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8288000" cy="10287000"/>
  <p:notesSz cx="6858000" cy="9144000"/>
  <p:embeddedFontLst>
    <p:embeddedFont>
      <p:font typeface="Handy Casual" panose="020B0604020202020204" charset="0"/>
      <p:regular r:id="rId21"/>
    </p:embeddedFont>
    <p:embeddedFont>
      <p:font typeface="Krabuler" panose="020B0604020202020204" charset="-52"/>
      <p:regular r:id="rId22"/>
    </p:embeddedFont>
    <p:embeddedFont>
      <p:font typeface="Pompiere" panose="020B0604020202020204" charset="0"/>
      <p:regular r:id="rId23"/>
    </p:embeddedFont>
    <p:embeddedFont>
      <p:font typeface="PT Serif Bold" panose="020B0604020202020204" charset="-52"/>
      <p:regular r:id="rId24"/>
    </p:embeddedFont>
    <p:embeddedFont>
      <p:font typeface="TT Prosto Sans" panose="020B0604020202020204" charset="-52"/>
      <p:regular r:id="rId25"/>
    </p:embeddedFont>
    <p:embeddedFont>
      <p:font typeface="TT Prosto Sans Bold" panose="020B0604020202020204" charset="-52"/>
      <p:regular r:id="rId26"/>
    </p:embeddedFont>
    <p:embeddedFont>
      <p:font typeface="TT Prosto Sans Bold Italics" panose="020B0604020202020204" charset="-52"/>
      <p:regular r:id="rId27"/>
    </p:embeddedFont>
    <p:embeddedFont>
      <p:font typeface="UKIJ Diwani" panose="020B0604020202020204" charset="0"/>
      <p:regular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1" d="100"/>
          <a:sy n="51" d="100"/>
        </p:scale>
        <p:origin x="990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svg"/><Relationship Id="rId7" Type="http://schemas.openxmlformats.org/officeDocument/2006/relationships/image" Target="../media/image15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10" Type="http://schemas.openxmlformats.org/officeDocument/2006/relationships/image" Target="../media/image18.jpeg"/><Relationship Id="rId4" Type="http://schemas.openxmlformats.org/officeDocument/2006/relationships/image" Target="../media/image12.png"/><Relationship Id="rId9" Type="http://schemas.openxmlformats.org/officeDocument/2006/relationships/image" Target="../media/image17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7" Type="http://schemas.openxmlformats.org/officeDocument/2006/relationships/image" Target="../media/image2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svg"/><Relationship Id="rId4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27.svg"/><Relationship Id="rId7" Type="http://schemas.openxmlformats.org/officeDocument/2006/relationships/image" Target="../media/image17.sv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39.svg"/><Relationship Id="rId4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21.svg"/><Relationship Id="rId7" Type="http://schemas.openxmlformats.org/officeDocument/2006/relationships/image" Target="../media/image25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svg"/><Relationship Id="rId4" Type="http://schemas.openxmlformats.org/officeDocument/2006/relationships/image" Target="../media/image22.png"/><Relationship Id="rId9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2.svg"/><Relationship Id="rId7" Type="http://schemas.openxmlformats.org/officeDocument/2006/relationships/image" Target="../media/image4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25.svg"/><Relationship Id="rId4" Type="http://schemas.openxmlformats.org/officeDocument/2006/relationships/image" Target="../media/image24.png"/><Relationship Id="rId9" Type="http://schemas.openxmlformats.org/officeDocument/2006/relationships/image" Target="../media/image4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27.svg"/><Relationship Id="rId7" Type="http://schemas.openxmlformats.org/officeDocument/2006/relationships/image" Target="../media/image25.sv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49.jpeg"/><Relationship Id="rId5" Type="http://schemas.openxmlformats.org/officeDocument/2006/relationships/image" Target="../media/image13.svg"/><Relationship Id="rId10" Type="http://schemas.openxmlformats.org/officeDocument/2006/relationships/image" Target="../media/image48.jpeg"/><Relationship Id="rId4" Type="http://schemas.openxmlformats.org/officeDocument/2006/relationships/image" Target="../media/image12.png"/><Relationship Id="rId9" Type="http://schemas.openxmlformats.org/officeDocument/2006/relationships/image" Target="../media/image4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54.jpeg"/><Relationship Id="rId18" Type="http://schemas.openxmlformats.org/officeDocument/2006/relationships/image" Target="../media/image59.svg"/><Relationship Id="rId3" Type="http://schemas.openxmlformats.org/officeDocument/2006/relationships/image" Target="../media/image23.svg"/><Relationship Id="rId7" Type="http://schemas.openxmlformats.org/officeDocument/2006/relationships/image" Target="../media/image51.svg"/><Relationship Id="rId12" Type="http://schemas.openxmlformats.org/officeDocument/2006/relationships/image" Target="../media/image53.png"/><Relationship Id="rId17" Type="http://schemas.openxmlformats.org/officeDocument/2006/relationships/image" Target="../media/image58.png"/><Relationship Id="rId2" Type="http://schemas.openxmlformats.org/officeDocument/2006/relationships/image" Target="../media/image22.png"/><Relationship Id="rId16" Type="http://schemas.openxmlformats.org/officeDocument/2006/relationships/image" Target="../media/image57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11" Type="http://schemas.openxmlformats.org/officeDocument/2006/relationships/image" Target="../media/image52.png"/><Relationship Id="rId5" Type="http://schemas.openxmlformats.org/officeDocument/2006/relationships/image" Target="../media/image31.svg"/><Relationship Id="rId15" Type="http://schemas.openxmlformats.org/officeDocument/2006/relationships/image" Target="../media/image56.png"/><Relationship Id="rId10" Type="http://schemas.openxmlformats.org/officeDocument/2006/relationships/image" Target="../media/image43.png"/><Relationship Id="rId4" Type="http://schemas.openxmlformats.org/officeDocument/2006/relationships/image" Target="../media/image30.png"/><Relationship Id="rId9" Type="http://schemas.openxmlformats.org/officeDocument/2006/relationships/image" Target="../media/image15.svg"/><Relationship Id="rId14" Type="http://schemas.openxmlformats.org/officeDocument/2006/relationships/image" Target="../media/image5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svg"/><Relationship Id="rId3" Type="http://schemas.openxmlformats.org/officeDocument/2006/relationships/image" Target="../media/image61.svg"/><Relationship Id="rId7" Type="http://schemas.openxmlformats.org/officeDocument/2006/relationships/image" Target="../media/image35.png"/><Relationship Id="rId12" Type="http://schemas.openxmlformats.org/officeDocument/2006/relationships/image" Target="../media/image64.jpe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svg"/><Relationship Id="rId11" Type="http://schemas.openxmlformats.org/officeDocument/2006/relationships/image" Target="../media/image63.jpeg"/><Relationship Id="rId5" Type="http://schemas.openxmlformats.org/officeDocument/2006/relationships/image" Target="../media/image7.png"/><Relationship Id="rId10" Type="http://schemas.openxmlformats.org/officeDocument/2006/relationships/image" Target="../media/image53.png"/><Relationship Id="rId4" Type="http://schemas.openxmlformats.org/officeDocument/2006/relationships/image" Target="../media/image62.jpeg"/><Relationship Id="rId9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67.svg"/><Relationship Id="rId3" Type="http://schemas.openxmlformats.org/officeDocument/2006/relationships/image" Target="../media/image23.svg"/><Relationship Id="rId7" Type="http://schemas.openxmlformats.org/officeDocument/2006/relationships/image" Target="../media/image51.svg"/><Relationship Id="rId12" Type="http://schemas.openxmlformats.org/officeDocument/2006/relationships/image" Target="../media/image6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11" Type="http://schemas.openxmlformats.org/officeDocument/2006/relationships/image" Target="../media/image65.png"/><Relationship Id="rId5" Type="http://schemas.openxmlformats.org/officeDocument/2006/relationships/image" Target="../media/image31.svg"/><Relationship Id="rId15" Type="http://schemas.openxmlformats.org/officeDocument/2006/relationships/image" Target="../media/image69.svg"/><Relationship Id="rId10" Type="http://schemas.openxmlformats.org/officeDocument/2006/relationships/image" Target="../media/image53.png"/><Relationship Id="rId4" Type="http://schemas.openxmlformats.org/officeDocument/2006/relationships/image" Target="../media/image30.png"/><Relationship Id="rId9" Type="http://schemas.openxmlformats.org/officeDocument/2006/relationships/image" Target="../media/image15.svg"/><Relationship Id="rId14" Type="http://schemas.openxmlformats.org/officeDocument/2006/relationships/image" Target="../media/image6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2.svg"/><Relationship Id="rId7" Type="http://schemas.openxmlformats.org/officeDocument/2006/relationships/image" Target="../media/image71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image" Target="../media/image25.svg"/><Relationship Id="rId4" Type="http://schemas.openxmlformats.org/officeDocument/2006/relationships/image" Target="../media/image24.png"/><Relationship Id="rId9" Type="http://schemas.openxmlformats.org/officeDocument/2006/relationships/image" Target="../media/image73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79.svg"/><Relationship Id="rId3" Type="http://schemas.openxmlformats.org/officeDocument/2006/relationships/image" Target="../media/image21.svg"/><Relationship Id="rId7" Type="http://schemas.openxmlformats.org/officeDocument/2006/relationships/image" Target="../media/image25.svg"/><Relationship Id="rId12" Type="http://schemas.openxmlformats.org/officeDocument/2006/relationships/image" Target="../media/image7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77.svg"/><Relationship Id="rId5" Type="http://schemas.openxmlformats.org/officeDocument/2006/relationships/image" Target="../media/image23.svg"/><Relationship Id="rId10" Type="http://schemas.openxmlformats.org/officeDocument/2006/relationships/image" Target="../media/image76.png"/><Relationship Id="rId4" Type="http://schemas.openxmlformats.org/officeDocument/2006/relationships/image" Target="../media/image22.png"/><Relationship Id="rId9" Type="http://schemas.openxmlformats.org/officeDocument/2006/relationships/image" Target="../media/image75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image" Target="../media/image87.svg"/><Relationship Id="rId3" Type="http://schemas.openxmlformats.org/officeDocument/2006/relationships/image" Target="../media/image4.svg"/><Relationship Id="rId7" Type="http://schemas.openxmlformats.org/officeDocument/2006/relationships/image" Target="../media/image81.svg"/><Relationship Id="rId12" Type="http://schemas.openxmlformats.org/officeDocument/2006/relationships/image" Target="../media/image8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png"/><Relationship Id="rId11" Type="http://schemas.openxmlformats.org/officeDocument/2006/relationships/image" Target="../media/image85.svg"/><Relationship Id="rId5" Type="http://schemas.openxmlformats.org/officeDocument/2006/relationships/image" Target="../media/image53.png"/><Relationship Id="rId10" Type="http://schemas.openxmlformats.org/officeDocument/2006/relationships/image" Target="../media/image84.png"/><Relationship Id="rId4" Type="http://schemas.openxmlformats.org/officeDocument/2006/relationships/image" Target="../media/image43.png"/><Relationship Id="rId9" Type="http://schemas.openxmlformats.org/officeDocument/2006/relationships/image" Target="../media/image83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svg"/><Relationship Id="rId3" Type="http://schemas.openxmlformats.org/officeDocument/2006/relationships/image" Target="../media/image36.svg"/><Relationship Id="rId7" Type="http://schemas.openxmlformats.org/officeDocument/2006/relationships/image" Target="../media/image89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11" Type="http://schemas.openxmlformats.org/officeDocument/2006/relationships/image" Target="../media/image93.png"/><Relationship Id="rId5" Type="http://schemas.openxmlformats.org/officeDocument/2006/relationships/image" Target="../media/image27.svg"/><Relationship Id="rId10" Type="http://schemas.openxmlformats.org/officeDocument/2006/relationships/image" Target="../media/image92.svg"/><Relationship Id="rId4" Type="http://schemas.openxmlformats.org/officeDocument/2006/relationships/image" Target="../media/image26.png"/><Relationship Id="rId9" Type="http://schemas.openxmlformats.org/officeDocument/2006/relationships/image" Target="../media/image9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 flipH="1">
            <a:off x="9223231" y="8895219"/>
            <a:ext cx="11552272" cy="1596314"/>
          </a:xfrm>
          <a:custGeom>
            <a:avLst/>
            <a:gdLst/>
            <a:ahLst/>
            <a:cxnLst/>
            <a:rect l="l" t="t" r="r" b="b"/>
            <a:pathLst>
              <a:path w="11552272" h="1596314">
                <a:moveTo>
                  <a:pt x="11552272" y="0"/>
                </a:moveTo>
                <a:lnTo>
                  <a:pt x="0" y="0"/>
                </a:lnTo>
                <a:lnTo>
                  <a:pt x="0" y="1596314"/>
                </a:lnTo>
                <a:lnTo>
                  <a:pt x="11552272" y="1596314"/>
                </a:lnTo>
                <a:lnTo>
                  <a:pt x="1155227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-2649686" y="-149539"/>
            <a:ext cx="11546413" cy="1595504"/>
          </a:xfrm>
          <a:custGeom>
            <a:avLst/>
            <a:gdLst/>
            <a:ahLst/>
            <a:cxnLst/>
            <a:rect l="l" t="t" r="r" b="b"/>
            <a:pathLst>
              <a:path w="11546413" h="1595504">
                <a:moveTo>
                  <a:pt x="11546413" y="0"/>
                </a:moveTo>
                <a:lnTo>
                  <a:pt x="0" y="0"/>
                </a:lnTo>
                <a:lnTo>
                  <a:pt x="0" y="1595505"/>
                </a:lnTo>
                <a:lnTo>
                  <a:pt x="11546413" y="1595505"/>
                </a:lnTo>
                <a:lnTo>
                  <a:pt x="1154641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860641">
            <a:off x="2665669" y="1714596"/>
            <a:ext cx="1737858" cy="1583030"/>
          </a:xfrm>
          <a:custGeom>
            <a:avLst/>
            <a:gdLst/>
            <a:ahLst/>
            <a:cxnLst/>
            <a:rect l="l" t="t" r="r" b="b"/>
            <a:pathLst>
              <a:path w="1737858" h="1583030">
                <a:moveTo>
                  <a:pt x="0" y="0"/>
                </a:moveTo>
                <a:lnTo>
                  <a:pt x="1737858" y="0"/>
                </a:lnTo>
                <a:lnTo>
                  <a:pt x="1737858" y="1583031"/>
                </a:lnTo>
                <a:lnTo>
                  <a:pt x="0" y="15830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533437" y="5782410"/>
            <a:ext cx="3713137" cy="4248440"/>
          </a:xfrm>
          <a:custGeom>
            <a:avLst/>
            <a:gdLst/>
            <a:ahLst/>
            <a:cxnLst/>
            <a:rect l="l" t="t" r="r" b="b"/>
            <a:pathLst>
              <a:path w="3713137" h="4248440">
                <a:moveTo>
                  <a:pt x="0" y="0"/>
                </a:moveTo>
                <a:lnTo>
                  <a:pt x="3713137" y="0"/>
                </a:lnTo>
                <a:lnTo>
                  <a:pt x="3713137" y="4248440"/>
                </a:lnTo>
                <a:lnTo>
                  <a:pt x="0" y="424844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5633199" y="5877591"/>
            <a:ext cx="12423260" cy="22799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7012"/>
              </a:lnSpc>
            </a:pPr>
            <a:r>
              <a:rPr lang="en-US" sz="17184" spc="189">
                <a:solidFill>
                  <a:srgbClr val="000000"/>
                </a:solidFill>
                <a:latin typeface="Pompiere"/>
                <a:ea typeface="Pompiere"/>
                <a:cs typeface="Pompiere"/>
                <a:sym typeface="Pompiere"/>
              </a:rPr>
              <a:t>РЕФЛЕКСІЯ</a:t>
            </a:r>
          </a:p>
        </p:txBody>
      </p:sp>
      <p:sp>
        <p:nvSpPr>
          <p:cNvPr id="7" name="Freeform 7"/>
          <p:cNvSpPr/>
          <p:nvPr/>
        </p:nvSpPr>
        <p:spPr>
          <a:xfrm rot="-9379677" flipV="1">
            <a:off x="9840552" y="1534152"/>
            <a:ext cx="3617028" cy="3833073"/>
          </a:xfrm>
          <a:custGeom>
            <a:avLst/>
            <a:gdLst/>
            <a:ahLst/>
            <a:cxnLst/>
            <a:rect l="l" t="t" r="r" b="b"/>
            <a:pathLst>
              <a:path w="3617028" h="3833073">
                <a:moveTo>
                  <a:pt x="0" y="3833073"/>
                </a:moveTo>
                <a:lnTo>
                  <a:pt x="3617027" y="3833073"/>
                </a:lnTo>
                <a:lnTo>
                  <a:pt x="3617027" y="0"/>
                </a:lnTo>
                <a:lnTo>
                  <a:pt x="0" y="0"/>
                </a:lnTo>
                <a:lnTo>
                  <a:pt x="0" y="3833073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1891383" y="1019175"/>
            <a:ext cx="5225042" cy="504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960"/>
              </a:lnSpc>
              <a:spcBef>
                <a:spcPct val="0"/>
              </a:spcBef>
            </a:pPr>
            <a:r>
              <a:rPr lang="en-US" sz="3300">
                <a:solidFill>
                  <a:srgbClr val="000000"/>
                </a:solidFill>
                <a:latin typeface="Handy Casual"/>
                <a:ea typeface="Handy Casual"/>
                <a:cs typeface="Handy Casual"/>
                <a:sym typeface="Handy Casual"/>
              </a:rPr>
              <a:t>Наталія ГУСАК</a:t>
            </a:r>
          </a:p>
        </p:txBody>
      </p:sp>
      <p:sp>
        <p:nvSpPr>
          <p:cNvPr id="9" name="Freeform 9"/>
          <p:cNvSpPr/>
          <p:nvPr/>
        </p:nvSpPr>
        <p:spPr>
          <a:xfrm>
            <a:off x="0" y="0"/>
            <a:ext cx="8896727" cy="4998830"/>
          </a:xfrm>
          <a:custGeom>
            <a:avLst/>
            <a:gdLst/>
            <a:ahLst/>
            <a:cxnLst/>
            <a:rect l="l" t="t" r="r" b="b"/>
            <a:pathLst>
              <a:path w="8896727" h="4998830">
                <a:moveTo>
                  <a:pt x="0" y="0"/>
                </a:moveTo>
                <a:lnTo>
                  <a:pt x="8896727" y="0"/>
                </a:lnTo>
                <a:lnTo>
                  <a:pt x="8896727" y="4998830"/>
                </a:lnTo>
                <a:lnTo>
                  <a:pt x="0" y="499883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24211" y="1356839"/>
            <a:ext cx="6003579" cy="7573322"/>
          </a:xfrm>
          <a:custGeom>
            <a:avLst/>
            <a:gdLst/>
            <a:ahLst/>
            <a:cxnLst/>
            <a:rect l="l" t="t" r="r" b="b"/>
            <a:pathLst>
              <a:path w="6003579" h="7573322">
                <a:moveTo>
                  <a:pt x="0" y="0"/>
                </a:moveTo>
                <a:lnTo>
                  <a:pt x="6003579" y="0"/>
                </a:lnTo>
                <a:lnTo>
                  <a:pt x="6003579" y="7573322"/>
                </a:lnTo>
                <a:lnTo>
                  <a:pt x="0" y="7573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7349303" y="1535607"/>
            <a:ext cx="9289030" cy="7549304"/>
            <a:chOff x="0" y="0"/>
            <a:chExt cx="12654042" cy="10284089"/>
          </a:xfrm>
        </p:grpSpPr>
        <p:sp>
          <p:nvSpPr>
            <p:cNvPr id="4" name="Freeform 4"/>
            <p:cNvSpPr/>
            <p:nvPr/>
          </p:nvSpPr>
          <p:spPr>
            <a:xfrm>
              <a:off x="31750" y="31750"/>
              <a:ext cx="12590542" cy="10220589"/>
            </a:xfrm>
            <a:custGeom>
              <a:avLst/>
              <a:gdLst/>
              <a:ahLst/>
              <a:cxnLst/>
              <a:rect l="l" t="t" r="r" b="b"/>
              <a:pathLst>
                <a:path w="12590542" h="10220589">
                  <a:moveTo>
                    <a:pt x="12497832" y="10220589"/>
                  </a:moveTo>
                  <a:lnTo>
                    <a:pt x="92710" y="10220589"/>
                  </a:lnTo>
                  <a:cubicBezTo>
                    <a:pt x="41910" y="10220589"/>
                    <a:pt x="0" y="10178679"/>
                    <a:pt x="0" y="10127879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12496562" y="0"/>
                  </a:lnTo>
                  <a:cubicBezTo>
                    <a:pt x="12547362" y="0"/>
                    <a:pt x="12589272" y="41910"/>
                    <a:pt x="12589272" y="92710"/>
                  </a:cubicBezTo>
                  <a:lnTo>
                    <a:pt x="12589272" y="10126609"/>
                  </a:lnTo>
                  <a:cubicBezTo>
                    <a:pt x="12590542" y="10178679"/>
                    <a:pt x="12548632" y="10220589"/>
                    <a:pt x="12497832" y="10220589"/>
                  </a:cubicBezTo>
                  <a:close/>
                </a:path>
              </a:pathLst>
            </a:custGeom>
            <a:solidFill>
              <a:srgbClr val="FFFEF7"/>
            </a:solidFill>
          </p:spPr>
        </p:sp>
        <p:sp>
          <p:nvSpPr>
            <p:cNvPr id="5" name="Freeform 5"/>
            <p:cNvSpPr/>
            <p:nvPr/>
          </p:nvSpPr>
          <p:spPr>
            <a:xfrm>
              <a:off x="0" y="0"/>
              <a:ext cx="12654042" cy="10284089"/>
            </a:xfrm>
            <a:custGeom>
              <a:avLst/>
              <a:gdLst/>
              <a:ahLst/>
              <a:cxnLst/>
              <a:rect l="l" t="t" r="r" b="b"/>
              <a:pathLst>
                <a:path w="12654042" h="10284089">
                  <a:moveTo>
                    <a:pt x="12529582" y="59690"/>
                  </a:moveTo>
                  <a:cubicBezTo>
                    <a:pt x="12565142" y="59690"/>
                    <a:pt x="12594352" y="88900"/>
                    <a:pt x="12594352" y="124460"/>
                  </a:cubicBezTo>
                  <a:lnTo>
                    <a:pt x="12594352" y="10159629"/>
                  </a:lnTo>
                  <a:cubicBezTo>
                    <a:pt x="12594352" y="10195189"/>
                    <a:pt x="12565142" y="10224399"/>
                    <a:pt x="12529582" y="10224399"/>
                  </a:cubicBezTo>
                  <a:lnTo>
                    <a:pt x="124460" y="10224399"/>
                  </a:lnTo>
                  <a:cubicBezTo>
                    <a:pt x="88900" y="10224399"/>
                    <a:pt x="59690" y="10195189"/>
                    <a:pt x="59690" y="10159629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12529582" y="59690"/>
                  </a:lnTo>
                  <a:moveTo>
                    <a:pt x="12529582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159629"/>
                  </a:lnTo>
                  <a:cubicBezTo>
                    <a:pt x="0" y="10228209"/>
                    <a:pt x="55880" y="10284089"/>
                    <a:pt x="124460" y="10284089"/>
                  </a:cubicBezTo>
                  <a:lnTo>
                    <a:pt x="12529582" y="10284089"/>
                  </a:lnTo>
                  <a:cubicBezTo>
                    <a:pt x="12598162" y="10284089"/>
                    <a:pt x="12654042" y="10228209"/>
                    <a:pt x="12654042" y="10159629"/>
                  </a:cubicBezTo>
                  <a:lnTo>
                    <a:pt x="12654042" y="124460"/>
                  </a:lnTo>
                  <a:cubicBezTo>
                    <a:pt x="12654042" y="55880"/>
                    <a:pt x="12598162" y="0"/>
                    <a:pt x="12529582" y="0"/>
                  </a:cubicBezTo>
                  <a:close/>
                </a:path>
              </a:pathLst>
            </a:custGeom>
            <a:solidFill>
              <a:srgbClr val="191919"/>
            </a:solidFill>
          </p:spPr>
        </p:sp>
      </p:grpSp>
      <p:sp>
        <p:nvSpPr>
          <p:cNvPr id="6" name="Freeform 6"/>
          <p:cNvSpPr/>
          <p:nvPr/>
        </p:nvSpPr>
        <p:spPr>
          <a:xfrm rot="-1568932">
            <a:off x="-30836" y="8050291"/>
            <a:ext cx="1443297" cy="2069242"/>
          </a:xfrm>
          <a:custGeom>
            <a:avLst/>
            <a:gdLst/>
            <a:ahLst/>
            <a:cxnLst/>
            <a:rect l="l" t="t" r="r" b="b"/>
            <a:pathLst>
              <a:path w="1443297" h="2069242">
                <a:moveTo>
                  <a:pt x="0" y="0"/>
                </a:moveTo>
                <a:lnTo>
                  <a:pt x="1443297" y="0"/>
                </a:lnTo>
                <a:lnTo>
                  <a:pt x="1443297" y="2069242"/>
                </a:lnTo>
                <a:lnTo>
                  <a:pt x="0" y="20692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5027046">
            <a:off x="16502236" y="496365"/>
            <a:ext cx="1514128" cy="1379233"/>
          </a:xfrm>
          <a:custGeom>
            <a:avLst/>
            <a:gdLst/>
            <a:ahLst/>
            <a:cxnLst/>
            <a:rect l="l" t="t" r="r" b="b"/>
            <a:pathLst>
              <a:path w="1514128" h="1379233">
                <a:moveTo>
                  <a:pt x="0" y="0"/>
                </a:moveTo>
                <a:lnTo>
                  <a:pt x="1514128" y="0"/>
                </a:lnTo>
                <a:lnTo>
                  <a:pt x="1514128" y="1379233"/>
                </a:lnTo>
                <a:lnTo>
                  <a:pt x="0" y="137923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8878474" flipV="1">
            <a:off x="14462783" y="8607260"/>
            <a:ext cx="4427299" cy="1110849"/>
          </a:xfrm>
          <a:custGeom>
            <a:avLst/>
            <a:gdLst/>
            <a:ahLst/>
            <a:cxnLst/>
            <a:rect l="l" t="t" r="r" b="b"/>
            <a:pathLst>
              <a:path w="4427299" h="1110849">
                <a:moveTo>
                  <a:pt x="0" y="1110850"/>
                </a:moveTo>
                <a:lnTo>
                  <a:pt x="4427299" y="1110850"/>
                </a:lnTo>
                <a:lnTo>
                  <a:pt x="4427299" y="0"/>
                </a:lnTo>
                <a:lnTo>
                  <a:pt x="0" y="0"/>
                </a:lnTo>
                <a:lnTo>
                  <a:pt x="0" y="111085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415968" y="3296595"/>
            <a:ext cx="6003579" cy="31400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74"/>
              </a:lnSpc>
              <a:spcBef>
                <a:spcPct val="0"/>
              </a:spcBef>
            </a:pPr>
            <a:r>
              <a:rPr lang="en-US" sz="8981" dirty="0" err="1">
                <a:solidFill>
                  <a:srgbClr val="000000"/>
                </a:solidFill>
                <a:latin typeface="Krabuler"/>
                <a:ea typeface="Krabuler"/>
                <a:cs typeface="Krabuler"/>
                <a:sym typeface="Krabuler"/>
              </a:rPr>
              <a:t>Види</a:t>
            </a:r>
            <a:r>
              <a:rPr lang="en-US" sz="8981" dirty="0">
                <a:solidFill>
                  <a:srgbClr val="000000"/>
                </a:solidFill>
                <a:latin typeface="Krabuler"/>
                <a:ea typeface="Krabuler"/>
                <a:cs typeface="Krabuler"/>
                <a:sym typeface="Krabuler"/>
              </a:rPr>
              <a:t> </a:t>
            </a:r>
            <a:r>
              <a:rPr lang="en-US" sz="8981" dirty="0" err="1">
                <a:solidFill>
                  <a:srgbClr val="000000"/>
                </a:solidFill>
                <a:latin typeface="Krabuler"/>
                <a:ea typeface="Krabuler"/>
                <a:cs typeface="Krabuler"/>
                <a:sym typeface="Krabuler"/>
              </a:rPr>
              <a:t>рефлексії</a:t>
            </a:r>
            <a:endParaRPr lang="en-US" sz="8981" dirty="0">
              <a:solidFill>
                <a:srgbClr val="000000"/>
              </a:solidFill>
              <a:latin typeface="Krabuler"/>
              <a:ea typeface="Krabuler"/>
              <a:cs typeface="Krabuler"/>
              <a:sym typeface="Krabuler"/>
            </a:endParaRPr>
          </a:p>
        </p:txBody>
      </p:sp>
      <p:sp>
        <p:nvSpPr>
          <p:cNvPr id="10" name="Freeform 10"/>
          <p:cNvSpPr/>
          <p:nvPr/>
        </p:nvSpPr>
        <p:spPr>
          <a:xfrm>
            <a:off x="6815982" y="1608801"/>
            <a:ext cx="11090262" cy="7573322"/>
          </a:xfrm>
          <a:custGeom>
            <a:avLst/>
            <a:gdLst/>
            <a:ahLst/>
            <a:cxnLst/>
            <a:rect l="l" t="t" r="r" b="b"/>
            <a:pathLst>
              <a:path w="11090262" h="7573322">
                <a:moveTo>
                  <a:pt x="0" y="0"/>
                </a:moveTo>
                <a:lnTo>
                  <a:pt x="11090262" y="0"/>
                </a:lnTo>
                <a:lnTo>
                  <a:pt x="11090262" y="7573322"/>
                </a:lnTo>
                <a:lnTo>
                  <a:pt x="0" y="7573322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t="-5426" b="-5426"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57318" y="873985"/>
            <a:ext cx="15607023" cy="9649855"/>
            <a:chOff x="0" y="0"/>
            <a:chExt cx="21260769" cy="13145578"/>
          </a:xfrm>
        </p:grpSpPr>
        <p:sp>
          <p:nvSpPr>
            <p:cNvPr id="3" name="Freeform 3"/>
            <p:cNvSpPr/>
            <p:nvPr/>
          </p:nvSpPr>
          <p:spPr>
            <a:xfrm>
              <a:off x="31750" y="31750"/>
              <a:ext cx="21197269" cy="13082079"/>
            </a:xfrm>
            <a:custGeom>
              <a:avLst/>
              <a:gdLst/>
              <a:ahLst/>
              <a:cxnLst/>
              <a:rect l="l" t="t" r="r" b="b"/>
              <a:pathLst>
                <a:path w="21197269" h="13082079">
                  <a:moveTo>
                    <a:pt x="21104560" y="13082079"/>
                  </a:moveTo>
                  <a:lnTo>
                    <a:pt x="92710" y="13082079"/>
                  </a:lnTo>
                  <a:cubicBezTo>
                    <a:pt x="41910" y="13082079"/>
                    <a:pt x="0" y="13040168"/>
                    <a:pt x="0" y="12989368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21103290" y="0"/>
                  </a:lnTo>
                  <a:cubicBezTo>
                    <a:pt x="21154090" y="0"/>
                    <a:pt x="21195999" y="41910"/>
                    <a:pt x="21195999" y="92710"/>
                  </a:cubicBezTo>
                  <a:lnTo>
                    <a:pt x="21195999" y="12988099"/>
                  </a:lnTo>
                  <a:cubicBezTo>
                    <a:pt x="21197269" y="13040168"/>
                    <a:pt x="21155360" y="13082079"/>
                    <a:pt x="21104560" y="13082079"/>
                  </a:cubicBezTo>
                  <a:close/>
                </a:path>
              </a:pathLst>
            </a:custGeom>
            <a:solidFill>
              <a:srgbClr val="FFFEF7"/>
            </a:solid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21260769" cy="13145579"/>
            </a:xfrm>
            <a:custGeom>
              <a:avLst/>
              <a:gdLst/>
              <a:ahLst/>
              <a:cxnLst/>
              <a:rect l="l" t="t" r="r" b="b"/>
              <a:pathLst>
                <a:path w="21260769" h="13145579">
                  <a:moveTo>
                    <a:pt x="21136310" y="59690"/>
                  </a:moveTo>
                  <a:cubicBezTo>
                    <a:pt x="21171869" y="59690"/>
                    <a:pt x="21201080" y="88900"/>
                    <a:pt x="21201080" y="124460"/>
                  </a:cubicBezTo>
                  <a:lnTo>
                    <a:pt x="21201080" y="13021118"/>
                  </a:lnTo>
                  <a:cubicBezTo>
                    <a:pt x="21201080" y="13056679"/>
                    <a:pt x="21171869" y="13085888"/>
                    <a:pt x="21136310" y="13085888"/>
                  </a:cubicBezTo>
                  <a:lnTo>
                    <a:pt x="124460" y="13085888"/>
                  </a:lnTo>
                  <a:cubicBezTo>
                    <a:pt x="88900" y="13085888"/>
                    <a:pt x="59690" y="13056679"/>
                    <a:pt x="59690" y="13021118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21136310" y="59690"/>
                  </a:lnTo>
                  <a:moveTo>
                    <a:pt x="21136310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3021118"/>
                  </a:lnTo>
                  <a:cubicBezTo>
                    <a:pt x="0" y="13089699"/>
                    <a:pt x="55880" y="13145579"/>
                    <a:pt x="124460" y="13145579"/>
                  </a:cubicBezTo>
                  <a:lnTo>
                    <a:pt x="21136310" y="13145579"/>
                  </a:lnTo>
                  <a:cubicBezTo>
                    <a:pt x="21204890" y="13145579"/>
                    <a:pt x="21260769" y="13089699"/>
                    <a:pt x="21260769" y="13021118"/>
                  </a:cubicBezTo>
                  <a:lnTo>
                    <a:pt x="21260769" y="124460"/>
                  </a:lnTo>
                  <a:cubicBezTo>
                    <a:pt x="21260769" y="55880"/>
                    <a:pt x="21204890" y="0"/>
                    <a:pt x="21136310" y="0"/>
                  </a:cubicBezTo>
                  <a:close/>
                </a:path>
              </a:pathLst>
            </a:custGeom>
            <a:solidFill>
              <a:srgbClr val="191919"/>
            </a:solidFill>
          </p:spPr>
        </p:sp>
      </p:grpSp>
      <p:sp>
        <p:nvSpPr>
          <p:cNvPr id="5" name="Freeform 5"/>
          <p:cNvSpPr/>
          <p:nvPr/>
        </p:nvSpPr>
        <p:spPr>
          <a:xfrm>
            <a:off x="1357318" y="3795175"/>
            <a:ext cx="12249728" cy="6114270"/>
          </a:xfrm>
          <a:custGeom>
            <a:avLst/>
            <a:gdLst/>
            <a:ahLst/>
            <a:cxnLst/>
            <a:rect l="l" t="t" r="r" b="b"/>
            <a:pathLst>
              <a:path w="12249728" h="6114270">
                <a:moveTo>
                  <a:pt x="0" y="0"/>
                </a:moveTo>
                <a:lnTo>
                  <a:pt x="12249728" y="0"/>
                </a:lnTo>
                <a:lnTo>
                  <a:pt x="12249728" y="6114270"/>
                </a:lnTo>
                <a:lnTo>
                  <a:pt x="0" y="611427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1275"/>
            </a:stretch>
          </a:blipFill>
        </p:spPr>
      </p:sp>
      <p:sp>
        <p:nvSpPr>
          <p:cNvPr id="6" name="Freeform 6"/>
          <p:cNvSpPr/>
          <p:nvPr/>
        </p:nvSpPr>
        <p:spPr>
          <a:xfrm rot="231717">
            <a:off x="-697346" y="-380649"/>
            <a:ext cx="10406808" cy="5430462"/>
          </a:xfrm>
          <a:custGeom>
            <a:avLst/>
            <a:gdLst/>
            <a:ahLst/>
            <a:cxnLst/>
            <a:rect l="l" t="t" r="r" b="b"/>
            <a:pathLst>
              <a:path w="10406808" h="5430462">
                <a:moveTo>
                  <a:pt x="0" y="0"/>
                </a:moveTo>
                <a:lnTo>
                  <a:pt x="10406808" y="0"/>
                </a:lnTo>
                <a:lnTo>
                  <a:pt x="10406808" y="5430462"/>
                </a:lnTo>
                <a:lnTo>
                  <a:pt x="0" y="543046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 rot="282144">
            <a:off x="1660922" y="1491489"/>
            <a:ext cx="4280237" cy="12383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9512"/>
              </a:lnSpc>
            </a:pPr>
            <a:r>
              <a:rPr lang="en-US" sz="8648">
                <a:solidFill>
                  <a:srgbClr val="000000"/>
                </a:solidFill>
                <a:latin typeface="Krabuler"/>
                <a:ea typeface="Krabuler"/>
                <a:cs typeface="Krabuler"/>
                <a:sym typeface="Krabuler"/>
              </a:rPr>
              <a:t>СЕНКАН</a:t>
            </a:r>
          </a:p>
        </p:txBody>
      </p:sp>
      <p:sp>
        <p:nvSpPr>
          <p:cNvPr id="8" name="Freeform 8"/>
          <p:cNvSpPr/>
          <p:nvPr/>
        </p:nvSpPr>
        <p:spPr>
          <a:xfrm rot="-10800000">
            <a:off x="-3798639" y="8684891"/>
            <a:ext cx="11594212" cy="1602109"/>
          </a:xfrm>
          <a:custGeom>
            <a:avLst/>
            <a:gdLst/>
            <a:ahLst/>
            <a:cxnLst/>
            <a:rect l="l" t="t" r="r" b="b"/>
            <a:pathLst>
              <a:path w="11594212" h="1602109">
                <a:moveTo>
                  <a:pt x="0" y="0"/>
                </a:moveTo>
                <a:lnTo>
                  <a:pt x="11594211" y="0"/>
                </a:lnTo>
                <a:lnTo>
                  <a:pt x="11594211" y="1602109"/>
                </a:lnTo>
                <a:lnTo>
                  <a:pt x="0" y="16021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023135" y="0"/>
            <a:ext cx="10847286" cy="1498898"/>
          </a:xfrm>
          <a:custGeom>
            <a:avLst/>
            <a:gdLst/>
            <a:ahLst/>
            <a:cxnLst/>
            <a:rect l="l" t="t" r="r" b="b"/>
            <a:pathLst>
              <a:path w="10847286" h="1498898">
                <a:moveTo>
                  <a:pt x="0" y="0"/>
                </a:moveTo>
                <a:lnTo>
                  <a:pt x="10847286" y="0"/>
                </a:lnTo>
                <a:lnTo>
                  <a:pt x="10847286" y="1498898"/>
                </a:lnTo>
                <a:lnTo>
                  <a:pt x="0" y="149889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3617189" flipH="1">
            <a:off x="15767695" y="8040444"/>
            <a:ext cx="2983210" cy="2891002"/>
          </a:xfrm>
          <a:custGeom>
            <a:avLst/>
            <a:gdLst/>
            <a:ahLst/>
            <a:cxnLst/>
            <a:rect l="l" t="t" r="r" b="b"/>
            <a:pathLst>
              <a:path w="2983210" h="2891002">
                <a:moveTo>
                  <a:pt x="2983210" y="0"/>
                </a:moveTo>
                <a:lnTo>
                  <a:pt x="0" y="0"/>
                </a:lnTo>
                <a:lnTo>
                  <a:pt x="0" y="2891002"/>
                </a:lnTo>
                <a:lnTo>
                  <a:pt x="2983210" y="2891002"/>
                </a:lnTo>
                <a:lnTo>
                  <a:pt x="298321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207570" y="1143767"/>
            <a:ext cx="7699617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  <a:spcBef>
                <a:spcPct val="0"/>
              </a:spcBef>
            </a:pPr>
            <a:r>
              <a:rPr lang="en-US" sz="8799">
                <a:solidFill>
                  <a:srgbClr val="000000"/>
                </a:solidFill>
                <a:latin typeface="Krabuler"/>
                <a:ea typeface="Krabuler"/>
                <a:cs typeface="Krabuler"/>
                <a:sym typeface="Krabuler"/>
              </a:rPr>
              <a:t>Долонька</a:t>
            </a:r>
          </a:p>
        </p:txBody>
      </p:sp>
      <p:sp>
        <p:nvSpPr>
          <p:cNvPr id="3" name="Freeform 3"/>
          <p:cNvSpPr/>
          <p:nvPr/>
        </p:nvSpPr>
        <p:spPr>
          <a:xfrm>
            <a:off x="7051433" y="-68578"/>
            <a:ext cx="10083238" cy="1393320"/>
          </a:xfrm>
          <a:custGeom>
            <a:avLst/>
            <a:gdLst/>
            <a:ahLst/>
            <a:cxnLst/>
            <a:rect l="l" t="t" r="r" b="b"/>
            <a:pathLst>
              <a:path w="10083238" h="1393320">
                <a:moveTo>
                  <a:pt x="0" y="0"/>
                </a:moveTo>
                <a:lnTo>
                  <a:pt x="10083238" y="0"/>
                </a:lnTo>
                <a:lnTo>
                  <a:pt x="10083238" y="1393320"/>
                </a:lnTo>
                <a:lnTo>
                  <a:pt x="0" y="139332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0800000">
            <a:off x="-4098675" y="8905418"/>
            <a:ext cx="9279203" cy="2078243"/>
          </a:xfrm>
          <a:custGeom>
            <a:avLst/>
            <a:gdLst/>
            <a:ahLst/>
            <a:cxnLst/>
            <a:rect l="l" t="t" r="r" b="b"/>
            <a:pathLst>
              <a:path w="9279203" h="2078243">
                <a:moveTo>
                  <a:pt x="0" y="0"/>
                </a:moveTo>
                <a:lnTo>
                  <a:pt x="9279203" y="0"/>
                </a:lnTo>
                <a:lnTo>
                  <a:pt x="9279203" y="2078242"/>
                </a:lnTo>
                <a:lnTo>
                  <a:pt x="0" y="20782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62081"/>
            </a:stretch>
          </a:blipFill>
        </p:spPr>
      </p:sp>
      <p:sp>
        <p:nvSpPr>
          <p:cNvPr id="5" name="Freeform 5"/>
          <p:cNvSpPr/>
          <p:nvPr/>
        </p:nvSpPr>
        <p:spPr>
          <a:xfrm rot="-1568932">
            <a:off x="1485922" y="1536885"/>
            <a:ext cx="1443297" cy="2069242"/>
          </a:xfrm>
          <a:custGeom>
            <a:avLst/>
            <a:gdLst/>
            <a:ahLst/>
            <a:cxnLst/>
            <a:rect l="l" t="t" r="r" b="b"/>
            <a:pathLst>
              <a:path w="1443297" h="2069242">
                <a:moveTo>
                  <a:pt x="0" y="0"/>
                </a:moveTo>
                <a:lnTo>
                  <a:pt x="1443297" y="0"/>
                </a:lnTo>
                <a:lnTo>
                  <a:pt x="1443297" y="2069242"/>
                </a:lnTo>
                <a:lnTo>
                  <a:pt x="0" y="20692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240727">
            <a:off x="17068696" y="38624"/>
            <a:ext cx="1162426" cy="1666560"/>
          </a:xfrm>
          <a:custGeom>
            <a:avLst/>
            <a:gdLst/>
            <a:ahLst/>
            <a:cxnLst/>
            <a:rect l="l" t="t" r="r" b="b"/>
            <a:pathLst>
              <a:path w="1162426" h="1666560">
                <a:moveTo>
                  <a:pt x="0" y="0"/>
                </a:moveTo>
                <a:lnTo>
                  <a:pt x="1162426" y="0"/>
                </a:lnTo>
                <a:lnTo>
                  <a:pt x="1162426" y="1666560"/>
                </a:lnTo>
                <a:lnTo>
                  <a:pt x="0" y="16665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0" y="3456967"/>
            <a:ext cx="11905215" cy="5622309"/>
          </a:xfrm>
          <a:custGeom>
            <a:avLst/>
            <a:gdLst/>
            <a:ahLst/>
            <a:cxnLst/>
            <a:rect l="l" t="t" r="r" b="b"/>
            <a:pathLst>
              <a:path w="11905215" h="5622309">
                <a:moveTo>
                  <a:pt x="0" y="0"/>
                </a:moveTo>
                <a:lnTo>
                  <a:pt x="11905215" y="0"/>
                </a:lnTo>
                <a:lnTo>
                  <a:pt x="11905215" y="5622309"/>
                </a:lnTo>
                <a:lnTo>
                  <a:pt x="0" y="562230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476" t="-3168" r="-1353" b="-3944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1612246" y="1324742"/>
            <a:ext cx="6675754" cy="8608351"/>
          </a:xfrm>
          <a:custGeom>
            <a:avLst/>
            <a:gdLst/>
            <a:ahLst/>
            <a:cxnLst/>
            <a:rect l="l" t="t" r="r" b="b"/>
            <a:pathLst>
              <a:path w="6675754" h="8608351">
                <a:moveTo>
                  <a:pt x="0" y="0"/>
                </a:moveTo>
                <a:lnTo>
                  <a:pt x="6675754" y="0"/>
                </a:lnTo>
                <a:lnTo>
                  <a:pt x="6675754" y="8608351"/>
                </a:lnTo>
                <a:lnTo>
                  <a:pt x="0" y="860835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576" r="-576" b="-4628"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 flipH="1">
            <a:off x="7670131" y="8661831"/>
            <a:ext cx="12159733" cy="1680254"/>
          </a:xfrm>
          <a:custGeom>
            <a:avLst/>
            <a:gdLst/>
            <a:ahLst/>
            <a:cxnLst/>
            <a:rect l="l" t="t" r="r" b="b"/>
            <a:pathLst>
              <a:path w="12159733" h="1680254">
                <a:moveTo>
                  <a:pt x="12159733" y="0"/>
                </a:moveTo>
                <a:lnTo>
                  <a:pt x="0" y="0"/>
                </a:lnTo>
                <a:lnTo>
                  <a:pt x="0" y="1680254"/>
                </a:lnTo>
                <a:lnTo>
                  <a:pt x="12159733" y="1680254"/>
                </a:lnTo>
                <a:lnTo>
                  <a:pt x="1215973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-1972581" y="-143918"/>
            <a:ext cx="13032502" cy="1800855"/>
          </a:xfrm>
          <a:custGeom>
            <a:avLst/>
            <a:gdLst/>
            <a:ahLst/>
            <a:cxnLst/>
            <a:rect l="l" t="t" r="r" b="b"/>
            <a:pathLst>
              <a:path w="13032502" h="1800855">
                <a:moveTo>
                  <a:pt x="13032501" y="0"/>
                </a:moveTo>
                <a:lnTo>
                  <a:pt x="0" y="0"/>
                </a:lnTo>
                <a:lnTo>
                  <a:pt x="0" y="1800855"/>
                </a:lnTo>
                <a:lnTo>
                  <a:pt x="13032501" y="1800855"/>
                </a:lnTo>
                <a:lnTo>
                  <a:pt x="13032501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232289" flipH="1">
            <a:off x="12562787" y="-520853"/>
            <a:ext cx="5940956" cy="4828377"/>
          </a:xfrm>
          <a:custGeom>
            <a:avLst/>
            <a:gdLst/>
            <a:ahLst/>
            <a:cxnLst/>
            <a:rect l="l" t="t" r="r" b="b"/>
            <a:pathLst>
              <a:path w="5940956" h="4828377">
                <a:moveTo>
                  <a:pt x="5940956" y="0"/>
                </a:moveTo>
                <a:lnTo>
                  <a:pt x="0" y="0"/>
                </a:lnTo>
                <a:lnTo>
                  <a:pt x="0" y="4828377"/>
                </a:lnTo>
                <a:lnTo>
                  <a:pt x="5940956" y="4828377"/>
                </a:lnTo>
                <a:lnTo>
                  <a:pt x="59409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 rot="263213">
            <a:off x="13558487" y="614061"/>
            <a:ext cx="4592383" cy="2215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842"/>
              </a:lnSpc>
            </a:pPr>
            <a:r>
              <a:rPr lang="en-US" sz="7017">
                <a:solidFill>
                  <a:srgbClr val="000000"/>
                </a:solidFill>
                <a:latin typeface="Krabuler"/>
                <a:ea typeface="Krabuler"/>
                <a:cs typeface="Krabuler"/>
                <a:sym typeface="Krabuler"/>
              </a:rPr>
              <a:t>П’ЯТЬ ПАЛЬЦІВ</a:t>
            </a:r>
          </a:p>
        </p:txBody>
      </p:sp>
      <p:sp>
        <p:nvSpPr>
          <p:cNvPr id="6" name="Freeform 6"/>
          <p:cNvSpPr/>
          <p:nvPr/>
        </p:nvSpPr>
        <p:spPr>
          <a:xfrm>
            <a:off x="0" y="0"/>
            <a:ext cx="9711467" cy="5082922"/>
          </a:xfrm>
          <a:custGeom>
            <a:avLst/>
            <a:gdLst/>
            <a:ahLst/>
            <a:cxnLst/>
            <a:rect l="l" t="t" r="r" b="b"/>
            <a:pathLst>
              <a:path w="9711467" h="5082922">
                <a:moveTo>
                  <a:pt x="0" y="0"/>
                </a:moveTo>
                <a:lnTo>
                  <a:pt x="9711467" y="0"/>
                </a:lnTo>
                <a:lnTo>
                  <a:pt x="9711467" y="5082922"/>
                </a:lnTo>
                <a:lnTo>
                  <a:pt x="0" y="508292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6311" t="-12594" r="-4295" b="-186410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9209007" y="3548528"/>
            <a:ext cx="9081979" cy="6647696"/>
          </a:xfrm>
          <a:custGeom>
            <a:avLst/>
            <a:gdLst/>
            <a:ahLst/>
            <a:cxnLst/>
            <a:rect l="l" t="t" r="r" b="b"/>
            <a:pathLst>
              <a:path w="9081979" h="6647696">
                <a:moveTo>
                  <a:pt x="0" y="0"/>
                </a:moveTo>
                <a:lnTo>
                  <a:pt x="9081979" y="0"/>
                </a:lnTo>
                <a:lnTo>
                  <a:pt x="9081979" y="6647697"/>
                </a:lnTo>
                <a:lnTo>
                  <a:pt x="0" y="664769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6515" t="-76036" r="-5831" b="-4113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25596" y="7568924"/>
            <a:ext cx="9685871" cy="2718076"/>
          </a:xfrm>
          <a:custGeom>
            <a:avLst/>
            <a:gdLst/>
            <a:ahLst/>
            <a:cxnLst/>
            <a:rect l="l" t="t" r="r" b="b"/>
            <a:pathLst>
              <a:path w="9685871" h="2718076">
                <a:moveTo>
                  <a:pt x="0" y="0"/>
                </a:moveTo>
                <a:lnTo>
                  <a:pt x="9685871" y="0"/>
                </a:lnTo>
                <a:lnTo>
                  <a:pt x="9685871" y="2718076"/>
                </a:lnTo>
                <a:lnTo>
                  <a:pt x="0" y="271807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4827" t="-644518" r="-12134" b="-46882"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1785778" y="1425777"/>
            <a:ext cx="7307783" cy="1343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559"/>
              </a:lnSpc>
              <a:spcBef>
                <a:spcPct val="0"/>
              </a:spcBef>
            </a:pPr>
            <a:r>
              <a:rPr lang="en-US" sz="8799">
                <a:solidFill>
                  <a:srgbClr val="000000"/>
                </a:solidFill>
                <a:latin typeface="Krabuler"/>
                <a:ea typeface="Krabuler"/>
                <a:cs typeface="Krabuler"/>
                <a:sym typeface="Krabuler"/>
              </a:rPr>
              <a:t>Рюкзачок</a:t>
            </a:r>
          </a:p>
        </p:txBody>
      </p:sp>
      <p:sp>
        <p:nvSpPr>
          <p:cNvPr id="3" name="Freeform 3"/>
          <p:cNvSpPr/>
          <p:nvPr/>
        </p:nvSpPr>
        <p:spPr>
          <a:xfrm rot="435657" flipV="1">
            <a:off x="-662506" y="-653830"/>
            <a:ext cx="3750634" cy="3974660"/>
          </a:xfrm>
          <a:custGeom>
            <a:avLst/>
            <a:gdLst/>
            <a:ahLst/>
            <a:cxnLst/>
            <a:rect l="l" t="t" r="r" b="b"/>
            <a:pathLst>
              <a:path w="3750634" h="3974660">
                <a:moveTo>
                  <a:pt x="0" y="3974660"/>
                </a:moveTo>
                <a:lnTo>
                  <a:pt x="3750634" y="3974660"/>
                </a:lnTo>
                <a:lnTo>
                  <a:pt x="3750634" y="0"/>
                </a:lnTo>
                <a:lnTo>
                  <a:pt x="0" y="0"/>
                </a:lnTo>
                <a:lnTo>
                  <a:pt x="0" y="397466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0" y="-163287"/>
            <a:ext cx="18288000" cy="10450287"/>
          </a:xfrm>
          <a:custGeom>
            <a:avLst/>
            <a:gdLst/>
            <a:ahLst/>
            <a:cxnLst/>
            <a:rect l="l" t="t" r="r" b="b"/>
            <a:pathLst>
              <a:path w="18288000" h="10450287">
                <a:moveTo>
                  <a:pt x="0" y="0"/>
                </a:moveTo>
                <a:lnTo>
                  <a:pt x="18288000" y="0"/>
                </a:lnTo>
                <a:lnTo>
                  <a:pt x="18288000" y="10450287"/>
                </a:lnTo>
                <a:lnTo>
                  <a:pt x="0" y="1045028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2547616" y="394104"/>
            <a:ext cx="6596384" cy="4749396"/>
          </a:xfrm>
          <a:custGeom>
            <a:avLst/>
            <a:gdLst/>
            <a:ahLst/>
            <a:cxnLst/>
            <a:rect l="l" t="t" r="r" b="b"/>
            <a:pathLst>
              <a:path w="6596384" h="4749396">
                <a:moveTo>
                  <a:pt x="0" y="0"/>
                </a:moveTo>
                <a:lnTo>
                  <a:pt x="6596384" y="0"/>
                </a:lnTo>
                <a:lnTo>
                  <a:pt x="6596384" y="4749396"/>
                </a:lnTo>
                <a:lnTo>
                  <a:pt x="0" y="474939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2828743" y="1688145"/>
            <a:ext cx="6034131" cy="20946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2"/>
              </a:lnSpc>
            </a:pPr>
            <a:r>
              <a:rPr lang="en-US" sz="3994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Яке зернятко мудрості ви покладете у свій рюкзачок?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 rot="-724560">
            <a:off x="422639" y="3561793"/>
            <a:ext cx="4606058" cy="19888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79"/>
              </a:lnSpc>
              <a:spcBef>
                <a:spcPct val="0"/>
              </a:spcBef>
            </a:pPr>
            <a:r>
              <a:rPr lang="en-US" sz="5699">
                <a:solidFill>
                  <a:srgbClr val="000000"/>
                </a:solidFill>
                <a:latin typeface="Krabuler"/>
                <a:ea typeface="Krabuler"/>
                <a:cs typeface="Krabuler"/>
                <a:sym typeface="Krabuler"/>
              </a:rPr>
              <a:t>НЕЗАКІНЧЕННІ РЕЧЕННЯ</a:t>
            </a:r>
          </a:p>
        </p:txBody>
      </p:sp>
      <p:sp>
        <p:nvSpPr>
          <p:cNvPr id="3" name="Freeform 3"/>
          <p:cNvSpPr/>
          <p:nvPr/>
        </p:nvSpPr>
        <p:spPr>
          <a:xfrm rot="435657" flipV="1">
            <a:off x="236137" y="7270970"/>
            <a:ext cx="3750634" cy="3974660"/>
          </a:xfrm>
          <a:custGeom>
            <a:avLst/>
            <a:gdLst/>
            <a:ahLst/>
            <a:cxnLst/>
            <a:rect l="l" t="t" r="r" b="b"/>
            <a:pathLst>
              <a:path w="3750634" h="3974660">
                <a:moveTo>
                  <a:pt x="0" y="3974660"/>
                </a:moveTo>
                <a:lnTo>
                  <a:pt x="3750635" y="3974660"/>
                </a:lnTo>
                <a:lnTo>
                  <a:pt x="3750635" y="0"/>
                </a:lnTo>
                <a:lnTo>
                  <a:pt x="0" y="0"/>
                </a:lnTo>
                <a:lnTo>
                  <a:pt x="0" y="397466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568932">
            <a:off x="16073974" y="511583"/>
            <a:ext cx="1480813" cy="2123030"/>
          </a:xfrm>
          <a:custGeom>
            <a:avLst/>
            <a:gdLst/>
            <a:ahLst/>
            <a:cxnLst/>
            <a:rect l="l" t="t" r="r" b="b"/>
            <a:pathLst>
              <a:path w="1480813" h="2123030">
                <a:moveTo>
                  <a:pt x="0" y="0"/>
                </a:moveTo>
                <a:lnTo>
                  <a:pt x="1480813" y="0"/>
                </a:lnTo>
                <a:lnTo>
                  <a:pt x="1480813" y="2123030"/>
                </a:lnTo>
                <a:lnTo>
                  <a:pt x="0" y="212303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5797866" y="497717"/>
            <a:ext cx="12148957" cy="9291566"/>
          </a:xfrm>
          <a:custGeom>
            <a:avLst/>
            <a:gdLst/>
            <a:ahLst/>
            <a:cxnLst/>
            <a:rect l="l" t="t" r="r" b="b"/>
            <a:pathLst>
              <a:path w="12148957" h="9291566">
                <a:moveTo>
                  <a:pt x="0" y="0"/>
                </a:moveTo>
                <a:lnTo>
                  <a:pt x="12148957" y="0"/>
                </a:lnTo>
                <a:lnTo>
                  <a:pt x="12148957" y="9291566"/>
                </a:lnTo>
                <a:lnTo>
                  <a:pt x="0" y="929156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9643" t="-30933" r="-25161" b="-11069"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135067" y="-115383"/>
            <a:ext cx="10083238" cy="1393320"/>
          </a:xfrm>
          <a:custGeom>
            <a:avLst/>
            <a:gdLst/>
            <a:ahLst/>
            <a:cxnLst/>
            <a:rect l="l" t="t" r="r" b="b"/>
            <a:pathLst>
              <a:path w="10083238" h="1393320">
                <a:moveTo>
                  <a:pt x="0" y="0"/>
                </a:moveTo>
                <a:lnTo>
                  <a:pt x="10083239" y="0"/>
                </a:lnTo>
                <a:lnTo>
                  <a:pt x="10083239" y="1393320"/>
                </a:lnTo>
                <a:lnTo>
                  <a:pt x="0" y="139332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0800000">
            <a:off x="11965079" y="9011630"/>
            <a:ext cx="8506453" cy="1905171"/>
          </a:xfrm>
          <a:custGeom>
            <a:avLst/>
            <a:gdLst/>
            <a:ahLst/>
            <a:cxnLst/>
            <a:rect l="l" t="t" r="r" b="b"/>
            <a:pathLst>
              <a:path w="8506453" h="1905171">
                <a:moveTo>
                  <a:pt x="0" y="0"/>
                </a:moveTo>
                <a:lnTo>
                  <a:pt x="8506453" y="0"/>
                </a:lnTo>
                <a:lnTo>
                  <a:pt x="8506453" y="1905171"/>
                </a:lnTo>
                <a:lnTo>
                  <a:pt x="0" y="190517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62081"/>
            </a:stretch>
          </a:blipFill>
        </p:spPr>
      </p:sp>
      <p:sp>
        <p:nvSpPr>
          <p:cNvPr id="4" name="Freeform 4"/>
          <p:cNvSpPr/>
          <p:nvPr/>
        </p:nvSpPr>
        <p:spPr>
          <a:xfrm rot="131245">
            <a:off x="416107" y="908642"/>
            <a:ext cx="5992354" cy="8469716"/>
          </a:xfrm>
          <a:custGeom>
            <a:avLst/>
            <a:gdLst/>
            <a:ahLst/>
            <a:cxnLst/>
            <a:rect l="l" t="t" r="r" b="b"/>
            <a:pathLst>
              <a:path w="5992354" h="8469716">
                <a:moveTo>
                  <a:pt x="0" y="0"/>
                </a:moveTo>
                <a:lnTo>
                  <a:pt x="5992354" y="0"/>
                </a:lnTo>
                <a:lnTo>
                  <a:pt x="5992354" y="8469716"/>
                </a:lnTo>
                <a:lnTo>
                  <a:pt x="0" y="846971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b="-55030"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374581" y="2629105"/>
            <a:ext cx="6325731" cy="53486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4144"/>
              </a:lnSpc>
            </a:pPr>
            <a:r>
              <a:rPr lang="en-US" sz="11689">
                <a:solidFill>
                  <a:srgbClr val="000000"/>
                </a:solidFill>
                <a:latin typeface="Krabuler"/>
                <a:ea typeface="Krabuler"/>
                <a:cs typeface="Krabuler"/>
                <a:sym typeface="Krabuler"/>
              </a:rPr>
              <a:t>ПЛЮС-МІНУС-ЦІКАВО</a:t>
            </a:r>
          </a:p>
        </p:txBody>
      </p:sp>
      <p:sp>
        <p:nvSpPr>
          <p:cNvPr id="6" name="Freeform 6"/>
          <p:cNvSpPr/>
          <p:nvPr/>
        </p:nvSpPr>
        <p:spPr>
          <a:xfrm rot="9074365" flipH="1" flipV="1">
            <a:off x="1625648" y="9215895"/>
            <a:ext cx="3573273" cy="896567"/>
          </a:xfrm>
          <a:custGeom>
            <a:avLst/>
            <a:gdLst/>
            <a:ahLst/>
            <a:cxnLst/>
            <a:rect l="l" t="t" r="r" b="b"/>
            <a:pathLst>
              <a:path w="3573273" h="896567">
                <a:moveTo>
                  <a:pt x="3573273" y="896567"/>
                </a:moveTo>
                <a:lnTo>
                  <a:pt x="0" y="896567"/>
                </a:lnTo>
                <a:lnTo>
                  <a:pt x="0" y="0"/>
                </a:lnTo>
                <a:lnTo>
                  <a:pt x="3573273" y="0"/>
                </a:lnTo>
                <a:lnTo>
                  <a:pt x="3573273" y="896567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6327348" y="961711"/>
            <a:ext cx="11603289" cy="8702467"/>
          </a:xfrm>
          <a:custGeom>
            <a:avLst/>
            <a:gdLst/>
            <a:ahLst/>
            <a:cxnLst/>
            <a:rect l="l" t="t" r="r" b="b"/>
            <a:pathLst>
              <a:path w="11603289" h="8702467">
                <a:moveTo>
                  <a:pt x="0" y="0"/>
                </a:moveTo>
                <a:lnTo>
                  <a:pt x="11603290" y="0"/>
                </a:lnTo>
                <a:lnTo>
                  <a:pt x="11603290" y="8702467"/>
                </a:lnTo>
                <a:lnTo>
                  <a:pt x="0" y="870246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680977" y="503967"/>
            <a:ext cx="15607023" cy="9279066"/>
            <a:chOff x="0" y="0"/>
            <a:chExt cx="21260769" cy="12640469"/>
          </a:xfrm>
        </p:grpSpPr>
        <p:sp>
          <p:nvSpPr>
            <p:cNvPr id="3" name="Freeform 3"/>
            <p:cNvSpPr/>
            <p:nvPr/>
          </p:nvSpPr>
          <p:spPr>
            <a:xfrm>
              <a:off x="31750" y="31750"/>
              <a:ext cx="21197269" cy="12576969"/>
            </a:xfrm>
            <a:custGeom>
              <a:avLst/>
              <a:gdLst/>
              <a:ahLst/>
              <a:cxnLst/>
              <a:rect l="l" t="t" r="r" b="b"/>
              <a:pathLst>
                <a:path w="21197269" h="12576969">
                  <a:moveTo>
                    <a:pt x="21104560" y="12576969"/>
                  </a:moveTo>
                  <a:lnTo>
                    <a:pt x="92710" y="12576969"/>
                  </a:lnTo>
                  <a:cubicBezTo>
                    <a:pt x="41910" y="12576969"/>
                    <a:pt x="0" y="12535059"/>
                    <a:pt x="0" y="12484259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21103290" y="0"/>
                  </a:lnTo>
                  <a:cubicBezTo>
                    <a:pt x="21154090" y="0"/>
                    <a:pt x="21195999" y="41910"/>
                    <a:pt x="21195999" y="92710"/>
                  </a:cubicBezTo>
                  <a:lnTo>
                    <a:pt x="21195999" y="12482989"/>
                  </a:lnTo>
                  <a:cubicBezTo>
                    <a:pt x="21197269" y="12535059"/>
                    <a:pt x="21155360" y="12576969"/>
                    <a:pt x="21104560" y="12576969"/>
                  </a:cubicBezTo>
                  <a:close/>
                </a:path>
              </a:pathLst>
            </a:custGeom>
            <a:solidFill>
              <a:srgbClr val="FFFEF7"/>
            </a:solid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21260769" cy="12640470"/>
            </a:xfrm>
            <a:custGeom>
              <a:avLst/>
              <a:gdLst/>
              <a:ahLst/>
              <a:cxnLst/>
              <a:rect l="l" t="t" r="r" b="b"/>
              <a:pathLst>
                <a:path w="21260769" h="12640470">
                  <a:moveTo>
                    <a:pt x="21136310" y="59690"/>
                  </a:moveTo>
                  <a:cubicBezTo>
                    <a:pt x="21171869" y="59690"/>
                    <a:pt x="21201080" y="88900"/>
                    <a:pt x="21201080" y="124460"/>
                  </a:cubicBezTo>
                  <a:lnTo>
                    <a:pt x="21201080" y="12516009"/>
                  </a:lnTo>
                  <a:cubicBezTo>
                    <a:pt x="21201080" y="12551570"/>
                    <a:pt x="21171869" y="12580779"/>
                    <a:pt x="21136310" y="12580779"/>
                  </a:cubicBezTo>
                  <a:lnTo>
                    <a:pt x="124460" y="12580779"/>
                  </a:lnTo>
                  <a:cubicBezTo>
                    <a:pt x="88900" y="12580779"/>
                    <a:pt x="59690" y="12551570"/>
                    <a:pt x="59690" y="12516009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21136310" y="59690"/>
                  </a:lnTo>
                  <a:moveTo>
                    <a:pt x="21136310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2516009"/>
                  </a:lnTo>
                  <a:cubicBezTo>
                    <a:pt x="0" y="12584589"/>
                    <a:pt x="55880" y="12640470"/>
                    <a:pt x="124460" y="12640470"/>
                  </a:cubicBezTo>
                  <a:lnTo>
                    <a:pt x="21136310" y="12640470"/>
                  </a:lnTo>
                  <a:cubicBezTo>
                    <a:pt x="21204890" y="12640470"/>
                    <a:pt x="21260769" y="12584589"/>
                    <a:pt x="21260769" y="12516009"/>
                  </a:cubicBezTo>
                  <a:lnTo>
                    <a:pt x="21260769" y="124460"/>
                  </a:lnTo>
                  <a:cubicBezTo>
                    <a:pt x="21260769" y="55880"/>
                    <a:pt x="21204890" y="0"/>
                    <a:pt x="21136310" y="0"/>
                  </a:cubicBezTo>
                  <a:close/>
                </a:path>
              </a:pathLst>
            </a:custGeom>
            <a:solidFill>
              <a:srgbClr val="191919"/>
            </a:solidFill>
          </p:spPr>
        </p:sp>
      </p:grpSp>
      <p:sp>
        <p:nvSpPr>
          <p:cNvPr id="5" name="Freeform 5"/>
          <p:cNvSpPr/>
          <p:nvPr/>
        </p:nvSpPr>
        <p:spPr>
          <a:xfrm rot="231717">
            <a:off x="-2524110" y="1372999"/>
            <a:ext cx="10406808" cy="5430462"/>
          </a:xfrm>
          <a:custGeom>
            <a:avLst/>
            <a:gdLst/>
            <a:ahLst/>
            <a:cxnLst/>
            <a:rect l="l" t="t" r="r" b="b"/>
            <a:pathLst>
              <a:path w="10406808" h="5430462">
                <a:moveTo>
                  <a:pt x="0" y="0"/>
                </a:moveTo>
                <a:lnTo>
                  <a:pt x="10406808" y="0"/>
                </a:lnTo>
                <a:lnTo>
                  <a:pt x="10406808" y="5430461"/>
                </a:lnTo>
                <a:lnTo>
                  <a:pt x="0" y="54304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 rot="282144">
            <a:off x="78087" y="2993830"/>
            <a:ext cx="6788099" cy="13215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84"/>
              </a:lnSpc>
            </a:pPr>
            <a:r>
              <a:rPr lang="en-US" sz="9258">
                <a:solidFill>
                  <a:srgbClr val="000000"/>
                </a:solidFill>
                <a:latin typeface="Krabuler"/>
                <a:ea typeface="Krabuler"/>
                <a:cs typeface="Krabuler"/>
                <a:sym typeface="Krabuler"/>
              </a:rPr>
              <a:t>Рефлексивна</a:t>
            </a:r>
          </a:p>
        </p:txBody>
      </p:sp>
      <p:sp>
        <p:nvSpPr>
          <p:cNvPr id="7" name="TextBox 7"/>
          <p:cNvSpPr txBox="1"/>
          <p:nvPr/>
        </p:nvSpPr>
        <p:spPr>
          <a:xfrm rot="282144">
            <a:off x="1284462" y="4125244"/>
            <a:ext cx="3857854" cy="11181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8574"/>
              </a:lnSpc>
            </a:pPr>
            <a:r>
              <a:rPr lang="en-US" sz="7794">
                <a:solidFill>
                  <a:srgbClr val="000000"/>
                </a:solidFill>
                <a:latin typeface="Krabuler"/>
                <a:ea typeface="Krabuler"/>
                <a:cs typeface="Krabuler"/>
                <a:sym typeface="Krabuler"/>
              </a:rPr>
              <a:t>мішень</a:t>
            </a:r>
          </a:p>
        </p:txBody>
      </p:sp>
      <p:sp>
        <p:nvSpPr>
          <p:cNvPr id="8" name="Freeform 8"/>
          <p:cNvSpPr/>
          <p:nvPr/>
        </p:nvSpPr>
        <p:spPr>
          <a:xfrm rot="-10800000">
            <a:off x="-3798639" y="8684891"/>
            <a:ext cx="11594212" cy="1602109"/>
          </a:xfrm>
          <a:custGeom>
            <a:avLst/>
            <a:gdLst/>
            <a:ahLst/>
            <a:cxnLst/>
            <a:rect l="l" t="t" r="r" b="b"/>
            <a:pathLst>
              <a:path w="11594212" h="1602109">
                <a:moveTo>
                  <a:pt x="0" y="0"/>
                </a:moveTo>
                <a:lnTo>
                  <a:pt x="11594211" y="0"/>
                </a:lnTo>
                <a:lnTo>
                  <a:pt x="11594211" y="1602109"/>
                </a:lnTo>
                <a:lnTo>
                  <a:pt x="0" y="16021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023135" y="0"/>
            <a:ext cx="10847286" cy="1498898"/>
          </a:xfrm>
          <a:custGeom>
            <a:avLst/>
            <a:gdLst/>
            <a:ahLst/>
            <a:cxnLst/>
            <a:rect l="l" t="t" r="r" b="b"/>
            <a:pathLst>
              <a:path w="10847286" h="1498898">
                <a:moveTo>
                  <a:pt x="0" y="0"/>
                </a:moveTo>
                <a:lnTo>
                  <a:pt x="10847286" y="0"/>
                </a:lnTo>
                <a:lnTo>
                  <a:pt x="10847286" y="1498898"/>
                </a:lnTo>
                <a:lnTo>
                  <a:pt x="0" y="14988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3617189" flipH="1">
            <a:off x="15767695" y="8040444"/>
            <a:ext cx="2983210" cy="2891002"/>
          </a:xfrm>
          <a:custGeom>
            <a:avLst/>
            <a:gdLst/>
            <a:ahLst/>
            <a:cxnLst/>
            <a:rect l="l" t="t" r="r" b="b"/>
            <a:pathLst>
              <a:path w="2983210" h="2891002">
                <a:moveTo>
                  <a:pt x="2983210" y="0"/>
                </a:moveTo>
                <a:lnTo>
                  <a:pt x="0" y="0"/>
                </a:lnTo>
                <a:lnTo>
                  <a:pt x="0" y="2891002"/>
                </a:lnTo>
                <a:lnTo>
                  <a:pt x="2983210" y="2891002"/>
                </a:lnTo>
                <a:lnTo>
                  <a:pt x="298321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7453245" y="321178"/>
            <a:ext cx="9589600" cy="9529525"/>
          </a:xfrm>
          <a:custGeom>
            <a:avLst/>
            <a:gdLst/>
            <a:ahLst/>
            <a:cxnLst/>
            <a:rect l="l" t="t" r="r" b="b"/>
            <a:pathLst>
              <a:path w="9589600" h="9529525">
                <a:moveTo>
                  <a:pt x="0" y="0"/>
                </a:moveTo>
                <a:lnTo>
                  <a:pt x="9589600" y="0"/>
                </a:lnTo>
                <a:lnTo>
                  <a:pt x="9589600" y="9529525"/>
                </a:lnTo>
                <a:lnTo>
                  <a:pt x="0" y="952952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56275" t="-26877" r="-41434" b="-13783"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371118" y="9433626"/>
            <a:ext cx="13844513" cy="834154"/>
          </a:xfrm>
          <a:custGeom>
            <a:avLst/>
            <a:gdLst/>
            <a:ahLst/>
            <a:cxnLst/>
            <a:rect l="l" t="t" r="r" b="b"/>
            <a:pathLst>
              <a:path w="13844513" h="834154">
                <a:moveTo>
                  <a:pt x="0" y="0"/>
                </a:moveTo>
                <a:lnTo>
                  <a:pt x="13844513" y="0"/>
                </a:lnTo>
                <a:lnTo>
                  <a:pt x="13844513" y="834154"/>
                </a:lnTo>
                <a:lnTo>
                  <a:pt x="0" y="83415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6653" t="-1190576" r="-5755" b="-28447"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4362646" y="-626423"/>
            <a:ext cx="13290330" cy="1836482"/>
          </a:xfrm>
          <a:custGeom>
            <a:avLst/>
            <a:gdLst/>
            <a:ahLst/>
            <a:cxnLst/>
            <a:rect l="l" t="t" r="r" b="b"/>
            <a:pathLst>
              <a:path w="13290330" h="1836482">
                <a:moveTo>
                  <a:pt x="13290330" y="0"/>
                </a:moveTo>
                <a:lnTo>
                  <a:pt x="0" y="0"/>
                </a:lnTo>
                <a:lnTo>
                  <a:pt x="0" y="1836482"/>
                </a:lnTo>
                <a:lnTo>
                  <a:pt x="13290330" y="1836482"/>
                </a:lnTo>
                <a:lnTo>
                  <a:pt x="1329033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0800000" flipH="1">
            <a:off x="8209465" y="8823812"/>
            <a:ext cx="13290330" cy="1836482"/>
          </a:xfrm>
          <a:custGeom>
            <a:avLst/>
            <a:gdLst/>
            <a:ahLst/>
            <a:cxnLst/>
            <a:rect l="l" t="t" r="r" b="b"/>
            <a:pathLst>
              <a:path w="13290330" h="1836482">
                <a:moveTo>
                  <a:pt x="13290331" y="0"/>
                </a:moveTo>
                <a:lnTo>
                  <a:pt x="0" y="0"/>
                </a:lnTo>
                <a:lnTo>
                  <a:pt x="0" y="1836482"/>
                </a:lnTo>
                <a:lnTo>
                  <a:pt x="13290331" y="1836482"/>
                </a:lnTo>
                <a:lnTo>
                  <a:pt x="13290331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3995677">
            <a:off x="-81553" y="7220088"/>
            <a:ext cx="2983210" cy="2891002"/>
          </a:xfrm>
          <a:custGeom>
            <a:avLst/>
            <a:gdLst/>
            <a:ahLst/>
            <a:cxnLst/>
            <a:rect l="l" t="t" r="r" b="b"/>
            <a:pathLst>
              <a:path w="2983210" h="2891002">
                <a:moveTo>
                  <a:pt x="0" y="0"/>
                </a:moveTo>
                <a:lnTo>
                  <a:pt x="2983210" y="0"/>
                </a:lnTo>
                <a:lnTo>
                  <a:pt x="2983210" y="2891003"/>
                </a:lnTo>
                <a:lnTo>
                  <a:pt x="0" y="289100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0" y="4004528"/>
            <a:ext cx="6055518" cy="6282472"/>
          </a:xfrm>
          <a:custGeom>
            <a:avLst/>
            <a:gdLst/>
            <a:ahLst/>
            <a:cxnLst/>
            <a:rect l="l" t="t" r="r" b="b"/>
            <a:pathLst>
              <a:path w="6055518" h="6282472">
                <a:moveTo>
                  <a:pt x="0" y="0"/>
                </a:moveTo>
                <a:lnTo>
                  <a:pt x="6055518" y="0"/>
                </a:lnTo>
                <a:lnTo>
                  <a:pt x="6055518" y="6282472"/>
                </a:lnTo>
                <a:lnTo>
                  <a:pt x="0" y="628247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3748"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12913518" y="2514600"/>
            <a:ext cx="4229100" cy="4229100"/>
            <a:chOff x="0" y="0"/>
            <a:chExt cx="5638800" cy="5638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638800" cy="5638800"/>
            </a:xfrm>
            <a:custGeom>
              <a:avLst/>
              <a:gdLst/>
              <a:ahLst/>
              <a:cxnLst/>
              <a:rect l="l" t="t" r="r" b="b"/>
              <a:pathLst>
                <a:path w="5638800" h="5638800">
                  <a:moveTo>
                    <a:pt x="0" y="2819400"/>
                  </a:moveTo>
                  <a:cubicBezTo>
                    <a:pt x="0" y="1262253"/>
                    <a:pt x="1262253" y="0"/>
                    <a:pt x="2819400" y="0"/>
                  </a:cubicBezTo>
                  <a:cubicBezTo>
                    <a:pt x="4376547" y="0"/>
                    <a:pt x="5638800" y="1262253"/>
                    <a:pt x="5638800" y="2819400"/>
                  </a:cubicBezTo>
                  <a:cubicBezTo>
                    <a:pt x="5638800" y="4376547"/>
                    <a:pt x="4376547" y="5638800"/>
                    <a:pt x="2819400" y="5638800"/>
                  </a:cubicBezTo>
                  <a:cubicBezTo>
                    <a:pt x="1262253" y="5638800"/>
                    <a:pt x="0" y="4376547"/>
                    <a:pt x="0" y="2819400"/>
                  </a:cubicBezTo>
                  <a:close/>
                </a:path>
              </a:pathLst>
            </a:custGeom>
            <a:gradFill rotWithShape="1">
              <a:gsLst>
                <a:gs pos="0">
                  <a:srgbClr val="7AC4F0">
                    <a:alpha val="7000"/>
                  </a:srgbClr>
                </a:gs>
                <a:gs pos="36000">
                  <a:srgbClr val="7AC4F0">
                    <a:alpha val="0"/>
                  </a:srgbClr>
                </a:gs>
                <a:gs pos="69000">
                  <a:srgbClr val="7AC4F0">
                    <a:alpha val="6000"/>
                  </a:srgbClr>
                </a:gs>
              </a:gsLst>
              <a:path path="circle">
                <a:fillToRect l="50000" t="50000" r="50000" b="50000"/>
              </a:path>
            </a:gradFill>
          </p:spPr>
        </p:sp>
      </p:grpSp>
      <p:sp>
        <p:nvSpPr>
          <p:cNvPr id="8" name="Freeform 8"/>
          <p:cNvSpPr/>
          <p:nvPr/>
        </p:nvSpPr>
        <p:spPr>
          <a:xfrm>
            <a:off x="11999118" y="0"/>
            <a:ext cx="2405080" cy="1712111"/>
          </a:xfrm>
          <a:custGeom>
            <a:avLst/>
            <a:gdLst/>
            <a:ahLst/>
            <a:cxnLst/>
            <a:rect l="l" t="t" r="r" b="b"/>
            <a:pathLst>
              <a:path w="2405080" h="1712111">
                <a:moveTo>
                  <a:pt x="0" y="0"/>
                </a:moveTo>
                <a:lnTo>
                  <a:pt x="2405080" y="0"/>
                </a:lnTo>
                <a:lnTo>
                  <a:pt x="2405080" y="1712111"/>
                </a:lnTo>
                <a:lnTo>
                  <a:pt x="0" y="171211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40475"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1060606" y="696222"/>
            <a:ext cx="13924205" cy="20379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559"/>
              </a:lnSpc>
            </a:pPr>
            <a:r>
              <a:rPr lang="en-US" sz="6300" spc="151">
                <a:solidFill>
                  <a:srgbClr val="7030A0"/>
                </a:solidFill>
                <a:latin typeface="UKIJ Diwani"/>
                <a:ea typeface="UKIJ Diwani"/>
                <a:cs typeface="UKIJ Diwani"/>
                <a:sym typeface="UKIJ Diwani"/>
              </a:rPr>
              <a:t>«Сходинки успіху»</a:t>
            </a:r>
          </a:p>
          <a:p>
            <a:pPr algn="l">
              <a:lnSpc>
                <a:spcPts val="7559"/>
              </a:lnSpc>
            </a:pPr>
            <a:r>
              <a:rPr lang="en-US" sz="6300" b="1" spc="-24">
                <a:solidFill>
                  <a:srgbClr val="BC9A17"/>
                </a:solidFill>
                <a:latin typeface="TT Prosto Sans Bold"/>
                <a:ea typeface="TT Prosto Sans Bold"/>
                <a:cs typeface="TT Prosto Sans Bold"/>
                <a:sym typeface="TT Prosto Sans Bold"/>
              </a:rPr>
              <a:t>На якій сходинці ти зараз?</a:t>
            </a:r>
          </a:p>
        </p:txBody>
      </p:sp>
      <p:sp>
        <p:nvSpPr>
          <p:cNvPr id="10" name="Freeform 10"/>
          <p:cNvSpPr/>
          <p:nvPr/>
        </p:nvSpPr>
        <p:spPr>
          <a:xfrm>
            <a:off x="838200" y="3082821"/>
            <a:ext cx="8714022" cy="6527007"/>
          </a:xfrm>
          <a:custGeom>
            <a:avLst/>
            <a:gdLst/>
            <a:ahLst/>
            <a:cxnLst/>
            <a:rect l="l" t="t" r="r" b="b"/>
            <a:pathLst>
              <a:path w="8714022" h="6527007">
                <a:moveTo>
                  <a:pt x="0" y="0"/>
                </a:moveTo>
                <a:lnTo>
                  <a:pt x="8714022" y="0"/>
                </a:lnTo>
                <a:lnTo>
                  <a:pt x="8714022" y="6527007"/>
                </a:lnTo>
                <a:lnTo>
                  <a:pt x="0" y="652700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0922793" y="2734152"/>
            <a:ext cx="6527007" cy="6527007"/>
          </a:xfrm>
          <a:custGeom>
            <a:avLst/>
            <a:gdLst/>
            <a:ahLst/>
            <a:cxnLst/>
            <a:rect l="l" t="t" r="r" b="b"/>
            <a:pathLst>
              <a:path w="6527007" h="6527007">
                <a:moveTo>
                  <a:pt x="0" y="0"/>
                </a:moveTo>
                <a:lnTo>
                  <a:pt x="6527007" y="0"/>
                </a:lnTo>
                <a:lnTo>
                  <a:pt x="6527007" y="6527007"/>
                </a:lnTo>
                <a:lnTo>
                  <a:pt x="0" y="652700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213901" y="1143767"/>
            <a:ext cx="7699617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  <a:spcBef>
                <a:spcPct val="0"/>
              </a:spcBef>
            </a:pPr>
            <a:r>
              <a:rPr lang="en-US" sz="8799">
                <a:solidFill>
                  <a:srgbClr val="000000"/>
                </a:solidFill>
                <a:latin typeface="Krabuler"/>
                <a:ea typeface="Krabuler"/>
                <a:cs typeface="Krabuler"/>
                <a:sym typeface="Krabuler"/>
              </a:rPr>
              <a:t>Стежка на уроці</a:t>
            </a:r>
          </a:p>
        </p:txBody>
      </p:sp>
      <p:sp>
        <p:nvSpPr>
          <p:cNvPr id="3" name="Freeform 3"/>
          <p:cNvSpPr/>
          <p:nvPr/>
        </p:nvSpPr>
        <p:spPr>
          <a:xfrm>
            <a:off x="7051433" y="-68578"/>
            <a:ext cx="10083238" cy="1393320"/>
          </a:xfrm>
          <a:custGeom>
            <a:avLst/>
            <a:gdLst/>
            <a:ahLst/>
            <a:cxnLst/>
            <a:rect l="l" t="t" r="r" b="b"/>
            <a:pathLst>
              <a:path w="10083238" h="1393320">
                <a:moveTo>
                  <a:pt x="0" y="0"/>
                </a:moveTo>
                <a:lnTo>
                  <a:pt x="10083238" y="0"/>
                </a:lnTo>
                <a:lnTo>
                  <a:pt x="10083238" y="1393320"/>
                </a:lnTo>
                <a:lnTo>
                  <a:pt x="0" y="139332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0800000">
            <a:off x="-4098675" y="8905418"/>
            <a:ext cx="9279203" cy="2078243"/>
          </a:xfrm>
          <a:custGeom>
            <a:avLst/>
            <a:gdLst/>
            <a:ahLst/>
            <a:cxnLst/>
            <a:rect l="l" t="t" r="r" b="b"/>
            <a:pathLst>
              <a:path w="9279203" h="2078243">
                <a:moveTo>
                  <a:pt x="0" y="0"/>
                </a:moveTo>
                <a:lnTo>
                  <a:pt x="9279203" y="0"/>
                </a:lnTo>
                <a:lnTo>
                  <a:pt x="9279203" y="2078242"/>
                </a:lnTo>
                <a:lnTo>
                  <a:pt x="0" y="20782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62081"/>
            </a:stretch>
          </a:blipFill>
        </p:spPr>
      </p:sp>
      <p:sp>
        <p:nvSpPr>
          <p:cNvPr id="5" name="Freeform 5"/>
          <p:cNvSpPr/>
          <p:nvPr/>
        </p:nvSpPr>
        <p:spPr>
          <a:xfrm rot="-1568932">
            <a:off x="1024760" y="843712"/>
            <a:ext cx="1443297" cy="2069242"/>
          </a:xfrm>
          <a:custGeom>
            <a:avLst/>
            <a:gdLst/>
            <a:ahLst/>
            <a:cxnLst/>
            <a:rect l="l" t="t" r="r" b="b"/>
            <a:pathLst>
              <a:path w="1443297" h="2069242">
                <a:moveTo>
                  <a:pt x="0" y="0"/>
                </a:moveTo>
                <a:lnTo>
                  <a:pt x="1443296" y="0"/>
                </a:lnTo>
                <a:lnTo>
                  <a:pt x="1443296" y="2069242"/>
                </a:lnTo>
                <a:lnTo>
                  <a:pt x="0" y="20692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4748256" y="7181640"/>
            <a:ext cx="3539744" cy="3430333"/>
          </a:xfrm>
          <a:custGeom>
            <a:avLst/>
            <a:gdLst/>
            <a:ahLst/>
            <a:cxnLst/>
            <a:rect l="l" t="t" r="r" b="b"/>
            <a:pathLst>
              <a:path w="3539744" h="3430333">
                <a:moveTo>
                  <a:pt x="0" y="0"/>
                </a:moveTo>
                <a:lnTo>
                  <a:pt x="3539744" y="0"/>
                </a:lnTo>
                <a:lnTo>
                  <a:pt x="3539744" y="3430333"/>
                </a:lnTo>
                <a:lnTo>
                  <a:pt x="0" y="343033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240727">
            <a:off x="3193661" y="857481"/>
            <a:ext cx="1162426" cy="1666560"/>
          </a:xfrm>
          <a:custGeom>
            <a:avLst/>
            <a:gdLst/>
            <a:ahLst/>
            <a:cxnLst/>
            <a:rect l="l" t="t" r="r" b="b"/>
            <a:pathLst>
              <a:path w="1162426" h="1666560">
                <a:moveTo>
                  <a:pt x="0" y="0"/>
                </a:moveTo>
                <a:lnTo>
                  <a:pt x="1162426" y="0"/>
                </a:lnTo>
                <a:lnTo>
                  <a:pt x="1162426" y="1666560"/>
                </a:lnTo>
                <a:lnTo>
                  <a:pt x="0" y="16665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0" y="4004528"/>
            <a:ext cx="6055518" cy="6282472"/>
          </a:xfrm>
          <a:custGeom>
            <a:avLst/>
            <a:gdLst/>
            <a:ahLst/>
            <a:cxnLst/>
            <a:rect l="l" t="t" r="r" b="b"/>
            <a:pathLst>
              <a:path w="6055518" h="6282472">
                <a:moveTo>
                  <a:pt x="0" y="0"/>
                </a:moveTo>
                <a:lnTo>
                  <a:pt x="6055518" y="0"/>
                </a:lnTo>
                <a:lnTo>
                  <a:pt x="6055518" y="6282472"/>
                </a:lnTo>
                <a:lnTo>
                  <a:pt x="0" y="628247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3748"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12913518" y="2514600"/>
            <a:ext cx="4229100" cy="4229100"/>
            <a:chOff x="0" y="0"/>
            <a:chExt cx="5638800" cy="5638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5638800" cy="5638800"/>
            </a:xfrm>
            <a:custGeom>
              <a:avLst/>
              <a:gdLst/>
              <a:ahLst/>
              <a:cxnLst/>
              <a:rect l="l" t="t" r="r" b="b"/>
              <a:pathLst>
                <a:path w="5638800" h="5638800">
                  <a:moveTo>
                    <a:pt x="0" y="2819400"/>
                  </a:moveTo>
                  <a:cubicBezTo>
                    <a:pt x="0" y="1262253"/>
                    <a:pt x="1262253" y="0"/>
                    <a:pt x="2819400" y="0"/>
                  </a:cubicBezTo>
                  <a:cubicBezTo>
                    <a:pt x="4376547" y="0"/>
                    <a:pt x="5638800" y="1262253"/>
                    <a:pt x="5638800" y="2819400"/>
                  </a:cubicBezTo>
                  <a:cubicBezTo>
                    <a:pt x="5638800" y="4376547"/>
                    <a:pt x="4376547" y="5638800"/>
                    <a:pt x="2819400" y="5638800"/>
                  </a:cubicBezTo>
                  <a:cubicBezTo>
                    <a:pt x="1262253" y="5638800"/>
                    <a:pt x="0" y="4376547"/>
                    <a:pt x="0" y="2819400"/>
                  </a:cubicBezTo>
                  <a:close/>
                </a:path>
              </a:pathLst>
            </a:custGeom>
            <a:gradFill rotWithShape="1">
              <a:gsLst>
                <a:gs pos="0">
                  <a:srgbClr val="7AC4F0">
                    <a:alpha val="7000"/>
                  </a:srgbClr>
                </a:gs>
                <a:gs pos="36000">
                  <a:srgbClr val="7AC4F0">
                    <a:alpha val="0"/>
                  </a:srgbClr>
                </a:gs>
                <a:gs pos="69000">
                  <a:srgbClr val="7AC4F0">
                    <a:alpha val="6000"/>
                  </a:srgbClr>
                </a:gs>
              </a:gsLst>
              <a:path path="circle">
                <a:fillToRect l="50000" t="50000" r="50000" b="50000"/>
              </a:path>
            </a:gradFill>
          </p:spPr>
        </p:sp>
      </p:grpSp>
      <p:sp>
        <p:nvSpPr>
          <p:cNvPr id="11" name="TextBox 11"/>
          <p:cNvSpPr txBox="1"/>
          <p:nvPr/>
        </p:nvSpPr>
        <p:spPr>
          <a:xfrm>
            <a:off x="1746408" y="3106047"/>
            <a:ext cx="13236932" cy="62208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00"/>
              </a:lnSpc>
            </a:pPr>
            <a:r>
              <a:rPr lang="en-US" sz="3000" b="1" spc="-11">
                <a:solidFill>
                  <a:srgbClr val="217C51"/>
                </a:solidFill>
                <a:latin typeface="TT Prosto Sans Bold"/>
                <a:ea typeface="TT Prosto Sans Bold"/>
                <a:cs typeface="TT Prosto Sans Bold"/>
                <a:sym typeface="TT Prosto Sans Bold"/>
              </a:rPr>
              <a:t>заплутався </a:t>
            </a:r>
            <a:r>
              <a:rPr lang="en-US" sz="3000" spc="-11">
                <a:solidFill>
                  <a:srgbClr val="FFFFFF"/>
                </a:solidFill>
                <a:latin typeface="TT Prosto Sans"/>
                <a:ea typeface="TT Prosto Sans"/>
                <a:cs typeface="TT Prosto Sans"/>
                <a:sym typeface="TT Prosto Sans"/>
              </a:rPr>
              <a:t>                                                                          </a:t>
            </a:r>
            <a:r>
              <a:rPr lang="en-US" sz="3000" b="1" spc="-11">
                <a:solidFill>
                  <a:srgbClr val="217C51"/>
                </a:solidFill>
                <a:latin typeface="TT Prosto Sans Bold"/>
                <a:ea typeface="TT Prosto Sans Bold"/>
                <a:cs typeface="TT Prosto Sans Bold"/>
                <a:sym typeface="TT Prosto Sans Bold"/>
              </a:rPr>
              <a:t>усе зрозуміло,</a:t>
            </a:r>
          </a:p>
          <a:p>
            <a:pPr algn="l">
              <a:lnSpc>
                <a:spcPts val="3600"/>
              </a:lnSpc>
            </a:pPr>
            <a:r>
              <a:rPr lang="en-US" sz="3000" b="1" spc="-11">
                <a:solidFill>
                  <a:srgbClr val="217C51"/>
                </a:solidFill>
                <a:latin typeface="TT Prosto Sans Bold"/>
                <a:ea typeface="TT Prosto Sans Bold"/>
                <a:cs typeface="TT Prosto Sans Bold"/>
                <a:sym typeface="TT Prosto Sans Bold"/>
              </a:rPr>
              <a:t>                                                                                               успіху досягнуто</a:t>
            </a:r>
          </a:p>
          <a:p>
            <a:pPr algn="l">
              <a:lnSpc>
                <a:spcPts val="3600"/>
              </a:lnSpc>
            </a:pPr>
            <a:endParaRPr lang="en-US" sz="3000" b="1" spc="-11">
              <a:solidFill>
                <a:srgbClr val="217C51"/>
              </a:solidFill>
              <a:latin typeface="TT Prosto Sans Bold"/>
              <a:ea typeface="TT Prosto Sans Bold"/>
              <a:cs typeface="TT Prosto Sans Bold"/>
              <a:sym typeface="TT Prosto Sans Bold"/>
            </a:endParaRPr>
          </a:p>
          <a:p>
            <a:pPr algn="l">
              <a:lnSpc>
                <a:spcPts val="3600"/>
              </a:lnSpc>
            </a:pPr>
            <a:r>
              <a:rPr lang="en-US" sz="3000" spc="-11">
                <a:solidFill>
                  <a:srgbClr val="FFFFFF"/>
                </a:solidFill>
                <a:latin typeface="TT Prosto Sans"/>
                <a:ea typeface="TT Prosto Sans"/>
                <a:cs typeface="TT Prosto Sans"/>
                <a:sym typeface="TT Prosto Sans"/>
              </a:rPr>
              <a:t>                                              </a:t>
            </a:r>
            <a:r>
              <a:rPr lang="en-US" sz="3000" b="1" spc="-11">
                <a:solidFill>
                  <a:srgbClr val="217C51"/>
                </a:solidFill>
                <a:latin typeface="TT Prosto Sans Bold"/>
                <a:ea typeface="TT Prosto Sans Bold"/>
                <a:cs typeface="TT Prosto Sans Bold"/>
                <a:sym typeface="TT Prosto Sans Bold"/>
              </a:rPr>
              <a:t>багато дізнався, </a:t>
            </a:r>
          </a:p>
          <a:p>
            <a:pPr algn="l">
              <a:lnSpc>
                <a:spcPts val="3600"/>
              </a:lnSpc>
            </a:pPr>
            <a:r>
              <a:rPr lang="en-US" sz="3000" b="1" spc="-11">
                <a:solidFill>
                  <a:srgbClr val="217C51"/>
                </a:solidFill>
                <a:latin typeface="TT Prosto Sans Bold"/>
                <a:ea typeface="TT Prosto Sans Bold"/>
                <a:cs typeface="TT Prosto Sans Bold"/>
                <a:sym typeface="TT Prosto Sans Bold"/>
              </a:rPr>
              <a:t>                                            але не можу застосувати</a:t>
            </a:r>
          </a:p>
        </p:txBody>
      </p:sp>
      <p:sp>
        <p:nvSpPr>
          <p:cNvPr id="12" name="Freeform 12"/>
          <p:cNvSpPr/>
          <p:nvPr/>
        </p:nvSpPr>
        <p:spPr>
          <a:xfrm>
            <a:off x="944085" y="3560778"/>
            <a:ext cx="3829050" cy="2686050"/>
          </a:xfrm>
          <a:custGeom>
            <a:avLst/>
            <a:gdLst/>
            <a:ahLst/>
            <a:cxnLst/>
            <a:rect l="l" t="t" r="r" b="b"/>
            <a:pathLst>
              <a:path w="3829050" h="2686050">
                <a:moveTo>
                  <a:pt x="0" y="0"/>
                </a:moveTo>
                <a:lnTo>
                  <a:pt x="3829050" y="0"/>
                </a:lnTo>
                <a:lnTo>
                  <a:pt x="3829050" y="2686050"/>
                </a:lnTo>
                <a:lnTo>
                  <a:pt x="0" y="268605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6736211" y="6865144"/>
            <a:ext cx="4286250" cy="2400300"/>
          </a:xfrm>
          <a:custGeom>
            <a:avLst/>
            <a:gdLst/>
            <a:ahLst/>
            <a:cxnLst/>
            <a:rect l="l" t="t" r="r" b="b"/>
            <a:pathLst>
              <a:path w="4286250" h="2400300">
                <a:moveTo>
                  <a:pt x="0" y="0"/>
                </a:moveTo>
                <a:lnTo>
                  <a:pt x="4286250" y="0"/>
                </a:lnTo>
                <a:lnTo>
                  <a:pt x="4286250" y="2400300"/>
                </a:lnTo>
                <a:lnTo>
                  <a:pt x="0" y="24003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3322193" y="4408884"/>
            <a:ext cx="3228975" cy="3186112"/>
          </a:xfrm>
          <a:custGeom>
            <a:avLst/>
            <a:gdLst/>
            <a:ahLst/>
            <a:cxnLst/>
            <a:rect l="l" t="t" r="r" b="b"/>
            <a:pathLst>
              <a:path w="3228975" h="3186112">
                <a:moveTo>
                  <a:pt x="0" y="0"/>
                </a:moveTo>
                <a:lnTo>
                  <a:pt x="3228975" y="0"/>
                </a:lnTo>
                <a:lnTo>
                  <a:pt x="3228975" y="3186112"/>
                </a:lnTo>
                <a:lnTo>
                  <a:pt x="0" y="3186112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 flipH="1">
            <a:off x="7670131" y="8661831"/>
            <a:ext cx="12159733" cy="1680254"/>
          </a:xfrm>
          <a:custGeom>
            <a:avLst/>
            <a:gdLst/>
            <a:ahLst/>
            <a:cxnLst/>
            <a:rect l="l" t="t" r="r" b="b"/>
            <a:pathLst>
              <a:path w="12159733" h="1680254">
                <a:moveTo>
                  <a:pt x="12159733" y="0"/>
                </a:moveTo>
                <a:lnTo>
                  <a:pt x="0" y="0"/>
                </a:lnTo>
                <a:lnTo>
                  <a:pt x="0" y="1680254"/>
                </a:lnTo>
                <a:lnTo>
                  <a:pt x="12159733" y="1680254"/>
                </a:lnTo>
                <a:lnTo>
                  <a:pt x="1215973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-1972581" y="-143918"/>
            <a:ext cx="13032502" cy="1800855"/>
          </a:xfrm>
          <a:custGeom>
            <a:avLst/>
            <a:gdLst/>
            <a:ahLst/>
            <a:cxnLst/>
            <a:rect l="l" t="t" r="r" b="b"/>
            <a:pathLst>
              <a:path w="13032502" h="1800855">
                <a:moveTo>
                  <a:pt x="13032501" y="0"/>
                </a:moveTo>
                <a:lnTo>
                  <a:pt x="0" y="0"/>
                </a:lnTo>
                <a:lnTo>
                  <a:pt x="0" y="1800855"/>
                </a:lnTo>
                <a:lnTo>
                  <a:pt x="13032501" y="1800855"/>
                </a:lnTo>
                <a:lnTo>
                  <a:pt x="13032501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3074390" y="1314543"/>
            <a:ext cx="12148746" cy="7912169"/>
            <a:chOff x="0" y="0"/>
            <a:chExt cx="16549709" cy="10778404"/>
          </a:xfrm>
        </p:grpSpPr>
        <p:sp>
          <p:nvSpPr>
            <p:cNvPr id="5" name="Freeform 5"/>
            <p:cNvSpPr/>
            <p:nvPr/>
          </p:nvSpPr>
          <p:spPr>
            <a:xfrm>
              <a:off x="31750" y="31750"/>
              <a:ext cx="16486209" cy="10714903"/>
            </a:xfrm>
            <a:custGeom>
              <a:avLst/>
              <a:gdLst/>
              <a:ahLst/>
              <a:cxnLst/>
              <a:rect l="l" t="t" r="r" b="b"/>
              <a:pathLst>
                <a:path w="16486209" h="10714903">
                  <a:moveTo>
                    <a:pt x="16393499" y="10714903"/>
                  </a:moveTo>
                  <a:lnTo>
                    <a:pt x="92710" y="10714903"/>
                  </a:lnTo>
                  <a:cubicBezTo>
                    <a:pt x="41910" y="10714903"/>
                    <a:pt x="0" y="10672993"/>
                    <a:pt x="0" y="10622193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16392229" y="0"/>
                  </a:lnTo>
                  <a:cubicBezTo>
                    <a:pt x="16443029" y="0"/>
                    <a:pt x="16484940" y="41910"/>
                    <a:pt x="16484940" y="92710"/>
                  </a:cubicBezTo>
                  <a:lnTo>
                    <a:pt x="16484940" y="10620924"/>
                  </a:lnTo>
                  <a:cubicBezTo>
                    <a:pt x="16486209" y="10672993"/>
                    <a:pt x="16444299" y="10714903"/>
                    <a:pt x="16393499" y="10714903"/>
                  </a:cubicBezTo>
                  <a:close/>
                </a:path>
              </a:pathLst>
            </a:custGeom>
            <a:solidFill>
              <a:srgbClr val="FBF7F1"/>
            </a:solidFill>
          </p:spPr>
        </p:sp>
        <p:sp>
          <p:nvSpPr>
            <p:cNvPr id="6" name="Freeform 6"/>
            <p:cNvSpPr/>
            <p:nvPr/>
          </p:nvSpPr>
          <p:spPr>
            <a:xfrm>
              <a:off x="0" y="0"/>
              <a:ext cx="16549709" cy="10778404"/>
            </a:xfrm>
            <a:custGeom>
              <a:avLst/>
              <a:gdLst/>
              <a:ahLst/>
              <a:cxnLst/>
              <a:rect l="l" t="t" r="r" b="b"/>
              <a:pathLst>
                <a:path w="16549709" h="10778404">
                  <a:moveTo>
                    <a:pt x="16425249" y="59690"/>
                  </a:moveTo>
                  <a:cubicBezTo>
                    <a:pt x="16460809" y="59690"/>
                    <a:pt x="16490018" y="88900"/>
                    <a:pt x="16490018" y="124460"/>
                  </a:cubicBezTo>
                  <a:lnTo>
                    <a:pt x="16490018" y="10653944"/>
                  </a:lnTo>
                  <a:cubicBezTo>
                    <a:pt x="16490018" y="10689504"/>
                    <a:pt x="16460809" y="10718714"/>
                    <a:pt x="16425249" y="10718714"/>
                  </a:cubicBezTo>
                  <a:lnTo>
                    <a:pt x="124460" y="10718714"/>
                  </a:lnTo>
                  <a:cubicBezTo>
                    <a:pt x="88900" y="10718714"/>
                    <a:pt x="59690" y="10689504"/>
                    <a:pt x="59690" y="10653944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16425249" y="59690"/>
                  </a:lnTo>
                  <a:moveTo>
                    <a:pt x="16425249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653944"/>
                  </a:lnTo>
                  <a:cubicBezTo>
                    <a:pt x="0" y="10722524"/>
                    <a:pt x="55880" y="10778404"/>
                    <a:pt x="124460" y="10778404"/>
                  </a:cubicBezTo>
                  <a:lnTo>
                    <a:pt x="16425249" y="10778404"/>
                  </a:lnTo>
                  <a:cubicBezTo>
                    <a:pt x="16493829" y="10778404"/>
                    <a:pt x="16549709" y="10722524"/>
                    <a:pt x="16549709" y="10653944"/>
                  </a:cubicBezTo>
                  <a:lnTo>
                    <a:pt x="16549709" y="124460"/>
                  </a:lnTo>
                  <a:cubicBezTo>
                    <a:pt x="16549709" y="55880"/>
                    <a:pt x="16493829" y="0"/>
                    <a:pt x="16425249" y="0"/>
                  </a:cubicBezTo>
                  <a:close/>
                </a:path>
              </a:pathLst>
            </a:custGeom>
            <a:solidFill>
              <a:srgbClr val="191919"/>
            </a:solidFill>
          </p:spPr>
        </p:sp>
      </p:grpSp>
      <p:sp>
        <p:nvSpPr>
          <p:cNvPr id="7" name="AutoShape 7"/>
          <p:cNvSpPr/>
          <p:nvPr/>
        </p:nvSpPr>
        <p:spPr>
          <a:xfrm flipH="1">
            <a:off x="3074390" y="2958100"/>
            <a:ext cx="12148746" cy="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8" name="Freeform 8"/>
          <p:cNvSpPr/>
          <p:nvPr/>
        </p:nvSpPr>
        <p:spPr>
          <a:xfrm rot="-232289" flipH="1">
            <a:off x="11596108" y="528183"/>
            <a:ext cx="5940956" cy="4828377"/>
          </a:xfrm>
          <a:custGeom>
            <a:avLst/>
            <a:gdLst/>
            <a:ahLst/>
            <a:cxnLst/>
            <a:rect l="l" t="t" r="r" b="b"/>
            <a:pathLst>
              <a:path w="5940956" h="4828377">
                <a:moveTo>
                  <a:pt x="5940956" y="0"/>
                </a:moveTo>
                <a:lnTo>
                  <a:pt x="0" y="0"/>
                </a:lnTo>
                <a:lnTo>
                  <a:pt x="0" y="4828377"/>
                </a:lnTo>
                <a:lnTo>
                  <a:pt x="5940956" y="4828377"/>
                </a:lnTo>
                <a:lnTo>
                  <a:pt x="59409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1508112">
            <a:off x="514679" y="1463528"/>
            <a:ext cx="2513769" cy="4114800"/>
          </a:xfrm>
          <a:custGeom>
            <a:avLst/>
            <a:gdLst/>
            <a:ahLst/>
            <a:cxnLst/>
            <a:rect l="l" t="t" r="r" b="b"/>
            <a:pathLst>
              <a:path w="2513769" h="4114800">
                <a:moveTo>
                  <a:pt x="0" y="0"/>
                </a:moveTo>
                <a:lnTo>
                  <a:pt x="2513769" y="0"/>
                </a:lnTo>
                <a:lnTo>
                  <a:pt x="251376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 rot="263213">
            <a:off x="12634477" y="1664731"/>
            <a:ext cx="4592383" cy="11002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842"/>
              </a:lnSpc>
            </a:pPr>
            <a:r>
              <a:rPr lang="en-US" sz="7017">
                <a:solidFill>
                  <a:srgbClr val="000000"/>
                </a:solidFill>
                <a:latin typeface="Krabuler"/>
                <a:ea typeface="Krabuler"/>
                <a:cs typeface="Krabuler"/>
                <a:sym typeface="Krabuler"/>
              </a:rPr>
              <a:t>ВАК</a:t>
            </a:r>
          </a:p>
        </p:txBody>
      </p:sp>
      <p:sp>
        <p:nvSpPr>
          <p:cNvPr id="11" name="Freeform 11"/>
          <p:cNvSpPr/>
          <p:nvPr/>
        </p:nvSpPr>
        <p:spPr>
          <a:xfrm rot="-4087408">
            <a:off x="1193680" y="7229350"/>
            <a:ext cx="1514128" cy="1379233"/>
          </a:xfrm>
          <a:custGeom>
            <a:avLst/>
            <a:gdLst/>
            <a:ahLst/>
            <a:cxnLst/>
            <a:rect l="l" t="t" r="r" b="b"/>
            <a:pathLst>
              <a:path w="1514128" h="1379233">
                <a:moveTo>
                  <a:pt x="0" y="0"/>
                </a:moveTo>
                <a:lnTo>
                  <a:pt x="1514129" y="0"/>
                </a:lnTo>
                <a:lnTo>
                  <a:pt x="1514129" y="1379233"/>
                </a:lnTo>
                <a:lnTo>
                  <a:pt x="0" y="137923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671207" y="3845632"/>
            <a:ext cx="5452621" cy="5656980"/>
          </a:xfrm>
          <a:custGeom>
            <a:avLst/>
            <a:gdLst/>
            <a:ahLst/>
            <a:cxnLst/>
            <a:rect l="l" t="t" r="r" b="b"/>
            <a:pathLst>
              <a:path w="5452621" h="5656980">
                <a:moveTo>
                  <a:pt x="0" y="0"/>
                </a:moveTo>
                <a:lnTo>
                  <a:pt x="5452621" y="0"/>
                </a:lnTo>
                <a:lnTo>
                  <a:pt x="5452621" y="5656979"/>
                </a:lnTo>
                <a:lnTo>
                  <a:pt x="0" y="5656979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3748"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671207" y="4146372"/>
            <a:ext cx="2056257" cy="3194917"/>
          </a:xfrm>
          <a:custGeom>
            <a:avLst/>
            <a:gdLst/>
            <a:ahLst/>
            <a:cxnLst/>
            <a:rect l="l" t="t" r="r" b="b"/>
            <a:pathLst>
              <a:path w="2056257" h="3194917">
                <a:moveTo>
                  <a:pt x="0" y="0"/>
                </a:moveTo>
                <a:lnTo>
                  <a:pt x="2056257" y="0"/>
                </a:lnTo>
                <a:lnTo>
                  <a:pt x="2056257" y="3194917"/>
                </a:lnTo>
                <a:lnTo>
                  <a:pt x="0" y="3194917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55376"/>
            </a:stretch>
          </a:blipFill>
        </p:spPr>
      </p:sp>
      <p:grpSp>
        <p:nvGrpSpPr>
          <p:cNvPr id="14" name="Group 14"/>
          <p:cNvGrpSpPr/>
          <p:nvPr/>
        </p:nvGrpSpPr>
        <p:grpSpPr>
          <a:xfrm>
            <a:off x="13299035" y="2504044"/>
            <a:ext cx="3808044" cy="3808044"/>
            <a:chOff x="0" y="0"/>
            <a:chExt cx="5638800" cy="5638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5638800" cy="5638800"/>
            </a:xfrm>
            <a:custGeom>
              <a:avLst/>
              <a:gdLst/>
              <a:ahLst/>
              <a:cxnLst/>
              <a:rect l="l" t="t" r="r" b="b"/>
              <a:pathLst>
                <a:path w="5638800" h="5638800">
                  <a:moveTo>
                    <a:pt x="0" y="2819400"/>
                  </a:moveTo>
                  <a:cubicBezTo>
                    <a:pt x="0" y="1262253"/>
                    <a:pt x="1262253" y="0"/>
                    <a:pt x="2819400" y="0"/>
                  </a:cubicBezTo>
                  <a:cubicBezTo>
                    <a:pt x="4376547" y="0"/>
                    <a:pt x="5638800" y="1262253"/>
                    <a:pt x="5638800" y="2819400"/>
                  </a:cubicBezTo>
                  <a:cubicBezTo>
                    <a:pt x="5638800" y="4376547"/>
                    <a:pt x="4376547" y="5638800"/>
                    <a:pt x="2819400" y="5638800"/>
                  </a:cubicBezTo>
                  <a:cubicBezTo>
                    <a:pt x="1262253" y="5638800"/>
                    <a:pt x="0" y="4376547"/>
                    <a:pt x="0" y="2819400"/>
                  </a:cubicBezTo>
                  <a:close/>
                </a:path>
              </a:pathLst>
            </a:custGeom>
            <a:gradFill rotWithShape="1">
              <a:gsLst>
                <a:gs pos="0">
                  <a:srgbClr val="7AC4F0">
                    <a:alpha val="7000"/>
                  </a:srgbClr>
                </a:gs>
                <a:gs pos="36000">
                  <a:srgbClr val="7AC4F0">
                    <a:alpha val="0"/>
                  </a:srgbClr>
                </a:gs>
                <a:gs pos="69000">
                  <a:srgbClr val="7AC4F0">
                    <a:alpha val="6000"/>
                  </a:srgbClr>
                </a:gs>
              </a:gsLst>
              <a:path path="circle">
                <a:fillToRect l="50000" t="50000" r="50000" b="50000"/>
              </a:path>
            </a:gradFill>
          </p:spPr>
        </p:sp>
      </p:grpSp>
      <p:sp>
        <p:nvSpPr>
          <p:cNvPr id="16" name="Freeform 16"/>
          <p:cNvSpPr/>
          <p:nvPr/>
        </p:nvSpPr>
        <p:spPr>
          <a:xfrm>
            <a:off x="13299035" y="8473410"/>
            <a:ext cx="1342194" cy="1029201"/>
          </a:xfrm>
          <a:custGeom>
            <a:avLst/>
            <a:gdLst/>
            <a:ahLst/>
            <a:cxnLst/>
            <a:rect l="l" t="t" r="r" b="b"/>
            <a:pathLst>
              <a:path w="1342194" h="1029201">
                <a:moveTo>
                  <a:pt x="0" y="0"/>
                </a:moveTo>
                <a:lnTo>
                  <a:pt x="1342194" y="0"/>
                </a:lnTo>
                <a:lnTo>
                  <a:pt x="1342194" y="1029201"/>
                </a:lnTo>
                <a:lnTo>
                  <a:pt x="0" y="102920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b="-30412"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3243740" y="3034709"/>
            <a:ext cx="11919042" cy="34668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538"/>
              </a:lnSpc>
            </a:pPr>
            <a:r>
              <a:rPr lang="en-US" sz="3781" b="1" spc="-14">
                <a:solidFill>
                  <a:srgbClr val="000000"/>
                </a:solidFill>
                <a:latin typeface="TT Prosto Sans Bold"/>
                <a:ea typeface="TT Prosto Sans Bold"/>
                <a:cs typeface="TT Prosto Sans Bold"/>
                <a:sym typeface="TT Prosto Sans Bold"/>
              </a:rPr>
              <a:t>Чого ви навчилися на уроці, використовуючи</a:t>
            </a:r>
          </a:p>
          <a:p>
            <a:pPr algn="l">
              <a:lnSpc>
                <a:spcPts val="4538"/>
              </a:lnSpc>
            </a:pPr>
            <a:r>
              <a:rPr lang="en-US" sz="3781" spc="-14">
                <a:solidFill>
                  <a:srgbClr val="FFFFFF"/>
                </a:solidFill>
                <a:latin typeface="TT Prosto Sans"/>
                <a:ea typeface="TT Prosto Sans"/>
                <a:cs typeface="TT Prosto Sans"/>
                <a:sym typeface="TT Prosto Sans"/>
              </a:rPr>
              <a:t>… </a:t>
            </a:r>
            <a:r>
              <a:rPr lang="en-US" sz="3781" b="1" spc="-14">
                <a:solidFill>
                  <a:srgbClr val="83A322"/>
                </a:solidFill>
                <a:latin typeface="TT Prosto Sans Bold"/>
                <a:ea typeface="TT Prosto Sans Bold"/>
                <a:cs typeface="TT Prosto Sans Bold"/>
                <a:sym typeface="TT Prosto Sans Bold"/>
              </a:rPr>
              <a:t>очі?</a:t>
            </a:r>
          </a:p>
          <a:p>
            <a:pPr algn="l">
              <a:lnSpc>
                <a:spcPts val="4538"/>
              </a:lnSpc>
            </a:pPr>
            <a:endParaRPr lang="en-US" sz="3781" b="1" spc="-14">
              <a:solidFill>
                <a:srgbClr val="83A322"/>
              </a:solidFill>
              <a:latin typeface="TT Prosto Sans Bold"/>
              <a:ea typeface="TT Prosto Sans Bold"/>
              <a:cs typeface="TT Prosto Sans Bold"/>
              <a:sym typeface="TT Prosto Sans Bold"/>
            </a:endParaRPr>
          </a:p>
          <a:p>
            <a:pPr algn="l">
              <a:lnSpc>
                <a:spcPts val="4538"/>
              </a:lnSpc>
            </a:pPr>
            <a:r>
              <a:rPr lang="en-US" sz="3781" spc="-14">
                <a:solidFill>
                  <a:srgbClr val="FFFFFF"/>
                </a:solidFill>
                <a:latin typeface="TT Prosto Sans"/>
                <a:ea typeface="TT Prosto Sans"/>
                <a:cs typeface="TT Prosto Sans"/>
                <a:sym typeface="TT Prosto Sans"/>
              </a:rPr>
              <a:t>… </a:t>
            </a:r>
            <a:r>
              <a:rPr lang="en-US" sz="3781" b="1" spc="-14">
                <a:solidFill>
                  <a:srgbClr val="C00000"/>
                </a:solidFill>
                <a:latin typeface="TT Prosto Sans Bold"/>
                <a:ea typeface="TT Prosto Sans Bold"/>
                <a:cs typeface="TT Prosto Sans Bold"/>
                <a:sym typeface="TT Prosto Sans Bold"/>
              </a:rPr>
              <a:t>вуха?</a:t>
            </a:r>
          </a:p>
          <a:p>
            <a:pPr algn="l">
              <a:lnSpc>
                <a:spcPts val="4538"/>
              </a:lnSpc>
            </a:pPr>
            <a:endParaRPr lang="en-US" sz="3781" b="1" spc="-14">
              <a:solidFill>
                <a:srgbClr val="C00000"/>
              </a:solidFill>
              <a:latin typeface="TT Prosto Sans Bold"/>
              <a:ea typeface="TT Prosto Sans Bold"/>
              <a:cs typeface="TT Prosto Sans Bold"/>
              <a:sym typeface="TT Prosto Sans Bold"/>
            </a:endParaRPr>
          </a:p>
          <a:p>
            <a:pPr algn="l">
              <a:lnSpc>
                <a:spcPts val="4538"/>
              </a:lnSpc>
            </a:pPr>
            <a:r>
              <a:rPr lang="en-US" sz="3781" spc="-14">
                <a:solidFill>
                  <a:srgbClr val="FFFFFF"/>
                </a:solidFill>
                <a:latin typeface="TT Prosto Sans"/>
                <a:ea typeface="TT Prosto Sans"/>
                <a:cs typeface="TT Prosto Sans"/>
                <a:sym typeface="TT Prosto Sans"/>
              </a:rPr>
              <a:t>… </a:t>
            </a:r>
            <a:r>
              <a:rPr lang="en-US" sz="3781" b="1" spc="-14">
                <a:solidFill>
                  <a:srgbClr val="FFC000"/>
                </a:solidFill>
                <a:latin typeface="TT Prosto Sans Bold"/>
                <a:ea typeface="TT Prosto Sans Bold"/>
                <a:cs typeface="TT Prosto Sans Bold"/>
                <a:sym typeface="TT Prosto Sans Bold"/>
              </a:rPr>
              <a:t>тіло?</a:t>
            </a:r>
          </a:p>
        </p:txBody>
      </p:sp>
      <p:sp>
        <p:nvSpPr>
          <p:cNvPr id="18" name="Freeform 18"/>
          <p:cNvSpPr/>
          <p:nvPr/>
        </p:nvSpPr>
        <p:spPr>
          <a:xfrm>
            <a:off x="8926096" y="4008749"/>
            <a:ext cx="9960793" cy="5901428"/>
          </a:xfrm>
          <a:custGeom>
            <a:avLst/>
            <a:gdLst/>
            <a:ahLst/>
            <a:cxnLst/>
            <a:rect l="l" t="t" r="r" b="b"/>
            <a:pathLst>
              <a:path w="9960793" h="5901428">
                <a:moveTo>
                  <a:pt x="0" y="0"/>
                </a:moveTo>
                <a:lnTo>
                  <a:pt x="9960793" y="0"/>
                </a:lnTo>
                <a:lnTo>
                  <a:pt x="9960793" y="5901428"/>
                </a:lnTo>
                <a:lnTo>
                  <a:pt x="0" y="5901428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5017278" y="3578409"/>
            <a:ext cx="2242984" cy="1161241"/>
          </a:xfrm>
          <a:custGeom>
            <a:avLst/>
            <a:gdLst/>
            <a:ahLst/>
            <a:cxnLst/>
            <a:rect l="l" t="t" r="r" b="b"/>
            <a:pathLst>
              <a:path w="2242984" h="1161241">
                <a:moveTo>
                  <a:pt x="0" y="0"/>
                </a:moveTo>
                <a:lnTo>
                  <a:pt x="2242984" y="0"/>
                </a:lnTo>
                <a:lnTo>
                  <a:pt x="2242984" y="1161241"/>
                </a:lnTo>
                <a:lnTo>
                  <a:pt x="0" y="1161241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7123828" y="4517131"/>
            <a:ext cx="1506993" cy="1506993"/>
          </a:xfrm>
          <a:custGeom>
            <a:avLst/>
            <a:gdLst/>
            <a:ahLst/>
            <a:cxnLst/>
            <a:rect l="l" t="t" r="r" b="b"/>
            <a:pathLst>
              <a:path w="1506993" h="1506993">
                <a:moveTo>
                  <a:pt x="0" y="0"/>
                </a:moveTo>
                <a:lnTo>
                  <a:pt x="1506993" y="0"/>
                </a:lnTo>
                <a:lnTo>
                  <a:pt x="1506993" y="1506992"/>
                </a:lnTo>
                <a:lnTo>
                  <a:pt x="0" y="1506992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5449541" y="5034925"/>
            <a:ext cx="1378458" cy="4114800"/>
          </a:xfrm>
          <a:custGeom>
            <a:avLst/>
            <a:gdLst/>
            <a:ahLst/>
            <a:cxnLst/>
            <a:rect l="l" t="t" r="r" b="b"/>
            <a:pathLst>
              <a:path w="1378458" h="4114800">
                <a:moveTo>
                  <a:pt x="0" y="0"/>
                </a:moveTo>
                <a:lnTo>
                  <a:pt x="1378458" y="0"/>
                </a:lnTo>
                <a:lnTo>
                  <a:pt x="137845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22" name="TextBox 22"/>
          <p:cNvSpPr txBox="1"/>
          <p:nvPr/>
        </p:nvSpPr>
        <p:spPr>
          <a:xfrm>
            <a:off x="4097649" y="1904359"/>
            <a:ext cx="7800708" cy="7172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5631"/>
              </a:lnSpc>
            </a:pPr>
            <a:r>
              <a:rPr lang="en-US" sz="4399" spc="-39">
                <a:solidFill>
                  <a:srgbClr val="000000"/>
                </a:solidFill>
                <a:latin typeface="Krabuler"/>
                <a:ea typeface="Krabuler"/>
                <a:cs typeface="Krabuler"/>
                <a:sym typeface="Krabuler"/>
              </a:rPr>
              <a:t>Візуал-аудіо-кінестетик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3286068" y="-1396527"/>
            <a:ext cx="12815040" cy="13080054"/>
            <a:chOff x="0" y="0"/>
            <a:chExt cx="17086720" cy="17440072"/>
          </a:xfrm>
        </p:grpSpPr>
        <p:sp>
          <p:nvSpPr>
            <p:cNvPr id="3" name="Freeform 3"/>
            <p:cNvSpPr/>
            <p:nvPr/>
          </p:nvSpPr>
          <p:spPr>
            <a:xfrm rot="-3903177">
              <a:off x="1863757" y="2404775"/>
              <a:ext cx="13359206" cy="12630522"/>
            </a:xfrm>
            <a:custGeom>
              <a:avLst/>
              <a:gdLst/>
              <a:ahLst/>
              <a:cxnLst/>
              <a:rect l="l" t="t" r="r" b="b"/>
              <a:pathLst>
                <a:path w="13359206" h="12630522">
                  <a:moveTo>
                    <a:pt x="0" y="0"/>
                  </a:moveTo>
                  <a:lnTo>
                    <a:pt x="13359206" y="0"/>
                  </a:lnTo>
                  <a:lnTo>
                    <a:pt x="13359206" y="12630522"/>
                  </a:lnTo>
                  <a:lnTo>
                    <a:pt x="0" y="126305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4" name="Group 4"/>
            <p:cNvGrpSpPr/>
            <p:nvPr/>
          </p:nvGrpSpPr>
          <p:grpSpPr>
            <a:xfrm rot="-813416">
              <a:off x="7576549" y="3564009"/>
              <a:ext cx="2163750" cy="10535598"/>
              <a:chOff x="0" y="0"/>
              <a:chExt cx="427407" cy="2081106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0" y="0"/>
                <a:ext cx="427407" cy="2081106"/>
              </a:xfrm>
              <a:custGeom>
                <a:avLst/>
                <a:gdLst/>
                <a:ahLst/>
                <a:cxnLst/>
                <a:rect l="l" t="t" r="r" b="b"/>
                <a:pathLst>
                  <a:path w="427407" h="2081106">
                    <a:moveTo>
                      <a:pt x="0" y="0"/>
                    </a:moveTo>
                    <a:lnTo>
                      <a:pt x="427407" y="0"/>
                    </a:lnTo>
                    <a:lnTo>
                      <a:pt x="427407" y="2081106"/>
                    </a:lnTo>
                    <a:lnTo>
                      <a:pt x="0" y="2081106"/>
                    </a:lnTo>
                    <a:close/>
                  </a:path>
                </a:pathLst>
              </a:custGeom>
              <a:solidFill>
                <a:srgbClr val="A4B9FB"/>
              </a:solidFill>
            </p:spPr>
          </p:sp>
          <p:sp>
            <p:nvSpPr>
              <p:cNvPr id="6" name="TextBox 6"/>
              <p:cNvSpPr txBox="1"/>
              <p:nvPr/>
            </p:nvSpPr>
            <p:spPr>
              <a:xfrm>
                <a:off x="0" y="-28575"/>
                <a:ext cx="427407" cy="2109681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100"/>
                  </a:lnSpc>
                </a:pPr>
                <a:endParaRPr/>
              </a:p>
            </p:txBody>
          </p:sp>
        </p:grpSp>
      </p:grpSp>
      <p:grpSp>
        <p:nvGrpSpPr>
          <p:cNvPr id="7" name="Group 7"/>
          <p:cNvGrpSpPr/>
          <p:nvPr/>
        </p:nvGrpSpPr>
        <p:grpSpPr>
          <a:xfrm>
            <a:off x="6760391" y="1242183"/>
            <a:ext cx="10498909" cy="7657600"/>
            <a:chOff x="0" y="0"/>
            <a:chExt cx="14302208" cy="10431615"/>
          </a:xfrm>
        </p:grpSpPr>
        <p:sp>
          <p:nvSpPr>
            <p:cNvPr id="8" name="Freeform 8"/>
            <p:cNvSpPr/>
            <p:nvPr/>
          </p:nvSpPr>
          <p:spPr>
            <a:xfrm>
              <a:off x="31750" y="31750"/>
              <a:ext cx="14238708" cy="10368115"/>
            </a:xfrm>
            <a:custGeom>
              <a:avLst/>
              <a:gdLst/>
              <a:ahLst/>
              <a:cxnLst/>
              <a:rect l="l" t="t" r="r" b="b"/>
              <a:pathLst>
                <a:path w="14238708" h="10368115">
                  <a:moveTo>
                    <a:pt x="14145997" y="10368115"/>
                  </a:moveTo>
                  <a:lnTo>
                    <a:pt x="92710" y="10368115"/>
                  </a:lnTo>
                  <a:cubicBezTo>
                    <a:pt x="41910" y="10368115"/>
                    <a:pt x="0" y="10326205"/>
                    <a:pt x="0" y="10275405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14144727" y="0"/>
                  </a:lnTo>
                  <a:cubicBezTo>
                    <a:pt x="14195527" y="0"/>
                    <a:pt x="14237438" y="41910"/>
                    <a:pt x="14237438" y="92710"/>
                  </a:cubicBezTo>
                  <a:lnTo>
                    <a:pt x="14237438" y="10274136"/>
                  </a:lnTo>
                  <a:cubicBezTo>
                    <a:pt x="14238708" y="10326205"/>
                    <a:pt x="14196797" y="10368115"/>
                    <a:pt x="14145997" y="10368115"/>
                  </a:cubicBezTo>
                  <a:close/>
                </a:path>
              </a:pathLst>
            </a:custGeom>
            <a:solidFill>
              <a:srgbClr val="FFFEF7"/>
            </a:solidFill>
          </p:spPr>
        </p:sp>
        <p:sp>
          <p:nvSpPr>
            <p:cNvPr id="9" name="Freeform 9"/>
            <p:cNvSpPr/>
            <p:nvPr/>
          </p:nvSpPr>
          <p:spPr>
            <a:xfrm>
              <a:off x="0" y="0"/>
              <a:ext cx="14302208" cy="10431616"/>
            </a:xfrm>
            <a:custGeom>
              <a:avLst/>
              <a:gdLst/>
              <a:ahLst/>
              <a:cxnLst/>
              <a:rect l="l" t="t" r="r" b="b"/>
              <a:pathLst>
                <a:path w="14302208" h="10431616">
                  <a:moveTo>
                    <a:pt x="14177747" y="59690"/>
                  </a:moveTo>
                  <a:cubicBezTo>
                    <a:pt x="14213308" y="59690"/>
                    <a:pt x="14242518" y="88900"/>
                    <a:pt x="14242518" y="124460"/>
                  </a:cubicBezTo>
                  <a:lnTo>
                    <a:pt x="14242518" y="10307155"/>
                  </a:lnTo>
                  <a:cubicBezTo>
                    <a:pt x="14242518" y="10342716"/>
                    <a:pt x="14213308" y="10371926"/>
                    <a:pt x="14177747" y="10371926"/>
                  </a:cubicBezTo>
                  <a:lnTo>
                    <a:pt x="124460" y="10371926"/>
                  </a:lnTo>
                  <a:cubicBezTo>
                    <a:pt x="88900" y="10371926"/>
                    <a:pt x="59690" y="10342716"/>
                    <a:pt x="59690" y="10307155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14177749" y="59690"/>
                  </a:lnTo>
                  <a:moveTo>
                    <a:pt x="14177749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307155"/>
                  </a:lnTo>
                  <a:cubicBezTo>
                    <a:pt x="0" y="10375736"/>
                    <a:pt x="55880" y="10431616"/>
                    <a:pt x="124460" y="10431616"/>
                  </a:cubicBezTo>
                  <a:lnTo>
                    <a:pt x="14177749" y="10431616"/>
                  </a:lnTo>
                  <a:cubicBezTo>
                    <a:pt x="14246327" y="10431616"/>
                    <a:pt x="14302208" y="10375736"/>
                    <a:pt x="14302208" y="10307155"/>
                  </a:cubicBezTo>
                  <a:lnTo>
                    <a:pt x="14302208" y="124460"/>
                  </a:lnTo>
                  <a:cubicBezTo>
                    <a:pt x="14302208" y="55880"/>
                    <a:pt x="14246327" y="0"/>
                    <a:pt x="14177749" y="0"/>
                  </a:cubicBezTo>
                  <a:close/>
                </a:path>
              </a:pathLst>
            </a:custGeom>
            <a:solidFill>
              <a:srgbClr val="191919"/>
            </a:solidFill>
          </p:spPr>
        </p:sp>
      </p:grpSp>
      <p:grpSp>
        <p:nvGrpSpPr>
          <p:cNvPr id="10" name="Group 10"/>
          <p:cNvGrpSpPr/>
          <p:nvPr/>
        </p:nvGrpSpPr>
        <p:grpSpPr>
          <a:xfrm rot="-778578">
            <a:off x="1886744" y="3978309"/>
            <a:ext cx="4268607" cy="4268590"/>
            <a:chOff x="0" y="0"/>
            <a:chExt cx="6350025" cy="63500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6350026" cy="6350000"/>
            </a:xfrm>
            <a:custGeom>
              <a:avLst/>
              <a:gdLst/>
              <a:ahLst/>
              <a:cxnLst/>
              <a:rect l="l" t="t" r="r" b="b"/>
              <a:pathLst>
                <a:path w="6350026" h="6350000">
                  <a:moveTo>
                    <a:pt x="0" y="0"/>
                  </a:moveTo>
                  <a:lnTo>
                    <a:pt x="6350026" y="0"/>
                  </a:lnTo>
                  <a:lnTo>
                    <a:pt x="6350026" y="6350000"/>
                  </a:lnTo>
                  <a:lnTo>
                    <a:pt x="0" y="6350000"/>
                  </a:lnTo>
                  <a:close/>
                </a:path>
              </a:pathLst>
            </a:custGeom>
            <a:blipFill>
              <a:blip r:embed="rId4"/>
              <a:stretch>
                <a:fillRect l="-24906" r="-24906"/>
              </a:stretch>
            </a:blipFill>
          </p:spPr>
        </p:sp>
      </p:grpSp>
      <p:sp>
        <p:nvSpPr>
          <p:cNvPr id="12" name="TextBox 12"/>
          <p:cNvSpPr txBox="1"/>
          <p:nvPr/>
        </p:nvSpPr>
        <p:spPr>
          <a:xfrm rot="-724560">
            <a:off x="1169636" y="1655984"/>
            <a:ext cx="3903633" cy="19888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79"/>
              </a:lnSpc>
              <a:spcBef>
                <a:spcPct val="0"/>
              </a:spcBef>
            </a:pPr>
            <a:r>
              <a:rPr lang="en-US" sz="5699">
                <a:solidFill>
                  <a:srgbClr val="000000"/>
                </a:solidFill>
                <a:latin typeface="Krabuler"/>
                <a:ea typeface="Krabuler"/>
                <a:cs typeface="Krabuler"/>
                <a:sym typeface="Krabuler"/>
              </a:rPr>
              <a:t>З МОМЕНТИ +  1 ДІЯ</a:t>
            </a:r>
          </a:p>
        </p:txBody>
      </p:sp>
      <p:sp>
        <p:nvSpPr>
          <p:cNvPr id="13" name="Freeform 13"/>
          <p:cNvSpPr/>
          <p:nvPr/>
        </p:nvSpPr>
        <p:spPr>
          <a:xfrm rot="435657" flipV="1">
            <a:off x="8401805" y="7841253"/>
            <a:ext cx="3750634" cy="3974660"/>
          </a:xfrm>
          <a:custGeom>
            <a:avLst/>
            <a:gdLst/>
            <a:ahLst/>
            <a:cxnLst/>
            <a:rect l="l" t="t" r="r" b="b"/>
            <a:pathLst>
              <a:path w="3750634" h="3974660">
                <a:moveTo>
                  <a:pt x="0" y="3974661"/>
                </a:moveTo>
                <a:lnTo>
                  <a:pt x="3750634" y="3974661"/>
                </a:lnTo>
                <a:lnTo>
                  <a:pt x="3750634" y="0"/>
                </a:lnTo>
                <a:lnTo>
                  <a:pt x="0" y="0"/>
                </a:lnTo>
                <a:lnTo>
                  <a:pt x="0" y="3974661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-1568932">
            <a:off x="16073974" y="511583"/>
            <a:ext cx="1480813" cy="2123030"/>
          </a:xfrm>
          <a:custGeom>
            <a:avLst/>
            <a:gdLst/>
            <a:ahLst/>
            <a:cxnLst/>
            <a:rect l="l" t="t" r="r" b="b"/>
            <a:pathLst>
              <a:path w="1480813" h="2123030">
                <a:moveTo>
                  <a:pt x="0" y="0"/>
                </a:moveTo>
                <a:lnTo>
                  <a:pt x="1480813" y="0"/>
                </a:lnTo>
                <a:lnTo>
                  <a:pt x="1480813" y="2123030"/>
                </a:lnTo>
                <a:lnTo>
                  <a:pt x="0" y="212303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5811033" y="3447105"/>
            <a:ext cx="4286889" cy="4447557"/>
          </a:xfrm>
          <a:custGeom>
            <a:avLst/>
            <a:gdLst/>
            <a:ahLst/>
            <a:cxnLst/>
            <a:rect l="l" t="t" r="r" b="b"/>
            <a:pathLst>
              <a:path w="4286889" h="4447557">
                <a:moveTo>
                  <a:pt x="0" y="0"/>
                </a:moveTo>
                <a:lnTo>
                  <a:pt x="4286889" y="0"/>
                </a:lnTo>
                <a:lnTo>
                  <a:pt x="4286889" y="4447556"/>
                </a:lnTo>
                <a:lnTo>
                  <a:pt x="0" y="444755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3748"/>
            </a:stretch>
          </a:blipFill>
        </p:spPr>
      </p:sp>
      <p:grpSp>
        <p:nvGrpSpPr>
          <p:cNvPr id="16" name="Group 16"/>
          <p:cNvGrpSpPr/>
          <p:nvPr/>
        </p:nvGrpSpPr>
        <p:grpSpPr>
          <a:xfrm>
            <a:off x="14952912" y="2392339"/>
            <a:ext cx="2993911" cy="2993911"/>
            <a:chOff x="0" y="0"/>
            <a:chExt cx="5638800" cy="56388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5638800" cy="5638800"/>
            </a:xfrm>
            <a:custGeom>
              <a:avLst/>
              <a:gdLst/>
              <a:ahLst/>
              <a:cxnLst/>
              <a:rect l="l" t="t" r="r" b="b"/>
              <a:pathLst>
                <a:path w="5638800" h="5638800">
                  <a:moveTo>
                    <a:pt x="0" y="2819400"/>
                  </a:moveTo>
                  <a:cubicBezTo>
                    <a:pt x="0" y="1262253"/>
                    <a:pt x="1262253" y="0"/>
                    <a:pt x="2819400" y="0"/>
                  </a:cubicBezTo>
                  <a:cubicBezTo>
                    <a:pt x="4376547" y="0"/>
                    <a:pt x="5638800" y="1262253"/>
                    <a:pt x="5638800" y="2819400"/>
                  </a:cubicBezTo>
                  <a:cubicBezTo>
                    <a:pt x="5638800" y="4376547"/>
                    <a:pt x="4376547" y="5638800"/>
                    <a:pt x="2819400" y="5638800"/>
                  </a:cubicBezTo>
                  <a:cubicBezTo>
                    <a:pt x="1262253" y="5638800"/>
                    <a:pt x="0" y="4376547"/>
                    <a:pt x="0" y="2819400"/>
                  </a:cubicBezTo>
                  <a:close/>
                </a:path>
              </a:pathLst>
            </a:custGeom>
            <a:gradFill rotWithShape="1">
              <a:gsLst>
                <a:gs pos="0">
                  <a:srgbClr val="7AC4F0">
                    <a:alpha val="7000"/>
                  </a:srgbClr>
                </a:gs>
                <a:gs pos="36000">
                  <a:srgbClr val="7AC4F0">
                    <a:alpha val="0"/>
                  </a:srgbClr>
                </a:gs>
                <a:gs pos="69000">
                  <a:srgbClr val="7AC4F0">
                    <a:alpha val="6000"/>
                  </a:srgbClr>
                </a:gs>
              </a:gsLst>
              <a:path path="circle">
                <a:fillToRect l="50000" t="50000" r="50000" b="50000"/>
              </a:path>
            </a:gradFill>
          </p:spPr>
        </p:sp>
      </p:grpSp>
      <p:sp>
        <p:nvSpPr>
          <p:cNvPr id="18" name="Freeform 18"/>
          <p:cNvSpPr/>
          <p:nvPr/>
        </p:nvSpPr>
        <p:spPr>
          <a:xfrm>
            <a:off x="14952912" y="7085496"/>
            <a:ext cx="1055243" cy="809165"/>
          </a:xfrm>
          <a:custGeom>
            <a:avLst/>
            <a:gdLst/>
            <a:ahLst/>
            <a:cxnLst/>
            <a:rect l="l" t="t" r="r" b="b"/>
            <a:pathLst>
              <a:path w="1055243" h="809165">
                <a:moveTo>
                  <a:pt x="0" y="0"/>
                </a:moveTo>
                <a:lnTo>
                  <a:pt x="1055243" y="0"/>
                </a:lnTo>
                <a:lnTo>
                  <a:pt x="1055243" y="809165"/>
                </a:lnTo>
                <a:lnTo>
                  <a:pt x="0" y="80916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b="-30412"/>
            </a:stretch>
          </a:blipFill>
        </p:spPr>
      </p:sp>
      <p:sp>
        <p:nvSpPr>
          <p:cNvPr id="19" name="TextBox 19"/>
          <p:cNvSpPr txBox="1"/>
          <p:nvPr/>
        </p:nvSpPr>
        <p:spPr>
          <a:xfrm>
            <a:off x="7324429" y="2183823"/>
            <a:ext cx="9370834" cy="2114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67"/>
              </a:lnSpc>
            </a:pPr>
            <a:r>
              <a:rPr lang="en-US" sz="3473" b="1" i="1" spc="-13">
                <a:solidFill>
                  <a:srgbClr val="C05A0E"/>
                </a:solidFill>
                <a:latin typeface="TT Prosto Sans Bold Italics"/>
                <a:ea typeface="TT Prosto Sans Bold Italics"/>
                <a:cs typeface="TT Prosto Sans Bold Italics"/>
                <a:sym typeface="TT Prosto Sans Bold Italics"/>
              </a:rPr>
              <a:t>Пригадайте </a:t>
            </a:r>
            <a:r>
              <a:rPr lang="en-US" sz="3473" b="1" i="1" spc="-13">
                <a:solidFill>
                  <a:srgbClr val="FFC000"/>
                </a:solidFill>
                <a:latin typeface="TT Prosto Sans Bold Italics"/>
                <a:ea typeface="TT Prosto Sans Bold Italics"/>
                <a:cs typeface="TT Prosto Sans Bold Italics"/>
                <a:sym typeface="TT Prosto Sans Bold Italics"/>
              </a:rPr>
              <a:t>три моменти</a:t>
            </a:r>
            <a:r>
              <a:rPr lang="en-US" sz="3473" b="1" i="1" spc="-13">
                <a:solidFill>
                  <a:srgbClr val="C05A0E"/>
                </a:solidFill>
                <a:latin typeface="TT Prosto Sans Bold Italics"/>
                <a:ea typeface="TT Prosto Sans Bold Italics"/>
                <a:cs typeface="TT Prosto Sans Bold Italics"/>
                <a:sym typeface="TT Prosto Sans Bold Italics"/>
              </a:rPr>
              <a:t>, які вийшли добре та заплануйте </a:t>
            </a:r>
            <a:r>
              <a:rPr lang="en-US" sz="3473" b="1" i="1" spc="-13">
                <a:solidFill>
                  <a:srgbClr val="FFC000"/>
                </a:solidFill>
                <a:latin typeface="TT Prosto Sans Bold Italics"/>
                <a:ea typeface="TT Prosto Sans Bold Italics"/>
                <a:cs typeface="TT Prosto Sans Bold Italics"/>
                <a:sym typeface="TT Prosto Sans Bold Italics"/>
              </a:rPr>
              <a:t>одну дію</a:t>
            </a:r>
            <a:r>
              <a:rPr lang="en-US" sz="3473" b="1" i="1" spc="-13">
                <a:solidFill>
                  <a:srgbClr val="C05A0E"/>
                </a:solidFill>
                <a:latin typeface="TT Prosto Sans Bold Italics"/>
                <a:ea typeface="TT Prosto Sans Bold Italics"/>
                <a:cs typeface="TT Prosto Sans Bold Italics"/>
                <a:sym typeface="TT Prosto Sans Bold Italics"/>
              </a:rPr>
              <a:t>, щоб наступного уроку поліпшити результат</a:t>
            </a:r>
          </a:p>
          <a:p>
            <a:pPr algn="l">
              <a:lnSpc>
                <a:spcPts val="4167"/>
              </a:lnSpc>
            </a:pPr>
            <a:endParaRPr lang="en-US" sz="3473" b="1" i="1" spc="-13">
              <a:solidFill>
                <a:srgbClr val="C05A0E"/>
              </a:solidFill>
              <a:latin typeface="TT Prosto Sans Bold Italics"/>
              <a:ea typeface="TT Prosto Sans Bold Italics"/>
              <a:cs typeface="TT Prosto Sans Bold Italics"/>
              <a:sym typeface="TT Prosto Sans Bold Italics"/>
            </a:endParaRPr>
          </a:p>
        </p:txBody>
      </p:sp>
      <p:sp>
        <p:nvSpPr>
          <p:cNvPr id="20" name="Freeform 20"/>
          <p:cNvSpPr/>
          <p:nvPr/>
        </p:nvSpPr>
        <p:spPr>
          <a:xfrm>
            <a:off x="6810291" y="4578776"/>
            <a:ext cx="4693296" cy="4321006"/>
          </a:xfrm>
          <a:custGeom>
            <a:avLst/>
            <a:gdLst/>
            <a:ahLst/>
            <a:cxnLst/>
            <a:rect l="l" t="t" r="r" b="b"/>
            <a:pathLst>
              <a:path w="4693296" h="4321006">
                <a:moveTo>
                  <a:pt x="0" y="0"/>
                </a:moveTo>
                <a:lnTo>
                  <a:pt x="4693296" y="0"/>
                </a:lnTo>
                <a:lnTo>
                  <a:pt x="4693296" y="4321007"/>
                </a:lnTo>
                <a:lnTo>
                  <a:pt x="0" y="4321007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b="-8615"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12085608" y="4583940"/>
            <a:ext cx="5157959" cy="4315842"/>
          </a:xfrm>
          <a:custGeom>
            <a:avLst/>
            <a:gdLst/>
            <a:ahLst/>
            <a:cxnLst/>
            <a:rect l="l" t="t" r="r" b="b"/>
            <a:pathLst>
              <a:path w="5157959" h="4315842">
                <a:moveTo>
                  <a:pt x="0" y="0"/>
                </a:moveTo>
                <a:lnTo>
                  <a:pt x="5157959" y="0"/>
                </a:lnTo>
                <a:lnTo>
                  <a:pt x="5157959" y="4315843"/>
                </a:lnTo>
                <a:lnTo>
                  <a:pt x="0" y="431584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 flipH="1">
            <a:off x="7670131" y="8661831"/>
            <a:ext cx="12159733" cy="1680254"/>
          </a:xfrm>
          <a:custGeom>
            <a:avLst/>
            <a:gdLst/>
            <a:ahLst/>
            <a:cxnLst/>
            <a:rect l="l" t="t" r="r" b="b"/>
            <a:pathLst>
              <a:path w="12159733" h="1680254">
                <a:moveTo>
                  <a:pt x="12159733" y="0"/>
                </a:moveTo>
                <a:lnTo>
                  <a:pt x="0" y="0"/>
                </a:lnTo>
                <a:lnTo>
                  <a:pt x="0" y="1680254"/>
                </a:lnTo>
                <a:lnTo>
                  <a:pt x="12159733" y="1680254"/>
                </a:lnTo>
                <a:lnTo>
                  <a:pt x="1215973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-1972581" y="-143918"/>
            <a:ext cx="13032502" cy="1800855"/>
          </a:xfrm>
          <a:custGeom>
            <a:avLst/>
            <a:gdLst/>
            <a:ahLst/>
            <a:cxnLst/>
            <a:rect l="l" t="t" r="r" b="b"/>
            <a:pathLst>
              <a:path w="13032502" h="1800855">
                <a:moveTo>
                  <a:pt x="13032501" y="0"/>
                </a:moveTo>
                <a:lnTo>
                  <a:pt x="0" y="0"/>
                </a:lnTo>
                <a:lnTo>
                  <a:pt x="0" y="1800855"/>
                </a:lnTo>
                <a:lnTo>
                  <a:pt x="13032501" y="1800855"/>
                </a:lnTo>
                <a:lnTo>
                  <a:pt x="13032501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3074390" y="1314543"/>
            <a:ext cx="12148746" cy="7912169"/>
            <a:chOff x="0" y="0"/>
            <a:chExt cx="16549709" cy="10778404"/>
          </a:xfrm>
        </p:grpSpPr>
        <p:sp>
          <p:nvSpPr>
            <p:cNvPr id="5" name="Freeform 5"/>
            <p:cNvSpPr/>
            <p:nvPr/>
          </p:nvSpPr>
          <p:spPr>
            <a:xfrm>
              <a:off x="31750" y="31750"/>
              <a:ext cx="16486209" cy="10714903"/>
            </a:xfrm>
            <a:custGeom>
              <a:avLst/>
              <a:gdLst/>
              <a:ahLst/>
              <a:cxnLst/>
              <a:rect l="l" t="t" r="r" b="b"/>
              <a:pathLst>
                <a:path w="16486209" h="10714903">
                  <a:moveTo>
                    <a:pt x="16393499" y="10714903"/>
                  </a:moveTo>
                  <a:lnTo>
                    <a:pt x="92710" y="10714903"/>
                  </a:lnTo>
                  <a:cubicBezTo>
                    <a:pt x="41910" y="10714903"/>
                    <a:pt x="0" y="10672993"/>
                    <a:pt x="0" y="10622193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16392229" y="0"/>
                  </a:lnTo>
                  <a:cubicBezTo>
                    <a:pt x="16443029" y="0"/>
                    <a:pt x="16484940" y="41910"/>
                    <a:pt x="16484940" y="92710"/>
                  </a:cubicBezTo>
                  <a:lnTo>
                    <a:pt x="16484940" y="10620924"/>
                  </a:lnTo>
                  <a:cubicBezTo>
                    <a:pt x="16486209" y="10672993"/>
                    <a:pt x="16444299" y="10714903"/>
                    <a:pt x="16393499" y="10714903"/>
                  </a:cubicBezTo>
                  <a:close/>
                </a:path>
              </a:pathLst>
            </a:custGeom>
            <a:solidFill>
              <a:srgbClr val="FBF7F1"/>
            </a:solidFill>
          </p:spPr>
        </p:sp>
        <p:sp>
          <p:nvSpPr>
            <p:cNvPr id="6" name="Freeform 6"/>
            <p:cNvSpPr/>
            <p:nvPr/>
          </p:nvSpPr>
          <p:spPr>
            <a:xfrm>
              <a:off x="0" y="0"/>
              <a:ext cx="16549709" cy="10778404"/>
            </a:xfrm>
            <a:custGeom>
              <a:avLst/>
              <a:gdLst/>
              <a:ahLst/>
              <a:cxnLst/>
              <a:rect l="l" t="t" r="r" b="b"/>
              <a:pathLst>
                <a:path w="16549709" h="10778404">
                  <a:moveTo>
                    <a:pt x="16425249" y="59690"/>
                  </a:moveTo>
                  <a:cubicBezTo>
                    <a:pt x="16460809" y="59690"/>
                    <a:pt x="16490018" y="88900"/>
                    <a:pt x="16490018" y="124460"/>
                  </a:cubicBezTo>
                  <a:lnTo>
                    <a:pt x="16490018" y="10653944"/>
                  </a:lnTo>
                  <a:cubicBezTo>
                    <a:pt x="16490018" y="10689504"/>
                    <a:pt x="16460809" y="10718714"/>
                    <a:pt x="16425249" y="10718714"/>
                  </a:cubicBezTo>
                  <a:lnTo>
                    <a:pt x="124460" y="10718714"/>
                  </a:lnTo>
                  <a:cubicBezTo>
                    <a:pt x="88900" y="10718714"/>
                    <a:pt x="59690" y="10689504"/>
                    <a:pt x="59690" y="10653944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16425249" y="59690"/>
                  </a:lnTo>
                  <a:moveTo>
                    <a:pt x="16425249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653944"/>
                  </a:lnTo>
                  <a:cubicBezTo>
                    <a:pt x="0" y="10722524"/>
                    <a:pt x="55880" y="10778404"/>
                    <a:pt x="124460" y="10778404"/>
                  </a:cubicBezTo>
                  <a:lnTo>
                    <a:pt x="16425249" y="10778404"/>
                  </a:lnTo>
                  <a:cubicBezTo>
                    <a:pt x="16493829" y="10778404"/>
                    <a:pt x="16549709" y="10722524"/>
                    <a:pt x="16549709" y="10653944"/>
                  </a:cubicBezTo>
                  <a:lnTo>
                    <a:pt x="16549709" y="124460"/>
                  </a:lnTo>
                  <a:cubicBezTo>
                    <a:pt x="16549709" y="55880"/>
                    <a:pt x="16493829" y="0"/>
                    <a:pt x="16425249" y="0"/>
                  </a:cubicBezTo>
                  <a:close/>
                </a:path>
              </a:pathLst>
            </a:custGeom>
            <a:solidFill>
              <a:srgbClr val="191919"/>
            </a:solidFill>
          </p:spPr>
        </p:sp>
      </p:grpSp>
      <p:sp>
        <p:nvSpPr>
          <p:cNvPr id="7" name="Freeform 7"/>
          <p:cNvSpPr/>
          <p:nvPr/>
        </p:nvSpPr>
        <p:spPr>
          <a:xfrm rot="-232289" flipH="1">
            <a:off x="11596108" y="528183"/>
            <a:ext cx="5940956" cy="4828377"/>
          </a:xfrm>
          <a:custGeom>
            <a:avLst/>
            <a:gdLst/>
            <a:ahLst/>
            <a:cxnLst/>
            <a:rect l="l" t="t" r="r" b="b"/>
            <a:pathLst>
              <a:path w="5940956" h="4828377">
                <a:moveTo>
                  <a:pt x="5940956" y="0"/>
                </a:moveTo>
                <a:lnTo>
                  <a:pt x="0" y="0"/>
                </a:lnTo>
                <a:lnTo>
                  <a:pt x="0" y="4828377"/>
                </a:lnTo>
                <a:lnTo>
                  <a:pt x="5940956" y="4828377"/>
                </a:lnTo>
                <a:lnTo>
                  <a:pt x="59409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1508112">
            <a:off x="514679" y="1463528"/>
            <a:ext cx="2513769" cy="4114800"/>
          </a:xfrm>
          <a:custGeom>
            <a:avLst/>
            <a:gdLst/>
            <a:ahLst/>
            <a:cxnLst/>
            <a:rect l="l" t="t" r="r" b="b"/>
            <a:pathLst>
              <a:path w="2513769" h="4114800">
                <a:moveTo>
                  <a:pt x="0" y="0"/>
                </a:moveTo>
                <a:lnTo>
                  <a:pt x="2513769" y="0"/>
                </a:lnTo>
                <a:lnTo>
                  <a:pt x="251376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 rot="263213">
            <a:off x="12634477" y="1664731"/>
            <a:ext cx="4592383" cy="11002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842"/>
              </a:lnSpc>
            </a:pPr>
            <a:r>
              <a:rPr lang="en-US" sz="7017">
                <a:solidFill>
                  <a:srgbClr val="000000"/>
                </a:solidFill>
                <a:latin typeface="Krabuler"/>
                <a:ea typeface="Krabuler"/>
                <a:cs typeface="Krabuler"/>
                <a:sym typeface="Krabuler"/>
              </a:rPr>
              <a:t>2-1-1</a:t>
            </a:r>
          </a:p>
        </p:txBody>
      </p:sp>
      <p:sp>
        <p:nvSpPr>
          <p:cNvPr id="10" name="Freeform 10"/>
          <p:cNvSpPr/>
          <p:nvPr/>
        </p:nvSpPr>
        <p:spPr>
          <a:xfrm rot="-4087408">
            <a:off x="1193680" y="7229350"/>
            <a:ext cx="1514128" cy="1379233"/>
          </a:xfrm>
          <a:custGeom>
            <a:avLst/>
            <a:gdLst/>
            <a:ahLst/>
            <a:cxnLst/>
            <a:rect l="l" t="t" r="r" b="b"/>
            <a:pathLst>
              <a:path w="1514128" h="1379233">
                <a:moveTo>
                  <a:pt x="0" y="0"/>
                </a:moveTo>
                <a:lnTo>
                  <a:pt x="1514129" y="0"/>
                </a:lnTo>
                <a:lnTo>
                  <a:pt x="1514129" y="1379233"/>
                </a:lnTo>
                <a:lnTo>
                  <a:pt x="0" y="137923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grpSp>
        <p:nvGrpSpPr>
          <p:cNvPr id="11" name="Group 11"/>
          <p:cNvGrpSpPr/>
          <p:nvPr/>
        </p:nvGrpSpPr>
        <p:grpSpPr>
          <a:xfrm>
            <a:off x="13278294" y="2514600"/>
            <a:ext cx="3864324" cy="4229100"/>
            <a:chOff x="0" y="0"/>
            <a:chExt cx="5152432" cy="5638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5152432" cy="5638800"/>
            </a:xfrm>
            <a:custGeom>
              <a:avLst/>
              <a:gdLst/>
              <a:ahLst/>
              <a:cxnLst/>
              <a:rect l="l" t="t" r="r" b="b"/>
              <a:pathLst>
                <a:path w="5152432" h="5638800">
                  <a:moveTo>
                    <a:pt x="0" y="2819400"/>
                  </a:moveTo>
                  <a:cubicBezTo>
                    <a:pt x="0" y="1262253"/>
                    <a:pt x="1153379" y="0"/>
                    <a:pt x="2576216" y="0"/>
                  </a:cubicBezTo>
                  <a:cubicBezTo>
                    <a:pt x="3999054" y="0"/>
                    <a:pt x="5152432" y="1262253"/>
                    <a:pt x="5152432" y="2819400"/>
                  </a:cubicBezTo>
                  <a:cubicBezTo>
                    <a:pt x="5152432" y="4376547"/>
                    <a:pt x="3999053" y="5638800"/>
                    <a:pt x="2576216" y="5638800"/>
                  </a:cubicBezTo>
                  <a:cubicBezTo>
                    <a:pt x="1153379" y="5638800"/>
                    <a:pt x="0" y="4376547"/>
                    <a:pt x="0" y="2819400"/>
                  </a:cubicBezTo>
                  <a:close/>
                </a:path>
              </a:pathLst>
            </a:custGeom>
            <a:gradFill rotWithShape="1">
              <a:gsLst>
                <a:gs pos="0">
                  <a:srgbClr val="7AC4F0">
                    <a:alpha val="7000"/>
                  </a:srgbClr>
                </a:gs>
                <a:gs pos="36000">
                  <a:srgbClr val="7AC4F0">
                    <a:alpha val="0"/>
                  </a:srgbClr>
                </a:gs>
                <a:gs pos="69000">
                  <a:srgbClr val="7AC4F0">
                    <a:alpha val="6000"/>
                  </a:srgbClr>
                </a:gs>
              </a:gsLst>
              <a:path path="circle">
                <a:fillToRect l="50000" t="50000" r="50000" b="50000"/>
              </a:path>
            </a:gradFill>
          </p:spPr>
        </p:sp>
      </p:grpSp>
      <p:sp>
        <p:nvSpPr>
          <p:cNvPr id="13" name="Freeform 13"/>
          <p:cNvSpPr/>
          <p:nvPr/>
        </p:nvSpPr>
        <p:spPr>
          <a:xfrm>
            <a:off x="13278294" y="9144000"/>
            <a:ext cx="1362031" cy="1143000"/>
          </a:xfrm>
          <a:custGeom>
            <a:avLst/>
            <a:gdLst/>
            <a:ahLst/>
            <a:cxnLst/>
            <a:rect l="l" t="t" r="r" b="b"/>
            <a:pathLst>
              <a:path w="1362031" h="1143000">
                <a:moveTo>
                  <a:pt x="0" y="0"/>
                </a:moveTo>
                <a:lnTo>
                  <a:pt x="1362031" y="0"/>
                </a:lnTo>
                <a:lnTo>
                  <a:pt x="1362031" y="1143000"/>
                </a:lnTo>
                <a:lnTo>
                  <a:pt x="0" y="11430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4719" r="-4720" b="-30412"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1059920" y="1641047"/>
            <a:ext cx="2780194" cy="2596006"/>
          </a:xfrm>
          <a:custGeom>
            <a:avLst/>
            <a:gdLst/>
            <a:ahLst/>
            <a:cxnLst/>
            <a:rect l="l" t="t" r="r" b="b"/>
            <a:pathLst>
              <a:path w="2780194" h="2596006">
                <a:moveTo>
                  <a:pt x="0" y="0"/>
                </a:moveTo>
                <a:lnTo>
                  <a:pt x="2780194" y="0"/>
                </a:lnTo>
                <a:lnTo>
                  <a:pt x="2780194" y="2596006"/>
                </a:lnTo>
                <a:lnTo>
                  <a:pt x="0" y="2596006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3863534" y="2660777"/>
            <a:ext cx="7744845" cy="5762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 i="1" spc="-16">
                <a:solidFill>
                  <a:srgbClr val="0070C0"/>
                </a:solidFill>
                <a:latin typeface="TT Prosto Sans Bold Italics"/>
                <a:ea typeface="TT Prosto Sans Bold Italics"/>
                <a:cs typeface="TT Prosto Sans Bold Italics"/>
                <a:sym typeface="TT Prosto Sans Bold Italics"/>
              </a:rPr>
              <a:t>Назвіть 2 успіхи, яких ви досягли впродовж уроку.</a:t>
            </a:r>
          </a:p>
          <a:p>
            <a:pPr algn="l">
              <a:lnSpc>
                <a:spcPts val="5040"/>
              </a:lnSpc>
            </a:pPr>
            <a:endParaRPr lang="en-US" sz="4200" b="1" i="1" spc="-16">
              <a:solidFill>
                <a:srgbClr val="0070C0"/>
              </a:solidFill>
              <a:latin typeface="TT Prosto Sans Bold Italics"/>
              <a:ea typeface="TT Prosto Sans Bold Italics"/>
              <a:cs typeface="TT Prosto Sans Bold Italics"/>
              <a:sym typeface="TT Prosto Sans Bold Italics"/>
            </a:endParaRPr>
          </a:p>
          <a:p>
            <a:pPr algn="l">
              <a:lnSpc>
                <a:spcPts val="5040"/>
              </a:lnSpc>
            </a:pPr>
            <a:r>
              <a:rPr lang="en-US" sz="4200" b="1" i="1" spc="-16">
                <a:solidFill>
                  <a:srgbClr val="FFC000"/>
                </a:solidFill>
                <a:latin typeface="TT Prosto Sans Bold Italics"/>
                <a:ea typeface="TT Prosto Sans Bold Italics"/>
                <a:cs typeface="TT Prosto Sans Bold Italics"/>
                <a:sym typeface="TT Prosto Sans Bold Italics"/>
              </a:rPr>
              <a:t>Назвіть 1 урок (чого ви навчилися).</a:t>
            </a:r>
          </a:p>
          <a:p>
            <a:pPr algn="l">
              <a:lnSpc>
                <a:spcPts val="5040"/>
              </a:lnSpc>
            </a:pPr>
            <a:endParaRPr lang="en-US" sz="4200" b="1" i="1" spc="-16">
              <a:solidFill>
                <a:srgbClr val="FFC000"/>
              </a:solidFill>
              <a:latin typeface="TT Prosto Sans Bold Italics"/>
              <a:ea typeface="TT Prosto Sans Bold Italics"/>
              <a:cs typeface="TT Prosto Sans Bold Italics"/>
              <a:sym typeface="TT Prosto Sans Bold Italics"/>
            </a:endParaRPr>
          </a:p>
          <a:p>
            <a:pPr algn="l">
              <a:lnSpc>
                <a:spcPts val="5040"/>
              </a:lnSpc>
            </a:pPr>
            <a:r>
              <a:rPr lang="en-US" sz="4200" i="1" spc="101">
                <a:solidFill>
                  <a:srgbClr val="C00000"/>
                </a:solidFill>
                <a:latin typeface="UKIJ Diwani"/>
                <a:ea typeface="UKIJ Diwani"/>
                <a:cs typeface="UKIJ Diwani"/>
                <a:sym typeface="UKIJ Diwani"/>
              </a:rPr>
              <a:t>Назвіть 1 зміну (що будете робити по-іншому?).</a:t>
            </a:r>
          </a:p>
        </p:txBody>
      </p:sp>
      <p:sp>
        <p:nvSpPr>
          <p:cNvPr id="16" name="Freeform 16"/>
          <p:cNvSpPr/>
          <p:nvPr/>
        </p:nvSpPr>
        <p:spPr>
          <a:xfrm>
            <a:off x="13959309" y="3494214"/>
            <a:ext cx="2730731" cy="4114800"/>
          </a:xfrm>
          <a:custGeom>
            <a:avLst/>
            <a:gdLst/>
            <a:ahLst/>
            <a:cxnLst/>
            <a:rect l="l" t="t" r="r" b="b"/>
            <a:pathLst>
              <a:path w="2730731" h="4114800">
                <a:moveTo>
                  <a:pt x="0" y="0"/>
                </a:moveTo>
                <a:lnTo>
                  <a:pt x="2730731" y="0"/>
                </a:lnTo>
                <a:lnTo>
                  <a:pt x="273073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0066126" y="6099151"/>
            <a:ext cx="2747513" cy="2562680"/>
          </a:xfrm>
          <a:custGeom>
            <a:avLst/>
            <a:gdLst/>
            <a:ahLst/>
            <a:cxnLst/>
            <a:rect l="l" t="t" r="r" b="b"/>
            <a:pathLst>
              <a:path w="2747513" h="2562680">
                <a:moveTo>
                  <a:pt x="0" y="0"/>
                </a:moveTo>
                <a:lnTo>
                  <a:pt x="2747514" y="0"/>
                </a:lnTo>
                <a:lnTo>
                  <a:pt x="2747514" y="2562680"/>
                </a:lnTo>
                <a:lnTo>
                  <a:pt x="0" y="256268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4146330" y="-145721"/>
            <a:ext cx="13290330" cy="1836482"/>
          </a:xfrm>
          <a:custGeom>
            <a:avLst/>
            <a:gdLst/>
            <a:ahLst/>
            <a:cxnLst/>
            <a:rect l="l" t="t" r="r" b="b"/>
            <a:pathLst>
              <a:path w="13290330" h="1836482">
                <a:moveTo>
                  <a:pt x="13290330" y="0"/>
                </a:moveTo>
                <a:lnTo>
                  <a:pt x="0" y="0"/>
                </a:lnTo>
                <a:lnTo>
                  <a:pt x="0" y="1836482"/>
                </a:lnTo>
                <a:lnTo>
                  <a:pt x="13290330" y="1836482"/>
                </a:lnTo>
                <a:lnTo>
                  <a:pt x="1329033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0800000" flipH="1">
            <a:off x="8209465" y="8823812"/>
            <a:ext cx="13290330" cy="1836482"/>
          </a:xfrm>
          <a:custGeom>
            <a:avLst/>
            <a:gdLst/>
            <a:ahLst/>
            <a:cxnLst/>
            <a:rect l="l" t="t" r="r" b="b"/>
            <a:pathLst>
              <a:path w="13290330" h="1836482">
                <a:moveTo>
                  <a:pt x="13290331" y="0"/>
                </a:moveTo>
                <a:lnTo>
                  <a:pt x="0" y="0"/>
                </a:lnTo>
                <a:lnTo>
                  <a:pt x="0" y="1836482"/>
                </a:lnTo>
                <a:lnTo>
                  <a:pt x="13290331" y="1836482"/>
                </a:lnTo>
                <a:lnTo>
                  <a:pt x="13290331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1028700" y="1219828"/>
            <a:ext cx="11178862" cy="7847344"/>
            <a:chOff x="0" y="0"/>
            <a:chExt cx="15228478" cy="10690097"/>
          </a:xfrm>
        </p:grpSpPr>
        <p:sp>
          <p:nvSpPr>
            <p:cNvPr id="5" name="Freeform 5"/>
            <p:cNvSpPr/>
            <p:nvPr/>
          </p:nvSpPr>
          <p:spPr>
            <a:xfrm>
              <a:off x="31750" y="31750"/>
              <a:ext cx="15164978" cy="10626596"/>
            </a:xfrm>
            <a:custGeom>
              <a:avLst/>
              <a:gdLst/>
              <a:ahLst/>
              <a:cxnLst/>
              <a:rect l="l" t="t" r="r" b="b"/>
              <a:pathLst>
                <a:path w="15164978" h="10626596">
                  <a:moveTo>
                    <a:pt x="15072269" y="10626596"/>
                  </a:moveTo>
                  <a:lnTo>
                    <a:pt x="92710" y="10626596"/>
                  </a:lnTo>
                  <a:cubicBezTo>
                    <a:pt x="41910" y="10626596"/>
                    <a:pt x="0" y="10584686"/>
                    <a:pt x="0" y="10533886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15070998" y="0"/>
                  </a:lnTo>
                  <a:cubicBezTo>
                    <a:pt x="15121798" y="0"/>
                    <a:pt x="15163709" y="41910"/>
                    <a:pt x="15163709" y="92710"/>
                  </a:cubicBezTo>
                  <a:lnTo>
                    <a:pt x="15163709" y="10532617"/>
                  </a:lnTo>
                  <a:cubicBezTo>
                    <a:pt x="15164978" y="10584686"/>
                    <a:pt x="15123069" y="10626596"/>
                    <a:pt x="15072269" y="10626596"/>
                  </a:cubicBezTo>
                  <a:close/>
                </a:path>
              </a:pathLst>
            </a:custGeom>
            <a:solidFill>
              <a:srgbClr val="FFFEF7"/>
            </a:solidFill>
          </p:spPr>
        </p:sp>
        <p:sp>
          <p:nvSpPr>
            <p:cNvPr id="6" name="Freeform 6"/>
            <p:cNvSpPr/>
            <p:nvPr/>
          </p:nvSpPr>
          <p:spPr>
            <a:xfrm>
              <a:off x="0" y="0"/>
              <a:ext cx="15228478" cy="10690096"/>
            </a:xfrm>
            <a:custGeom>
              <a:avLst/>
              <a:gdLst/>
              <a:ahLst/>
              <a:cxnLst/>
              <a:rect l="l" t="t" r="r" b="b"/>
              <a:pathLst>
                <a:path w="15228478" h="10690096">
                  <a:moveTo>
                    <a:pt x="15104019" y="59690"/>
                  </a:moveTo>
                  <a:cubicBezTo>
                    <a:pt x="15139578" y="59690"/>
                    <a:pt x="15168789" y="88900"/>
                    <a:pt x="15168789" y="124460"/>
                  </a:cubicBezTo>
                  <a:lnTo>
                    <a:pt x="15168789" y="10565636"/>
                  </a:lnTo>
                  <a:cubicBezTo>
                    <a:pt x="15168789" y="10601196"/>
                    <a:pt x="15139578" y="10630406"/>
                    <a:pt x="15104019" y="10630406"/>
                  </a:cubicBezTo>
                  <a:lnTo>
                    <a:pt x="124460" y="10630406"/>
                  </a:lnTo>
                  <a:cubicBezTo>
                    <a:pt x="88900" y="10630406"/>
                    <a:pt x="59690" y="10601196"/>
                    <a:pt x="59690" y="10565636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15104019" y="59690"/>
                  </a:lnTo>
                  <a:moveTo>
                    <a:pt x="15104019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565636"/>
                  </a:lnTo>
                  <a:cubicBezTo>
                    <a:pt x="0" y="10634217"/>
                    <a:pt x="55880" y="10690096"/>
                    <a:pt x="124460" y="10690096"/>
                  </a:cubicBezTo>
                  <a:lnTo>
                    <a:pt x="15104019" y="10690096"/>
                  </a:lnTo>
                  <a:cubicBezTo>
                    <a:pt x="15172598" y="10690096"/>
                    <a:pt x="15228478" y="10634217"/>
                    <a:pt x="15228478" y="10565636"/>
                  </a:cubicBezTo>
                  <a:lnTo>
                    <a:pt x="15228478" y="124460"/>
                  </a:lnTo>
                  <a:cubicBezTo>
                    <a:pt x="15228478" y="55880"/>
                    <a:pt x="15172598" y="0"/>
                    <a:pt x="15104019" y="0"/>
                  </a:cubicBezTo>
                  <a:close/>
                </a:path>
              </a:pathLst>
            </a:custGeom>
            <a:solidFill>
              <a:srgbClr val="191919"/>
            </a:solidFill>
          </p:spPr>
        </p:sp>
      </p:grpSp>
      <p:grpSp>
        <p:nvGrpSpPr>
          <p:cNvPr id="7" name="Group 7"/>
          <p:cNvGrpSpPr/>
          <p:nvPr/>
        </p:nvGrpSpPr>
        <p:grpSpPr>
          <a:xfrm>
            <a:off x="12388537" y="1219828"/>
            <a:ext cx="4870545" cy="7847344"/>
            <a:chOff x="0" y="0"/>
            <a:chExt cx="6634932" cy="10690097"/>
          </a:xfrm>
        </p:grpSpPr>
        <p:sp>
          <p:nvSpPr>
            <p:cNvPr id="8" name="Freeform 8"/>
            <p:cNvSpPr/>
            <p:nvPr/>
          </p:nvSpPr>
          <p:spPr>
            <a:xfrm>
              <a:off x="31750" y="31750"/>
              <a:ext cx="6571432" cy="10626596"/>
            </a:xfrm>
            <a:custGeom>
              <a:avLst/>
              <a:gdLst/>
              <a:ahLst/>
              <a:cxnLst/>
              <a:rect l="l" t="t" r="r" b="b"/>
              <a:pathLst>
                <a:path w="6571432" h="10626596">
                  <a:moveTo>
                    <a:pt x="6478722" y="10626596"/>
                  </a:moveTo>
                  <a:lnTo>
                    <a:pt x="92710" y="10626596"/>
                  </a:lnTo>
                  <a:cubicBezTo>
                    <a:pt x="41910" y="10626596"/>
                    <a:pt x="0" y="10584686"/>
                    <a:pt x="0" y="10533886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6477452" y="0"/>
                  </a:lnTo>
                  <a:cubicBezTo>
                    <a:pt x="6528252" y="0"/>
                    <a:pt x="6570162" y="41910"/>
                    <a:pt x="6570162" y="92710"/>
                  </a:cubicBezTo>
                  <a:lnTo>
                    <a:pt x="6570162" y="10532617"/>
                  </a:lnTo>
                  <a:cubicBezTo>
                    <a:pt x="6571432" y="10584686"/>
                    <a:pt x="6529522" y="10626596"/>
                    <a:pt x="6478722" y="10626596"/>
                  </a:cubicBezTo>
                  <a:close/>
                </a:path>
              </a:pathLst>
            </a:custGeom>
            <a:solidFill>
              <a:srgbClr val="FFFEF7"/>
            </a:solidFill>
          </p:spPr>
        </p:sp>
        <p:sp>
          <p:nvSpPr>
            <p:cNvPr id="9" name="Freeform 9"/>
            <p:cNvSpPr/>
            <p:nvPr/>
          </p:nvSpPr>
          <p:spPr>
            <a:xfrm>
              <a:off x="0" y="0"/>
              <a:ext cx="6634932" cy="10690096"/>
            </a:xfrm>
            <a:custGeom>
              <a:avLst/>
              <a:gdLst/>
              <a:ahLst/>
              <a:cxnLst/>
              <a:rect l="l" t="t" r="r" b="b"/>
              <a:pathLst>
                <a:path w="6634932" h="10690096">
                  <a:moveTo>
                    <a:pt x="6510472" y="59690"/>
                  </a:moveTo>
                  <a:cubicBezTo>
                    <a:pt x="6546032" y="59690"/>
                    <a:pt x="6575242" y="88900"/>
                    <a:pt x="6575242" y="124460"/>
                  </a:cubicBezTo>
                  <a:lnTo>
                    <a:pt x="6575242" y="10565636"/>
                  </a:lnTo>
                  <a:cubicBezTo>
                    <a:pt x="6575242" y="10601196"/>
                    <a:pt x="6546032" y="10630406"/>
                    <a:pt x="6510472" y="10630406"/>
                  </a:cubicBezTo>
                  <a:lnTo>
                    <a:pt x="124460" y="10630406"/>
                  </a:lnTo>
                  <a:cubicBezTo>
                    <a:pt x="88900" y="10630406"/>
                    <a:pt x="59690" y="10601196"/>
                    <a:pt x="59690" y="10565636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6510472" y="59690"/>
                  </a:lnTo>
                  <a:moveTo>
                    <a:pt x="6510472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565636"/>
                  </a:lnTo>
                  <a:cubicBezTo>
                    <a:pt x="0" y="10634217"/>
                    <a:pt x="55880" y="10690096"/>
                    <a:pt x="124460" y="10690096"/>
                  </a:cubicBezTo>
                  <a:lnTo>
                    <a:pt x="6510472" y="10690096"/>
                  </a:lnTo>
                  <a:cubicBezTo>
                    <a:pt x="6579052" y="10690096"/>
                    <a:pt x="6634932" y="10634217"/>
                    <a:pt x="6634932" y="10565636"/>
                  </a:cubicBezTo>
                  <a:lnTo>
                    <a:pt x="6634932" y="124460"/>
                  </a:lnTo>
                  <a:cubicBezTo>
                    <a:pt x="6634932" y="55880"/>
                    <a:pt x="6579052" y="0"/>
                    <a:pt x="6510472" y="0"/>
                  </a:cubicBezTo>
                  <a:close/>
                </a:path>
              </a:pathLst>
            </a:custGeom>
            <a:solidFill>
              <a:srgbClr val="191919"/>
            </a:solidFill>
          </p:spPr>
        </p:sp>
      </p:grpSp>
      <p:sp>
        <p:nvSpPr>
          <p:cNvPr id="10" name="AutoShape 10"/>
          <p:cNvSpPr/>
          <p:nvPr/>
        </p:nvSpPr>
        <p:spPr>
          <a:xfrm>
            <a:off x="1028700" y="2314017"/>
            <a:ext cx="11178862" cy="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1" name="AutoShape 11"/>
          <p:cNvSpPr/>
          <p:nvPr/>
        </p:nvSpPr>
        <p:spPr>
          <a:xfrm flipH="1">
            <a:off x="12388537" y="2333067"/>
            <a:ext cx="4870763" cy="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2" name="Freeform 12"/>
          <p:cNvSpPr/>
          <p:nvPr/>
        </p:nvSpPr>
        <p:spPr>
          <a:xfrm rot="3995677">
            <a:off x="-81553" y="7220088"/>
            <a:ext cx="2983210" cy="2891002"/>
          </a:xfrm>
          <a:custGeom>
            <a:avLst/>
            <a:gdLst/>
            <a:ahLst/>
            <a:cxnLst/>
            <a:rect l="l" t="t" r="r" b="b"/>
            <a:pathLst>
              <a:path w="2983210" h="2891002">
                <a:moveTo>
                  <a:pt x="0" y="0"/>
                </a:moveTo>
                <a:lnTo>
                  <a:pt x="2983210" y="0"/>
                </a:lnTo>
                <a:lnTo>
                  <a:pt x="2983210" y="2891003"/>
                </a:lnTo>
                <a:lnTo>
                  <a:pt x="0" y="289100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1410052" y="2961717"/>
            <a:ext cx="13236932" cy="62113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759"/>
              </a:lnSpc>
            </a:pPr>
            <a:r>
              <a:rPr lang="en-US" sz="4800" b="1" u="sng" spc="-18">
                <a:solidFill>
                  <a:srgbClr val="C00000"/>
                </a:solidFill>
                <a:latin typeface="TT Prosto Sans Bold"/>
                <a:ea typeface="TT Prosto Sans Bold"/>
                <a:cs typeface="TT Prosto Sans Bold"/>
                <a:sym typeface="TT Prosto Sans Bold"/>
              </a:rPr>
              <a:t>Продовжіть речення.</a:t>
            </a:r>
          </a:p>
          <a:p>
            <a:pPr algn="l">
              <a:lnSpc>
                <a:spcPts val="5759"/>
              </a:lnSpc>
            </a:pPr>
            <a:r>
              <a:rPr lang="en-US" sz="4800" b="1" spc="-18">
                <a:solidFill>
                  <a:srgbClr val="0070C0"/>
                </a:solidFill>
                <a:latin typeface="TT Prosto Sans Bold"/>
                <a:ea typeface="TT Prosto Sans Bold"/>
                <a:cs typeface="TT Prosto Sans Bold"/>
                <a:sym typeface="TT Prosto Sans Bold"/>
              </a:rPr>
              <a:t>Після цього уроку я:</a:t>
            </a:r>
          </a:p>
          <a:p>
            <a:pPr marL="868680" lvl="1" indent="-434340" algn="l">
              <a:lnSpc>
                <a:spcPts val="5759"/>
              </a:lnSpc>
              <a:buFont typeface="Arial"/>
              <a:buChar char="•"/>
            </a:pPr>
            <a:r>
              <a:rPr lang="en-US" sz="4800" b="1" i="1" spc="-18">
                <a:solidFill>
                  <a:srgbClr val="00B050"/>
                </a:solidFill>
                <a:latin typeface="TT Prosto Sans Bold Italics"/>
                <a:ea typeface="TT Prosto Sans Bold Italics"/>
                <a:cs typeface="TT Prosto Sans Bold Italics"/>
                <a:sym typeface="TT Prosto Sans Bold Italics"/>
              </a:rPr>
              <a:t>знаю, що…</a:t>
            </a:r>
          </a:p>
          <a:p>
            <a:pPr marL="868680" lvl="1" indent="-434340" algn="l">
              <a:lnSpc>
                <a:spcPts val="5759"/>
              </a:lnSpc>
              <a:buFont typeface="Arial"/>
              <a:buChar char="•"/>
            </a:pPr>
            <a:r>
              <a:rPr lang="en-US" sz="4800" b="1" i="1" spc="-18">
                <a:solidFill>
                  <a:srgbClr val="00B050"/>
                </a:solidFill>
                <a:latin typeface="TT Prosto Sans Bold Italics"/>
                <a:ea typeface="TT Prosto Sans Bold Italics"/>
                <a:cs typeface="TT Prosto Sans Bold Italics"/>
                <a:sym typeface="TT Prosto Sans Bold Italics"/>
              </a:rPr>
              <a:t>знаю, як…</a:t>
            </a:r>
          </a:p>
          <a:p>
            <a:pPr marL="868680" lvl="1" indent="-434340" algn="l">
              <a:lnSpc>
                <a:spcPts val="5759"/>
              </a:lnSpc>
              <a:buFont typeface="Arial"/>
              <a:buChar char="•"/>
            </a:pPr>
            <a:r>
              <a:rPr lang="en-US" sz="4800" b="1" i="1" spc="-18">
                <a:solidFill>
                  <a:srgbClr val="00B050"/>
                </a:solidFill>
                <a:latin typeface="TT Prosto Sans Bold Italics"/>
                <a:ea typeface="TT Prosto Sans Bold Italics"/>
                <a:cs typeface="TT Prosto Sans Bold Italics"/>
                <a:sym typeface="TT Prosto Sans Bold Italics"/>
              </a:rPr>
              <a:t>знаю, навіщо…</a:t>
            </a:r>
          </a:p>
          <a:p>
            <a:pPr marL="868680" lvl="1" indent="-434340" algn="l">
              <a:lnSpc>
                <a:spcPts val="5759"/>
              </a:lnSpc>
              <a:buFont typeface="Arial"/>
              <a:buChar char="•"/>
            </a:pPr>
            <a:r>
              <a:rPr lang="en-US" sz="4800" b="1" i="1" spc="-18">
                <a:solidFill>
                  <a:srgbClr val="00B050"/>
                </a:solidFill>
                <a:latin typeface="TT Prosto Sans Bold Italics"/>
                <a:ea typeface="TT Prosto Sans Bold Italics"/>
                <a:cs typeface="TT Prosto Sans Bold Italics"/>
                <a:sym typeface="TT Prosto Sans Bold Italics"/>
              </a:rPr>
              <a:t>знаю, я (про себе, свої зміни).</a:t>
            </a:r>
          </a:p>
        </p:txBody>
      </p:sp>
      <p:sp>
        <p:nvSpPr>
          <p:cNvPr id="14" name="Freeform 14"/>
          <p:cNvSpPr/>
          <p:nvPr/>
        </p:nvSpPr>
        <p:spPr>
          <a:xfrm>
            <a:off x="8688435" y="1028700"/>
            <a:ext cx="3398934" cy="5236452"/>
          </a:xfrm>
          <a:custGeom>
            <a:avLst/>
            <a:gdLst/>
            <a:ahLst/>
            <a:cxnLst/>
            <a:rect l="l" t="t" r="r" b="b"/>
            <a:pathLst>
              <a:path w="3398934" h="5236452">
                <a:moveTo>
                  <a:pt x="0" y="0"/>
                </a:moveTo>
                <a:lnTo>
                  <a:pt x="3398933" y="0"/>
                </a:lnTo>
                <a:lnTo>
                  <a:pt x="3398933" y="5236452"/>
                </a:lnTo>
                <a:lnTo>
                  <a:pt x="0" y="523645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2359858" y="4952372"/>
            <a:ext cx="4927904" cy="4114800"/>
          </a:xfrm>
          <a:custGeom>
            <a:avLst/>
            <a:gdLst/>
            <a:ahLst/>
            <a:cxnLst/>
            <a:rect l="l" t="t" r="r" b="b"/>
            <a:pathLst>
              <a:path w="4927904" h="4114800">
                <a:moveTo>
                  <a:pt x="0" y="0"/>
                </a:moveTo>
                <a:lnTo>
                  <a:pt x="4927904" y="0"/>
                </a:lnTo>
                <a:lnTo>
                  <a:pt x="492790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1410052" y="1346909"/>
            <a:ext cx="4016881" cy="8045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79"/>
              </a:lnSpc>
              <a:spcBef>
                <a:spcPct val="0"/>
              </a:spcBef>
            </a:pPr>
            <a:r>
              <a:rPr lang="en-US" sz="4699">
                <a:solidFill>
                  <a:srgbClr val="000000"/>
                </a:solidFill>
                <a:latin typeface="Krabuler"/>
                <a:ea typeface="Krabuler"/>
                <a:cs typeface="Krabuler"/>
                <a:sym typeface="Krabuler"/>
              </a:rPr>
              <a:t>ЗНАЮ...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40489" y="1174159"/>
            <a:ext cx="15607023" cy="7510732"/>
            <a:chOff x="0" y="0"/>
            <a:chExt cx="21260769" cy="10231544"/>
          </a:xfrm>
        </p:grpSpPr>
        <p:sp>
          <p:nvSpPr>
            <p:cNvPr id="3" name="Freeform 3"/>
            <p:cNvSpPr/>
            <p:nvPr/>
          </p:nvSpPr>
          <p:spPr>
            <a:xfrm>
              <a:off x="31750" y="31750"/>
              <a:ext cx="21197269" cy="10168044"/>
            </a:xfrm>
            <a:custGeom>
              <a:avLst/>
              <a:gdLst/>
              <a:ahLst/>
              <a:cxnLst/>
              <a:rect l="l" t="t" r="r" b="b"/>
              <a:pathLst>
                <a:path w="21197269" h="10168044">
                  <a:moveTo>
                    <a:pt x="21104560" y="10168044"/>
                  </a:moveTo>
                  <a:lnTo>
                    <a:pt x="92710" y="10168044"/>
                  </a:lnTo>
                  <a:cubicBezTo>
                    <a:pt x="41910" y="10168044"/>
                    <a:pt x="0" y="10126134"/>
                    <a:pt x="0" y="10075334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21103290" y="0"/>
                  </a:lnTo>
                  <a:cubicBezTo>
                    <a:pt x="21154090" y="0"/>
                    <a:pt x="21195999" y="41910"/>
                    <a:pt x="21195999" y="92710"/>
                  </a:cubicBezTo>
                  <a:lnTo>
                    <a:pt x="21195999" y="10074064"/>
                  </a:lnTo>
                  <a:cubicBezTo>
                    <a:pt x="21197269" y="10126134"/>
                    <a:pt x="21155360" y="10168044"/>
                    <a:pt x="21104560" y="10168044"/>
                  </a:cubicBezTo>
                  <a:close/>
                </a:path>
              </a:pathLst>
            </a:custGeom>
            <a:solidFill>
              <a:srgbClr val="FFFEF7"/>
            </a:solid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21260769" cy="10231544"/>
            </a:xfrm>
            <a:custGeom>
              <a:avLst/>
              <a:gdLst/>
              <a:ahLst/>
              <a:cxnLst/>
              <a:rect l="l" t="t" r="r" b="b"/>
              <a:pathLst>
                <a:path w="21260769" h="10231544">
                  <a:moveTo>
                    <a:pt x="21136310" y="59690"/>
                  </a:moveTo>
                  <a:cubicBezTo>
                    <a:pt x="21171869" y="59690"/>
                    <a:pt x="21201080" y="88900"/>
                    <a:pt x="21201080" y="124460"/>
                  </a:cubicBezTo>
                  <a:lnTo>
                    <a:pt x="21201080" y="10107084"/>
                  </a:lnTo>
                  <a:cubicBezTo>
                    <a:pt x="21201080" y="10142644"/>
                    <a:pt x="21171869" y="10171854"/>
                    <a:pt x="21136310" y="10171854"/>
                  </a:cubicBezTo>
                  <a:lnTo>
                    <a:pt x="124460" y="10171854"/>
                  </a:lnTo>
                  <a:cubicBezTo>
                    <a:pt x="88900" y="10171854"/>
                    <a:pt x="59690" y="10142644"/>
                    <a:pt x="59690" y="10107084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21136310" y="59690"/>
                  </a:lnTo>
                  <a:moveTo>
                    <a:pt x="21136310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107084"/>
                  </a:lnTo>
                  <a:cubicBezTo>
                    <a:pt x="0" y="10175664"/>
                    <a:pt x="55880" y="10231544"/>
                    <a:pt x="124460" y="10231544"/>
                  </a:cubicBezTo>
                  <a:lnTo>
                    <a:pt x="21136310" y="10231544"/>
                  </a:lnTo>
                  <a:cubicBezTo>
                    <a:pt x="21204890" y="10231544"/>
                    <a:pt x="21260769" y="10175664"/>
                    <a:pt x="21260769" y="10107084"/>
                  </a:cubicBezTo>
                  <a:lnTo>
                    <a:pt x="21260769" y="124460"/>
                  </a:lnTo>
                  <a:cubicBezTo>
                    <a:pt x="21260769" y="55880"/>
                    <a:pt x="21204890" y="0"/>
                    <a:pt x="21136310" y="0"/>
                  </a:cubicBezTo>
                  <a:close/>
                </a:path>
              </a:pathLst>
            </a:custGeom>
            <a:solidFill>
              <a:srgbClr val="191919"/>
            </a:solidFill>
          </p:spPr>
        </p:sp>
      </p:grpSp>
      <p:sp>
        <p:nvSpPr>
          <p:cNvPr id="5" name="Freeform 5"/>
          <p:cNvSpPr/>
          <p:nvPr/>
        </p:nvSpPr>
        <p:spPr>
          <a:xfrm rot="231717">
            <a:off x="-1154824" y="239524"/>
            <a:ext cx="10406808" cy="5430462"/>
          </a:xfrm>
          <a:custGeom>
            <a:avLst/>
            <a:gdLst/>
            <a:ahLst/>
            <a:cxnLst/>
            <a:rect l="l" t="t" r="r" b="b"/>
            <a:pathLst>
              <a:path w="10406808" h="5430462">
                <a:moveTo>
                  <a:pt x="0" y="0"/>
                </a:moveTo>
                <a:lnTo>
                  <a:pt x="10406808" y="0"/>
                </a:lnTo>
                <a:lnTo>
                  <a:pt x="10406808" y="5430461"/>
                </a:lnTo>
                <a:lnTo>
                  <a:pt x="0" y="54304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638482" y="4853325"/>
            <a:ext cx="15309030" cy="40449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39554" lvl="1" indent="-419777" algn="l">
              <a:lnSpc>
                <a:spcPts val="5366"/>
              </a:lnSpc>
              <a:buFont typeface="Arial"/>
              <a:buChar char="•"/>
            </a:pPr>
            <a:r>
              <a:rPr lang="en-US" sz="3888">
                <a:solidFill>
                  <a:srgbClr val="000000"/>
                </a:solidFill>
                <a:latin typeface="Handy Casual"/>
                <a:ea typeface="Handy Casual"/>
                <a:cs typeface="Handy Casual"/>
                <a:sym typeface="Handy Casual"/>
              </a:rPr>
              <a:t>Назвіть 3 нових та цікавих факти, які ви дізналися під час уроку.</a:t>
            </a:r>
          </a:p>
          <a:p>
            <a:pPr marL="839554" lvl="1" indent="-419777" algn="l">
              <a:lnSpc>
                <a:spcPts val="5366"/>
              </a:lnSpc>
              <a:buFont typeface="Arial"/>
              <a:buChar char="•"/>
            </a:pPr>
            <a:r>
              <a:rPr lang="en-US" sz="3888">
                <a:solidFill>
                  <a:srgbClr val="000000"/>
                </a:solidFill>
                <a:latin typeface="Handy Casual"/>
                <a:ea typeface="Handy Casual"/>
                <a:cs typeface="Handy Casual"/>
                <a:sym typeface="Handy Casual"/>
              </a:rPr>
              <a:t>Назвіть 2 факти, які були вже відомі або не вразили та не зацікавили.</a:t>
            </a:r>
          </a:p>
          <a:p>
            <a:pPr marL="839554" lvl="1" indent="-419777" algn="l">
              <a:lnSpc>
                <a:spcPts val="5366"/>
              </a:lnSpc>
              <a:buFont typeface="Arial"/>
              <a:buChar char="•"/>
            </a:pPr>
            <a:r>
              <a:rPr lang="en-US" sz="3888">
                <a:solidFill>
                  <a:srgbClr val="000000"/>
                </a:solidFill>
                <a:latin typeface="Handy Casual"/>
                <a:ea typeface="Handy Casual"/>
                <a:cs typeface="Handy Casual"/>
                <a:sym typeface="Handy Casual"/>
              </a:rPr>
              <a:t>Назвіть 1 факт, який би хотілося вивчити детальніше.</a:t>
            </a:r>
          </a:p>
          <a:p>
            <a:pPr algn="l">
              <a:lnSpc>
                <a:spcPts val="5366"/>
              </a:lnSpc>
            </a:pPr>
            <a:endParaRPr lang="en-US" sz="3888">
              <a:solidFill>
                <a:srgbClr val="000000"/>
              </a:solidFill>
              <a:latin typeface="Handy Casual"/>
              <a:ea typeface="Handy Casual"/>
              <a:cs typeface="Handy Casual"/>
              <a:sym typeface="Handy Casual"/>
            </a:endParaRPr>
          </a:p>
        </p:txBody>
      </p:sp>
      <p:sp>
        <p:nvSpPr>
          <p:cNvPr id="7" name="Freeform 7"/>
          <p:cNvSpPr/>
          <p:nvPr/>
        </p:nvSpPr>
        <p:spPr>
          <a:xfrm rot="-10800000">
            <a:off x="-3798639" y="8684891"/>
            <a:ext cx="11594212" cy="1602109"/>
          </a:xfrm>
          <a:custGeom>
            <a:avLst/>
            <a:gdLst/>
            <a:ahLst/>
            <a:cxnLst/>
            <a:rect l="l" t="t" r="r" b="b"/>
            <a:pathLst>
              <a:path w="11594212" h="1602109">
                <a:moveTo>
                  <a:pt x="0" y="0"/>
                </a:moveTo>
                <a:lnTo>
                  <a:pt x="11594211" y="0"/>
                </a:lnTo>
                <a:lnTo>
                  <a:pt x="11594211" y="1602109"/>
                </a:lnTo>
                <a:lnTo>
                  <a:pt x="0" y="16021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0023135" y="0"/>
            <a:ext cx="10847286" cy="1498898"/>
          </a:xfrm>
          <a:custGeom>
            <a:avLst/>
            <a:gdLst/>
            <a:ahLst/>
            <a:cxnLst/>
            <a:rect l="l" t="t" r="r" b="b"/>
            <a:pathLst>
              <a:path w="10847286" h="1498898">
                <a:moveTo>
                  <a:pt x="0" y="0"/>
                </a:moveTo>
                <a:lnTo>
                  <a:pt x="10847286" y="0"/>
                </a:lnTo>
                <a:lnTo>
                  <a:pt x="10847286" y="1498898"/>
                </a:lnTo>
                <a:lnTo>
                  <a:pt x="0" y="14988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3617189" flipH="1">
            <a:off x="15767695" y="8040444"/>
            <a:ext cx="2983210" cy="2891002"/>
          </a:xfrm>
          <a:custGeom>
            <a:avLst/>
            <a:gdLst/>
            <a:ahLst/>
            <a:cxnLst/>
            <a:rect l="l" t="t" r="r" b="b"/>
            <a:pathLst>
              <a:path w="2983210" h="2891002">
                <a:moveTo>
                  <a:pt x="2983210" y="0"/>
                </a:moveTo>
                <a:lnTo>
                  <a:pt x="0" y="0"/>
                </a:lnTo>
                <a:lnTo>
                  <a:pt x="0" y="2891002"/>
                </a:lnTo>
                <a:lnTo>
                  <a:pt x="2983210" y="2891002"/>
                </a:lnTo>
                <a:lnTo>
                  <a:pt x="298321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9423047" y="1174159"/>
            <a:ext cx="1760328" cy="3755366"/>
          </a:xfrm>
          <a:custGeom>
            <a:avLst/>
            <a:gdLst/>
            <a:ahLst/>
            <a:cxnLst/>
            <a:rect l="l" t="t" r="r" b="b"/>
            <a:pathLst>
              <a:path w="1760328" h="3755366">
                <a:moveTo>
                  <a:pt x="0" y="0"/>
                </a:moveTo>
                <a:lnTo>
                  <a:pt x="1760327" y="0"/>
                </a:lnTo>
                <a:lnTo>
                  <a:pt x="1760327" y="3755366"/>
                </a:lnTo>
                <a:lnTo>
                  <a:pt x="0" y="375536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2118677" y="1174159"/>
            <a:ext cx="1774410" cy="3755366"/>
          </a:xfrm>
          <a:custGeom>
            <a:avLst/>
            <a:gdLst/>
            <a:ahLst/>
            <a:cxnLst/>
            <a:rect l="l" t="t" r="r" b="b"/>
            <a:pathLst>
              <a:path w="1774410" h="3755366">
                <a:moveTo>
                  <a:pt x="0" y="0"/>
                </a:moveTo>
                <a:lnTo>
                  <a:pt x="1774410" y="0"/>
                </a:lnTo>
                <a:lnTo>
                  <a:pt x="1774410" y="3755366"/>
                </a:lnTo>
                <a:lnTo>
                  <a:pt x="0" y="375536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4828389" y="1174159"/>
            <a:ext cx="1934014" cy="3755366"/>
          </a:xfrm>
          <a:custGeom>
            <a:avLst/>
            <a:gdLst/>
            <a:ahLst/>
            <a:cxnLst/>
            <a:rect l="l" t="t" r="r" b="b"/>
            <a:pathLst>
              <a:path w="1934014" h="3755366">
                <a:moveTo>
                  <a:pt x="0" y="0"/>
                </a:moveTo>
                <a:lnTo>
                  <a:pt x="1934014" y="0"/>
                </a:lnTo>
                <a:lnTo>
                  <a:pt x="1934014" y="3755366"/>
                </a:lnTo>
                <a:lnTo>
                  <a:pt x="0" y="375536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 rot="282144">
            <a:off x="2604397" y="1935786"/>
            <a:ext cx="4198272" cy="14940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433"/>
              </a:lnSpc>
            </a:pPr>
            <a:r>
              <a:rPr lang="en-US" sz="10394">
                <a:solidFill>
                  <a:srgbClr val="000000"/>
                </a:solidFill>
                <a:latin typeface="Krabuler"/>
                <a:ea typeface="Krabuler"/>
                <a:cs typeface="Krabuler"/>
                <a:sym typeface="Krabuler"/>
              </a:rPr>
              <a:t>3-2-1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146806" y="1651269"/>
            <a:ext cx="7864519" cy="9163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30"/>
              </a:lnSpc>
            </a:pPr>
            <a:r>
              <a:rPr lang="en-US" sz="6600" spc="277">
                <a:solidFill>
                  <a:srgbClr val="000000"/>
                </a:solidFill>
                <a:latin typeface="Krabuler"/>
                <a:ea typeface="Krabuler"/>
                <a:cs typeface="Krabuler"/>
                <a:sym typeface="Krabuler"/>
              </a:rPr>
              <a:t>СОКІВНИЦЯ</a:t>
            </a:r>
          </a:p>
        </p:txBody>
      </p:sp>
      <p:sp>
        <p:nvSpPr>
          <p:cNvPr id="3" name="Freeform 3"/>
          <p:cNvSpPr/>
          <p:nvPr/>
        </p:nvSpPr>
        <p:spPr>
          <a:xfrm rot="2638600">
            <a:off x="8660159" y="479015"/>
            <a:ext cx="1206893" cy="1099370"/>
          </a:xfrm>
          <a:custGeom>
            <a:avLst/>
            <a:gdLst/>
            <a:ahLst/>
            <a:cxnLst/>
            <a:rect l="l" t="t" r="r" b="b"/>
            <a:pathLst>
              <a:path w="1206893" h="1099370">
                <a:moveTo>
                  <a:pt x="0" y="0"/>
                </a:moveTo>
                <a:lnTo>
                  <a:pt x="1206893" y="0"/>
                </a:lnTo>
                <a:lnTo>
                  <a:pt x="1206893" y="1099370"/>
                </a:lnTo>
                <a:lnTo>
                  <a:pt x="0" y="10993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0" y="4004528"/>
            <a:ext cx="6055518" cy="6282472"/>
          </a:xfrm>
          <a:custGeom>
            <a:avLst/>
            <a:gdLst/>
            <a:ahLst/>
            <a:cxnLst/>
            <a:rect l="l" t="t" r="r" b="b"/>
            <a:pathLst>
              <a:path w="6055518" h="6282472">
                <a:moveTo>
                  <a:pt x="0" y="0"/>
                </a:moveTo>
                <a:lnTo>
                  <a:pt x="6055518" y="0"/>
                </a:lnTo>
                <a:lnTo>
                  <a:pt x="6055518" y="6282472"/>
                </a:lnTo>
                <a:lnTo>
                  <a:pt x="0" y="62824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3748"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12913518" y="2514600"/>
            <a:ext cx="4229100" cy="4229100"/>
            <a:chOff x="0" y="0"/>
            <a:chExt cx="5638800" cy="5638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638800" cy="5638800"/>
            </a:xfrm>
            <a:custGeom>
              <a:avLst/>
              <a:gdLst/>
              <a:ahLst/>
              <a:cxnLst/>
              <a:rect l="l" t="t" r="r" b="b"/>
              <a:pathLst>
                <a:path w="5638800" h="5638800">
                  <a:moveTo>
                    <a:pt x="0" y="2819400"/>
                  </a:moveTo>
                  <a:cubicBezTo>
                    <a:pt x="0" y="1262253"/>
                    <a:pt x="1262253" y="0"/>
                    <a:pt x="2819400" y="0"/>
                  </a:cubicBezTo>
                  <a:cubicBezTo>
                    <a:pt x="4376547" y="0"/>
                    <a:pt x="5638800" y="1262253"/>
                    <a:pt x="5638800" y="2819400"/>
                  </a:cubicBezTo>
                  <a:cubicBezTo>
                    <a:pt x="5638800" y="4376547"/>
                    <a:pt x="4376547" y="5638800"/>
                    <a:pt x="2819400" y="5638800"/>
                  </a:cubicBezTo>
                  <a:cubicBezTo>
                    <a:pt x="1262253" y="5638800"/>
                    <a:pt x="0" y="4376547"/>
                    <a:pt x="0" y="2819400"/>
                  </a:cubicBezTo>
                  <a:close/>
                </a:path>
              </a:pathLst>
            </a:custGeom>
            <a:gradFill rotWithShape="1">
              <a:gsLst>
                <a:gs pos="0">
                  <a:srgbClr val="7AC4F0">
                    <a:alpha val="7000"/>
                  </a:srgbClr>
                </a:gs>
                <a:gs pos="36000">
                  <a:srgbClr val="7AC4F0">
                    <a:alpha val="0"/>
                  </a:srgbClr>
                </a:gs>
                <a:gs pos="69000">
                  <a:srgbClr val="7AC4F0">
                    <a:alpha val="6000"/>
                  </a:srgbClr>
                </a:gs>
              </a:gsLst>
              <a:path path="circle">
                <a:fillToRect l="50000" t="50000" r="50000" b="50000"/>
              </a:path>
            </a:gradFill>
          </p:spPr>
        </p:sp>
      </p:grpSp>
      <p:sp>
        <p:nvSpPr>
          <p:cNvPr id="7" name="Freeform 7"/>
          <p:cNvSpPr/>
          <p:nvPr/>
        </p:nvSpPr>
        <p:spPr>
          <a:xfrm>
            <a:off x="12913518" y="9144000"/>
            <a:ext cx="1490601" cy="1143000"/>
          </a:xfrm>
          <a:custGeom>
            <a:avLst/>
            <a:gdLst/>
            <a:ahLst/>
            <a:cxnLst/>
            <a:rect l="l" t="t" r="r" b="b"/>
            <a:pathLst>
              <a:path w="1490601" h="1143000">
                <a:moveTo>
                  <a:pt x="0" y="0"/>
                </a:moveTo>
                <a:lnTo>
                  <a:pt x="1490601" y="0"/>
                </a:lnTo>
                <a:lnTo>
                  <a:pt x="1490601" y="1143000"/>
                </a:lnTo>
                <a:lnTo>
                  <a:pt x="0" y="1143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b="-30412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1216093" y="0"/>
            <a:ext cx="2805204" cy="3086882"/>
          </a:xfrm>
          <a:custGeom>
            <a:avLst/>
            <a:gdLst/>
            <a:ahLst/>
            <a:cxnLst/>
            <a:rect l="l" t="t" r="r" b="b"/>
            <a:pathLst>
              <a:path w="2805204" h="3086882">
                <a:moveTo>
                  <a:pt x="0" y="0"/>
                </a:moveTo>
                <a:lnTo>
                  <a:pt x="2805203" y="0"/>
                </a:lnTo>
                <a:lnTo>
                  <a:pt x="2805203" y="3086882"/>
                </a:lnTo>
                <a:lnTo>
                  <a:pt x="0" y="308688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751541" y="4148662"/>
            <a:ext cx="3395265" cy="2584646"/>
          </a:xfrm>
          <a:custGeom>
            <a:avLst/>
            <a:gdLst/>
            <a:ahLst/>
            <a:cxnLst/>
            <a:rect l="l" t="t" r="r" b="b"/>
            <a:pathLst>
              <a:path w="3395265" h="2584646">
                <a:moveTo>
                  <a:pt x="0" y="0"/>
                </a:moveTo>
                <a:lnTo>
                  <a:pt x="3395265" y="0"/>
                </a:lnTo>
                <a:lnTo>
                  <a:pt x="3395265" y="2584646"/>
                </a:lnTo>
                <a:lnTo>
                  <a:pt x="0" y="258464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7353198" y="5440985"/>
            <a:ext cx="2510028" cy="4114800"/>
          </a:xfrm>
          <a:custGeom>
            <a:avLst/>
            <a:gdLst/>
            <a:ahLst/>
            <a:cxnLst/>
            <a:rect l="l" t="t" r="r" b="b"/>
            <a:pathLst>
              <a:path w="2510028" h="4114800">
                <a:moveTo>
                  <a:pt x="0" y="0"/>
                </a:moveTo>
                <a:lnTo>
                  <a:pt x="2510028" y="0"/>
                </a:lnTo>
                <a:lnTo>
                  <a:pt x="251002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2618694" y="4004528"/>
            <a:ext cx="4314338" cy="4114800"/>
          </a:xfrm>
          <a:custGeom>
            <a:avLst/>
            <a:gdLst/>
            <a:ahLst/>
            <a:cxnLst/>
            <a:rect l="l" t="t" r="r" b="b"/>
            <a:pathLst>
              <a:path w="4314338" h="4114800">
                <a:moveTo>
                  <a:pt x="0" y="0"/>
                </a:moveTo>
                <a:lnTo>
                  <a:pt x="4314339" y="0"/>
                </a:lnTo>
                <a:lnTo>
                  <a:pt x="431433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2006953" y="3349029"/>
            <a:ext cx="15712546" cy="2305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00"/>
              </a:lnSpc>
            </a:pPr>
            <a:r>
              <a:rPr lang="en-US" sz="3000" b="1" spc="-11">
                <a:solidFill>
                  <a:srgbClr val="C00000"/>
                </a:solidFill>
                <a:latin typeface="TT Prosto Sans Bold"/>
                <a:ea typeface="TT Prosto Sans Bold"/>
                <a:cs typeface="TT Prosto Sans Bold"/>
                <a:sym typeface="TT Prosto Sans Bold"/>
              </a:rPr>
              <a:t>До чого потрібно                                                     Не сподобалось, не актуально      </a:t>
            </a:r>
          </a:p>
          <a:p>
            <a:pPr algn="l">
              <a:lnSpc>
                <a:spcPts val="3600"/>
              </a:lnSpc>
            </a:pPr>
            <a:r>
              <a:rPr lang="en-US" sz="3000" b="1" spc="-11">
                <a:solidFill>
                  <a:srgbClr val="C00000"/>
                </a:solidFill>
                <a:latin typeface="TT Prosto Sans Bold"/>
                <a:ea typeface="TT Prosto Sans Bold"/>
                <a:cs typeface="TT Prosto Sans Bold"/>
                <a:sym typeface="TT Prosto Sans Bold"/>
              </a:rPr>
              <a:t>повернутися?</a:t>
            </a:r>
          </a:p>
          <a:p>
            <a:pPr algn="l">
              <a:lnSpc>
                <a:spcPts val="3600"/>
              </a:lnSpc>
            </a:pPr>
            <a:endParaRPr lang="en-US" sz="3000" b="1" spc="-11">
              <a:solidFill>
                <a:srgbClr val="C00000"/>
              </a:solidFill>
              <a:latin typeface="TT Prosto Sans Bold"/>
              <a:ea typeface="TT Prosto Sans Bold"/>
              <a:cs typeface="TT Prosto Sans Bold"/>
              <a:sym typeface="TT Prosto Sans Bold"/>
            </a:endParaRPr>
          </a:p>
          <a:p>
            <a:pPr algn="l">
              <a:lnSpc>
                <a:spcPts val="3600"/>
              </a:lnSpc>
            </a:pPr>
            <a:endParaRPr lang="en-US" sz="3000" b="1" spc="-11">
              <a:solidFill>
                <a:srgbClr val="C00000"/>
              </a:solidFill>
              <a:latin typeface="TT Prosto Sans Bold"/>
              <a:ea typeface="TT Prosto Sans Bold"/>
              <a:cs typeface="TT Prosto Sans Bold"/>
              <a:sym typeface="TT Prosto Sans Bold"/>
            </a:endParaRPr>
          </a:p>
          <a:p>
            <a:pPr algn="l">
              <a:lnSpc>
                <a:spcPts val="3600"/>
              </a:lnSpc>
            </a:pPr>
            <a:r>
              <a:rPr lang="en-US" sz="3000" spc="-11">
                <a:solidFill>
                  <a:srgbClr val="FFFFFF"/>
                </a:solidFill>
                <a:latin typeface="TT Prosto Sans"/>
                <a:ea typeface="TT Prosto Sans"/>
                <a:cs typeface="TT Prosto Sans"/>
                <a:sym typeface="TT Prosto Sans"/>
              </a:rPr>
              <a:t>                                    </a:t>
            </a:r>
            <a:r>
              <a:rPr lang="en-US" sz="3000" b="1" spc="-11">
                <a:solidFill>
                  <a:srgbClr val="C00000"/>
                </a:solidFill>
                <a:latin typeface="TT Prosto Sans Bold"/>
                <a:ea typeface="TT Prosto Sans Bold"/>
                <a:cs typeface="TT Prosto Sans Bold"/>
                <a:sym typeface="TT Prosto Sans Bold"/>
              </a:rPr>
              <a:t>Надихало, приносило радість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294192" y="1143767"/>
            <a:ext cx="7699617" cy="151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  <a:spcBef>
                <a:spcPct val="0"/>
              </a:spcBef>
            </a:pPr>
            <a:r>
              <a:rPr lang="en-US" sz="8799">
                <a:solidFill>
                  <a:srgbClr val="000000"/>
                </a:solidFill>
                <a:latin typeface="Krabuler"/>
                <a:ea typeface="Krabuler"/>
                <a:cs typeface="Krabuler"/>
                <a:sym typeface="Krabuler"/>
              </a:rPr>
              <a:t>Три обличчя</a:t>
            </a:r>
          </a:p>
        </p:txBody>
      </p:sp>
      <p:sp>
        <p:nvSpPr>
          <p:cNvPr id="3" name="Freeform 3"/>
          <p:cNvSpPr/>
          <p:nvPr/>
        </p:nvSpPr>
        <p:spPr>
          <a:xfrm>
            <a:off x="7051433" y="-68578"/>
            <a:ext cx="10083238" cy="1393320"/>
          </a:xfrm>
          <a:custGeom>
            <a:avLst/>
            <a:gdLst/>
            <a:ahLst/>
            <a:cxnLst/>
            <a:rect l="l" t="t" r="r" b="b"/>
            <a:pathLst>
              <a:path w="10083238" h="1393320">
                <a:moveTo>
                  <a:pt x="0" y="0"/>
                </a:moveTo>
                <a:lnTo>
                  <a:pt x="10083238" y="0"/>
                </a:lnTo>
                <a:lnTo>
                  <a:pt x="10083238" y="1393320"/>
                </a:lnTo>
                <a:lnTo>
                  <a:pt x="0" y="139332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0800000">
            <a:off x="-4098675" y="8905418"/>
            <a:ext cx="9279203" cy="2078243"/>
          </a:xfrm>
          <a:custGeom>
            <a:avLst/>
            <a:gdLst/>
            <a:ahLst/>
            <a:cxnLst/>
            <a:rect l="l" t="t" r="r" b="b"/>
            <a:pathLst>
              <a:path w="9279203" h="2078243">
                <a:moveTo>
                  <a:pt x="0" y="0"/>
                </a:moveTo>
                <a:lnTo>
                  <a:pt x="9279203" y="0"/>
                </a:lnTo>
                <a:lnTo>
                  <a:pt x="9279203" y="2078242"/>
                </a:lnTo>
                <a:lnTo>
                  <a:pt x="0" y="20782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62081"/>
            </a:stretch>
          </a:blipFill>
        </p:spPr>
      </p:sp>
      <p:sp>
        <p:nvSpPr>
          <p:cNvPr id="5" name="Freeform 5"/>
          <p:cNvSpPr/>
          <p:nvPr/>
        </p:nvSpPr>
        <p:spPr>
          <a:xfrm rot="-1568932">
            <a:off x="923030" y="840225"/>
            <a:ext cx="1443297" cy="2069242"/>
          </a:xfrm>
          <a:custGeom>
            <a:avLst/>
            <a:gdLst/>
            <a:ahLst/>
            <a:cxnLst/>
            <a:rect l="l" t="t" r="r" b="b"/>
            <a:pathLst>
              <a:path w="1443297" h="2069242">
                <a:moveTo>
                  <a:pt x="0" y="0"/>
                </a:moveTo>
                <a:lnTo>
                  <a:pt x="1443297" y="0"/>
                </a:lnTo>
                <a:lnTo>
                  <a:pt x="1443297" y="2069242"/>
                </a:lnTo>
                <a:lnTo>
                  <a:pt x="0" y="20692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240727">
            <a:off x="3721544" y="491462"/>
            <a:ext cx="1162426" cy="1666560"/>
          </a:xfrm>
          <a:custGeom>
            <a:avLst/>
            <a:gdLst/>
            <a:ahLst/>
            <a:cxnLst/>
            <a:rect l="l" t="t" r="r" b="b"/>
            <a:pathLst>
              <a:path w="1162426" h="1666560">
                <a:moveTo>
                  <a:pt x="0" y="0"/>
                </a:moveTo>
                <a:lnTo>
                  <a:pt x="1162426" y="0"/>
                </a:lnTo>
                <a:lnTo>
                  <a:pt x="1162426" y="1666560"/>
                </a:lnTo>
                <a:lnTo>
                  <a:pt x="0" y="16665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3932475" y="4160805"/>
            <a:ext cx="11720944" cy="5391723"/>
          </a:xfrm>
          <a:custGeom>
            <a:avLst/>
            <a:gdLst/>
            <a:ahLst/>
            <a:cxnLst/>
            <a:rect l="l" t="t" r="r" b="b"/>
            <a:pathLst>
              <a:path w="11720944" h="5391723">
                <a:moveTo>
                  <a:pt x="0" y="0"/>
                </a:moveTo>
                <a:lnTo>
                  <a:pt x="11720945" y="0"/>
                </a:lnTo>
                <a:lnTo>
                  <a:pt x="11720945" y="5391723"/>
                </a:lnTo>
                <a:lnTo>
                  <a:pt x="0" y="539172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26849" b="-26849"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028700" y="3084390"/>
            <a:ext cx="16230600" cy="1162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38"/>
              </a:lnSpc>
              <a:spcBef>
                <a:spcPct val="0"/>
              </a:spcBef>
            </a:pPr>
            <a:r>
              <a:rPr lang="en-US" sz="3781" b="1" spc="-14">
                <a:solidFill>
                  <a:srgbClr val="000000"/>
                </a:solidFill>
                <a:latin typeface="TT Prosto Sans Bold"/>
                <a:ea typeface="TT Prosto Sans Bold"/>
                <a:cs typeface="TT Prosto Sans Bold"/>
                <a:sym typeface="TT Prosto Sans Bold"/>
              </a:rPr>
              <a:t>Намалюйте свої емоції на початку уроку, після виконання завдання та наприкінці уроку.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568932">
            <a:off x="15725241" y="2538573"/>
            <a:ext cx="1447775" cy="2075662"/>
          </a:xfrm>
          <a:custGeom>
            <a:avLst/>
            <a:gdLst/>
            <a:ahLst/>
            <a:cxnLst/>
            <a:rect l="l" t="t" r="r" b="b"/>
            <a:pathLst>
              <a:path w="1447775" h="2075662">
                <a:moveTo>
                  <a:pt x="0" y="0"/>
                </a:moveTo>
                <a:lnTo>
                  <a:pt x="1447774" y="0"/>
                </a:lnTo>
                <a:lnTo>
                  <a:pt x="1447774" y="2075662"/>
                </a:lnTo>
                <a:lnTo>
                  <a:pt x="0" y="207566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0538197" y="0"/>
            <a:ext cx="10083238" cy="1393320"/>
          </a:xfrm>
          <a:custGeom>
            <a:avLst/>
            <a:gdLst/>
            <a:ahLst/>
            <a:cxnLst/>
            <a:rect l="l" t="t" r="r" b="b"/>
            <a:pathLst>
              <a:path w="10083238" h="1393320">
                <a:moveTo>
                  <a:pt x="0" y="0"/>
                </a:moveTo>
                <a:lnTo>
                  <a:pt x="10083238" y="0"/>
                </a:lnTo>
                <a:lnTo>
                  <a:pt x="10083238" y="1393320"/>
                </a:lnTo>
                <a:lnTo>
                  <a:pt x="0" y="1393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0800000">
            <a:off x="-4098675" y="8905418"/>
            <a:ext cx="9279203" cy="2078243"/>
          </a:xfrm>
          <a:custGeom>
            <a:avLst/>
            <a:gdLst/>
            <a:ahLst/>
            <a:cxnLst/>
            <a:rect l="l" t="t" r="r" b="b"/>
            <a:pathLst>
              <a:path w="9279203" h="2078243">
                <a:moveTo>
                  <a:pt x="0" y="0"/>
                </a:moveTo>
                <a:lnTo>
                  <a:pt x="9279203" y="0"/>
                </a:lnTo>
                <a:lnTo>
                  <a:pt x="9279203" y="2078242"/>
                </a:lnTo>
                <a:lnTo>
                  <a:pt x="0" y="20782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62081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0" y="4004528"/>
            <a:ext cx="6055518" cy="6282472"/>
          </a:xfrm>
          <a:custGeom>
            <a:avLst/>
            <a:gdLst/>
            <a:ahLst/>
            <a:cxnLst/>
            <a:rect l="l" t="t" r="r" b="b"/>
            <a:pathLst>
              <a:path w="6055518" h="6282472">
                <a:moveTo>
                  <a:pt x="0" y="0"/>
                </a:moveTo>
                <a:lnTo>
                  <a:pt x="6055518" y="0"/>
                </a:lnTo>
                <a:lnTo>
                  <a:pt x="6055518" y="6282472"/>
                </a:lnTo>
                <a:lnTo>
                  <a:pt x="0" y="628247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3748"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747879" y="2684586"/>
            <a:ext cx="13236932" cy="62208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 i="1" spc="-16">
                <a:solidFill>
                  <a:srgbClr val="0070C0"/>
                </a:solidFill>
                <a:latin typeface="TT Prosto Sans Bold Italics"/>
                <a:ea typeface="TT Prosto Sans Bold Italics"/>
                <a:cs typeface="TT Prosto Sans Bold Italics"/>
                <a:sym typeface="TT Prosto Sans Bold Italics"/>
              </a:rPr>
              <a:t>Заплющіть очі і згадайте приємні моменти уроку. Я радію, що протягом уроку ви були уважні.</a:t>
            </a:r>
          </a:p>
          <a:p>
            <a:pPr algn="l">
              <a:lnSpc>
                <a:spcPts val="5040"/>
              </a:lnSpc>
            </a:pPr>
            <a:r>
              <a:rPr lang="en-US" sz="4200" b="1" i="1" spc="-16">
                <a:solidFill>
                  <a:srgbClr val="0070C0"/>
                </a:solidFill>
                <a:latin typeface="TT Prosto Sans Bold Italics"/>
                <a:ea typeface="TT Prosto Sans Bold Italics"/>
                <a:cs typeface="TT Prosto Sans Bold Italics"/>
                <a:sym typeface="TT Prosto Sans Bold Italics"/>
              </a:rPr>
              <a:t>Усі, хто працював добре, - посміхніться мені.</a:t>
            </a:r>
          </a:p>
          <a:p>
            <a:pPr algn="l">
              <a:lnSpc>
                <a:spcPts val="5040"/>
              </a:lnSpc>
            </a:pPr>
            <a:r>
              <a:rPr lang="en-US" sz="4200" b="1" i="1" spc="-16">
                <a:solidFill>
                  <a:srgbClr val="0070C0"/>
                </a:solidFill>
                <a:latin typeface="TT Prosto Sans Bold Italics"/>
                <a:ea typeface="TT Prosto Sans Bold Italics"/>
                <a:cs typeface="TT Prosto Sans Bold Italics"/>
                <a:sym typeface="TT Prosto Sans Bold Italics"/>
              </a:rPr>
              <a:t>А хто відчуває потенціал працювати ще краще – поаплодуйте собі.</a:t>
            </a:r>
          </a:p>
        </p:txBody>
      </p:sp>
      <p:sp>
        <p:nvSpPr>
          <p:cNvPr id="7" name="Freeform 7"/>
          <p:cNvSpPr/>
          <p:nvPr/>
        </p:nvSpPr>
        <p:spPr>
          <a:xfrm>
            <a:off x="152400" y="4156928"/>
            <a:ext cx="6055518" cy="6282472"/>
          </a:xfrm>
          <a:custGeom>
            <a:avLst/>
            <a:gdLst/>
            <a:ahLst/>
            <a:cxnLst/>
            <a:rect l="l" t="t" r="r" b="b"/>
            <a:pathLst>
              <a:path w="6055518" h="6282472">
                <a:moveTo>
                  <a:pt x="0" y="0"/>
                </a:moveTo>
                <a:lnTo>
                  <a:pt x="6055518" y="0"/>
                </a:lnTo>
                <a:lnTo>
                  <a:pt x="6055518" y="6282472"/>
                </a:lnTo>
                <a:lnTo>
                  <a:pt x="0" y="628247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3748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84211" y="6827929"/>
            <a:ext cx="3344828" cy="3273751"/>
          </a:xfrm>
          <a:custGeom>
            <a:avLst/>
            <a:gdLst/>
            <a:ahLst/>
            <a:cxnLst/>
            <a:rect l="l" t="t" r="r" b="b"/>
            <a:pathLst>
              <a:path w="3344828" h="3273751">
                <a:moveTo>
                  <a:pt x="0" y="0"/>
                </a:moveTo>
                <a:lnTo>
                  <a:pt x="3344828" y="0"/>
                </a:lnTo>
                <a:lnTo>
                  <a:pt x="3344828" y="3273751"/>
                </a:lnTo>
                <a:lnTo>
                  <a:pt x="0" y="327375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6013273" y="7150365"/>
            <a:ext cx="6261454" cy="2794174"/>
          </a:xfrm>
          <a:custGeom>
            <a:avLst/>
            <a:gdLst/>
            <a:ahLst/>
            <a:cxnLst/>
            <a:rect l="l" t="t" r="r" b="b"/>
            <a:pathLst>
              <a:path w="6261454" h="2794174">
                <a:moveTo>
                  <a:pt x="0" y="0"/>
                </a:moveTo>
                <a:lnTo>
                  <a:pt x="6261454" y="0"/>
                </a:lnTo>
                <a:lnTo>
                  <a:pt x="6261454" y="2794174"/>
                </a:lnTo>
                <a:lnTo>
                  <a:pt x="0" y="279417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3495504" y="7298164"/>
            <a:ext cx="4497386" cy="2080041"/>
          </a:xfrm>
          <a:custGeom>
            <a:avLst/>
            <a:gdLst/>
            <a:ahLst/>
            <a:cxnLst/>
            <a:rect l="l" t="t" r="r" b="b"/>
            <a:pathLst>
              <a:path w="4497386" h="2080041">
                <a:moveTo>
                  <a:pt x="0" y="0"/>
                </a:moveTo>
                <a:lnTo>
                  <a:pt x="4497386" y="0"/>
                </a:lnTo>
                <a:lnTo>
                  <a:pt x="4497386" y="2080041"/>
                </a:lnTo>
                <a:lnTo>
                  <a:pt x="0" y="2080041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1060606" y="696222"/>
            <a:ext cx="13924205" cy="1933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559"/>
              </a:lnSpc>
            </a:pPr>
            <a:r>
              <a:rPr lang="en-US" sz="6300" spc="151">
                <a:solidFill>
                  <a:srgbClr val="7030A0"/>
                </a:solidFill>
                <a:latin typeface="UKIJ Diwani"/>
                <a:ea typeface="UKIJ Diwani"/>
                <a:cs typeface="UKIJ Diwani"/>
                <a:sym typeface="UKIJ Diwani"/>
              </a:rPr>
              <a:t>«Із заплющеними очима» </a:t>
            </a:r>
            <a:r>
              <a:rPr lang="en-US" sz="6300" i="1" spc="151">
                <a:solidFill>
                  <a:srgbClr val="EF7B9E"/>
                </a:solidFill>
                <a:latin typeface="UKIJ Diwani"/>
                <a:ea typeface="UKIJ Diwani"/>
                <a:cs typeface="UKIJ Diwani"/>
                <a:sym typeface="UKIJ Diwani"/>
              </a:rPr>
              <a:t>(А.Богосвятська)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274</Words>
  <Application>Microsoft Office PowerPoint</Application>
  <PresentationFormat>Довільний</PresentationFormat>
  <Paragraphs>59</Paragraphs>
  <Slides>19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19</vt:i4>
      </vt:variant>
    </vt:vector>
  </HeadingPairs>
  <TitlesOfParts>
    <vt:vector size="30" baseType="lpstr">
      <vt:lpstr>TT Prosto Sans Bold Italics</vt:lpstr>
      <vt:lpstr>Calibri</vt:lpstr>
      <vt:lpstr>Arial</vt:lpstr>
      <vt:lpstr>Handy Casual</vt:lpstr>
      <vt:lpstr>TT Prosto Sans</vt:lpstr>
      <vt:lpstr>TT Prosto Sans Bold</vt:lpstr>
      <vt:lpstr>UKIJ Diwani</vt:lpstr>
      <vt:lpstr>Krabuler</vt:lpstr>
      <vt:lpstr>Pompiere</vt:lpstr>
      <vt:lpstr>PT Serif Bold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РЕФЛЕКСІЯ, приклади моя.pptx</dc:title>
  <cp:lastModifiedBy>Наталія Гусак</cp:lastModifiedBy>
  <cp:revision>2</cp:revision>
  <dcterms:created xsi:type="dcterms:W3CDTF">2006-08-16T00:00:00Z</dcterms:created>
  <dcterms:modified xsi:type="dcterms:W3CDTF">2024-12-29T19:45:40Z</dcterms:modified>
  <dc:identifier>DAGar7RazJc</dc:identifier>
</cp:coreProperties>
</file>