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5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6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8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81" r:id="rId2"/>
    <p:sldMasterId id="2147483798" r:id="rId3"/>
    <p:sldMasterId id="2147483815" r:id="rId4"/>
    <p:sldMasterId id="2147483827" r:id="rId5"/>
    <p:sldMasterId id="2147483839" r:id="rId6"/>
    <p:sldMasterId id="2147483851" r:id="rId7"/>
    <p:sldMasterId id="2147483863" r:id="rId8"/>
    <p:sldMasterId id="2147483875" r:id="rId9"/>
  </p:sldMasterIdLst>
  <p:notesMasterIdLst>
    <p:notesMasterId r:id="rId25"/>
  </p:notesMasterIdLst>
  <p:sldIdLst>
    <p:sldId id="256" r:id="rId10"/>
    <p:sldId id="257" r:id="rId11"/>
    <p:sldId id="276" r:id="rId12"/>
    <p:sldId id="261" r:id="rId13"/>
    <p:sldId id="263" r:id="rId14"/>
    <p:sldId id="264" r:id="rId15"/>
    <p:sldId id="265" r:id="rId16"/>
    <p:sldId id="268" r:id="rId17"/>
    <p:sldId id="269" r:id="rId18"/>
    <p:sldId id="270" r:id="rId19"/>
    <p:sldId id="278" r:id="rId20"/>
    <p:sldId id="279" r:id="rId21"/>
    <p:sldId id="280" r:id="rId22"/>
    <p:sldId id="282" r:id="rId23"/>
    <p:sldId id="28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CC0000"/>
    <a:srgbClr val="006600"/>
    <a:srgbClr val="16AE1A"/>
    <a:srgbClr val="85389A"/>
    <a:srgbClr val="AD25B0"/>
    <a:srgbClr val="697A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4B17C-A8D6-4EC1-9F74-DEF1B852E50E}" type="doc">
      <dgm:prSet loTypeId="urn:microsoft.com/office/officeart/2005/8/layout/list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240C59D7-2CE4-462A-9515-C237DA44CA8D}">
      <dgm:prSet phldrT="[文本]"/>
      <dgm:spPr/>
      <dgm:t>
        <a:bodyPr/>
        <a:lstStyle/>
        <a:p>
          <a:r>
            <a:rPr lang="uk-UA" altLang="zh-CN" dirty="0"/>
            <a:t>Інтерактивні </a:t>
          </a:r>
          <a:r>
            <a:rPr lang="uk-UA" altLang="zh-CN" dirty="0" err="1" smtClean="0"/>
            <a:t>ігри,робота</a:t>
          </a:r>
          <a:r>
            <a:rPr lang="uk-UA" altLang="zh-CN" dirty="0" smtClean="0"/>
            <a:t> в</a:t>
          </a:r>
        </a:p>
        <a:p>
          <a:r>
            <a:rPr lang="uk-UA" altLang="zh-CN" dirty="0" smtClean="0"/>
            <a:t>парах, робота  в  групах.</a:t>
          </a:r>
          <a:endParaRPr lang="zh-CN" altLang="en-US" dirty="0"/>
        </a:p>
      </dgm:t>
    </dgm:pt>
    <dgm:pt modelId="{CD49C4B8-92C8-418B-931E-B71E1BE6881B}" type="parTrans" cxnId="{910A7DF5-E214-4793-B0E5-4BDA9128D21F}">
      <dgm:prSet/>
      <dgm:spPr/>
      <dgm:t>
        <a:bodyPr/>
        <a:lstStyle/>
        <a:p>
          <a:endParaRPr lang="zh-CN" altLang="en-US"/>
        </a:p>
      </dgm:t>
    </dgm:pt>
    <dgm:pt modelId="{947B3124-FA3E-44E6-A51D-10587B3FB02E}" type="sibTrans" cxnId="{910A7DF5-E214-4793-B0E5-4BDA9128D21F}">
      <dgm:prSet/>
      <dgm:spPr/>
      <dgm:t>
        <a:bodyPr/>
        <a:lstStyle/>
        <a:p>
          <a:endParaRPr lang="zh-CN" altLang="en-US"/>
        </a:p>
      </dgm:t>
    </dgm:pt>
    <dgm:pt modelId="{776E090B-9E19-406F-9C65-C90E65664537}">
      <dgm:prSet/>
      <dgm:spPr/>
      <dgm:t>
        <a:bodyPr/>
        <a:lstStyle/>
        <a:p>
          <a:r>
            <a:rPr lang="uk-UA" altLang="zh-CN" dirty="0" smtClean="0"/>
            <a:t>Підготовка і захист проектів,</a:t>
          </a:r>
        </a:p>
        <a:p>
          <a:r>
            <a:rPr lang="uk-UA" altLang="zh-CN" dirty="0" smtClean="0"/>
            <a:t>Участь у конкурсах</a:t>
          </a:r>
          <a:endParaRPr lang="zh-CN" altLang="en-US" dirty="0"/>
        </a:p>
      </dgm:t>
    </dgm:pt>
    <dgm:pt modelId="{1E946C5C-BFE8-4DE1-8C08-D83A5C4C9FC9}" type="parTrans" cxnId="{F3F6E3D0-3067-4F17-AAE7-28426B561BD5}">
      <dgm:prSet/>
      <dgm:spPr/>
      <dgm:t>
        <a:bodyPr/>
        <a:lstStyle/>
        <a:p>
          <a:endParaRPr lang="ru-RU"/>
        </a:p>
      </dgm:t>
    </dgm:pt>
    <dgm:pt modelId="{22033CBD-044C-46FE-BE17-86BAAD0F6B8B}" type="sibTrans" cxnId="{F3F6E3D0-3067-4F17-AAE7-28426B561BD5}">
      <dgm:prSet/>
      <dgm:spPr/>
      <dgm:t>
        <a:bodyPr/>
        <a:lstStyle/>
        <a:p>
          <a:endParaRPr lang="ru-RU"/>
        </a:p>
      </dgm:t>
    </dgm:pt>
    <dgm:pt modelId="{985552E0-DE2C-4CC5-8896-7E5194BD6559}">
      <dgm:prSet/>
      <dgm:spPr/>
      <dgm:t>
        <a:bodyPr/>
        <a:lstStyle/>
        <a:p>
          <a:r>
            <a:rPr lang="uk-UA" altLang="zh-CN" smtClean="0"/>
            <a:t>Індивідуальні завдання</a:t>
          </a:r>
          <a:endParaRPr lang="zh-CN" altLang="en-US" dirty="0"/>
        </a:p>
      </dgm:t>
    </dgm:pt>
    <dgm:pt modelId="{EFDE5839-129D-4909-A5FB-DC49F69ED81C}" type="parTrans" cxnId="{AD50B9A1-5951-4B81-A2CA-6BEE43DB4A37}">
      <dgm:prSet/>
      <dgm:spPr/>
      <dgm:t>
        <a:bodyPr/>
        <a:lstStyle/>
        <a:p>
          <a:endParaRPr lang="ru-RU"/>
        </a:p>
      </dgm:t>
    </dgm:pt>
    <dgm:pt modelId="{92DD7427-CB19-42E9-B640-51198CBEF2F3}" type="sibTrans" cxnId="{AD50B9A1-5951-4B81-A2CA-6BEE43DB4A37}">
      <dgm:prSet/>
      <dgm:spPr/>
      <dgm:t>
        <a:bodyPr/>
        <a:lstStyle/>
        <a:p>
          <a:endParaRPr lang="ru-RU"/>
        </a:p>
      </dgm:t>
    </dgm:pt>
    <dgm:pt modelId="{3023CD71-1B2E-4AAC-B596-249CA2DF1D19}">
      <dgm:prSet phldrT="[文本]"/>
      <dgm:spPr/>
      <dgm:t>
        <a:bodyPr/>
        <a:lstStyle/>
        <a:p>
          <a:r>
            <a:rPr lang="uk-UA" altLang="zh-CN" dirty="0" err="1"/>
            <a:t>Комп</a:t>
          </a:r>
          <a:r>
            <a:rPr lang="en-US" altLang="zh-CN" dirty="0"/>
            <a:t>’</a:t>
          </a:r>
          <a:r>
            <a:rPr lang="uk-UA" altLang="zh-CN" dirty="0" err="1"/>
            <a:t>ютерні</a:t>
          </a:r>
          <a:r>
            <a:rPr lang="uk-UA" altLang="zh-CN" dirty="0"/>
            <a:t> технології</a:t>
          </a:r>
          <a:endParaRPr lang="zh-CN" altLang="en-US" dirty="0"/>
        </a:p>
      </dgm:t>
    </dgm:pt>
    <dgm:pt modelId="{2F0E3A0B-9DD7-4683-8AC6-71BC07385C0F}" type="parTrans" cxnId="{73CFAD13-14E1-4FBF-A88F-32FAD01122AC}">
      <dgm:prSet/>
      <dgm:spPr/>
      <dgm:t>
        <a:bodyPr/>
        <a:lstStyle/>
        <a:p>
          <a:endParaRPr lang="ru-RU"/>
        </a:p>
      </dgm:t>
    </dgm:pt>
    <dgm:pt modelId="{F2D4D38B-649C-4C67-A24A-3D9FBF77D846}" type="sibTrans" cxnId="{73CFAD13-14E1-4FBF-A88F-32FAD01122AC}">
      <dgm:prSet/>
      <dgm:spPr/>
      <dgm:t>
        <a:bodyPr/>
        <a:lstStyle/>
        <a:p>
          <a:endParaRPr lang="ru-RU"/>
        </a:p>
      </dgm:t>
    </dgm:pt>
    <dgm:pt modelId="{290ADAC8-17E0-4F11-BE79-899CD4DD5E12}" type="pres">
      <dgm:prSet presAssocID="{0274B17C-A8D6-4EC1-9F74-DEF1B852E50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00622C-704A-40DB-AA9A-CF6B66B9CB56}" type="pres">
      <dgm:prSet presAssocID="{240C59D7-2CE4-462A-9515-C237DA44CA8D}" presName="parentLin" presStyleCnt="0"/>
      <dgm:spPr/>
    </dgm:pt>
    <dgm:pt modelId="{1C3B8E56-CDD6-48F6-8138-C0343817464C}" type="pres">
      <dgm:prSet presAssocID="{240C59D7-2CE4-462A-9515-C237DA44CA8D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20FC45C-3BD5-48EA-A639-E7D5A20ED3FD}" type="pres">
      <dgm:prSet presAssocID="{240C59D7-2CE4-462A-9515-C237DA44CA8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7A93D8-BD3E-486E-ABDB-8DA346AD7C11}" type="pres">
      <dgm:prSet presAssocID="{240C59D7-2CE4-462A-9515-C237DA44CA8D}" presName="negativeSpace" presStyleCnt="0"/>
      <dgm:spPr/>
    </dgm:pt>
    <dgm:pt modelId="{58D67328-282B-4E2B-B4DB-8AD412BAFFBC}" type="pres">
      <dgm:prSet presAssocID="{240C59D7-2CE4-462A-9515-C237DA44CA8D}" presName="childText" presStyleLbl="conFgAcc1" presStyleIdx="0" presStyleCnt="4">
        <dgm:presLayoutVars>
          <dgm:bulletEnabled val="1"/>
        </dgm:presLayoutVars>
      </dgm:prSet>
      <dgm:spPr/>
    </dgm:pt>
    <dgm:pt modelId="{C761DE94-27E5-4F75-9E5A-A7E6DD8791DF}" type="pres">
      <dgm:prSet presAssocID="{947B3124-FA3E-44E6-A51D-10587B3FB02E}" presName="spaceBetweenRectangles" presStyleCnt="0"/>
      <dgm:spPr/>
    </dgm:pt>
    <dgm:pt modelId="{F07152D2-07E5-46E7-ADD9-33DE60175B8C}" type="pres">
      <dgm:prSet presAssocID="{3023CD71-1B2E-4AAC-B596-249CA2DF1D19}" presName="parentLin" presStyleCnt="0"/>
      <dgm:spPr/>
    </dgm:pt>
    <dgm:pt modelId="{85185DD5-4CC1-48DA-B219-C74BD1E792A8}" type="pres">
      <dgm:prSet presAssocID="{3023CD71-1B2E-4AAC-B596-249CA2DF1D19}" presName="parentLeftMargin" presStyleLbl="node1" presStyleIdx="0" presStyleCnt="4" custLinFactNeighborX="38590" custLinFactNeighborY="-807"/>
      <dgm:spPr/>
      <dgm:t>
        <a:bodyPr/>
        <a:lstStyle/>
        <a:p>
          <a:endParaRPr lang="ru-RU"/>
        </a:p>
      </dgm:t>
    </dgm:pt>
    <dgm:pt modelId="{3546CE30-A62B-42F1-AB6B-BE5B0290C47D}" type="pres">
      <dgm:prSet presAssocID="{3023CD71-1B2E-4AAC-B596-249CA2DF1D1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BFA15E-86A4-4DEB-ABF7-24C151FC2F15}" type="pres">
      <dgm:prSet presAssocID="{3023CD71-1B2E-4AAC-B596-249CA2DF1D19}" presName="negativeSpace" presStyleCnt="0"/>
      <dgm:spPr/>
    </dgm:pt>
    <dgm:pt modelId="{48AA2953-83DF-44FF-9AA8-359C03CCA0FA}" type="pres">
      <dgm:prSet presAssocID="{3023CD71-1B2E-4AAC-B596-249CA2DF1D19}" presName="childText" presStyleLbl="conFgAcc1" presStyleIdx="1" presStyleCnt="4">
        <dgm:presLayoutVars>
          <dgm:bulletEnabled val="1"/>
        </dgm:presLayoutVars>
      </dgm:prSet>
      <dgm:spPr/>
    </dgm:pt>
    <dgm:pt modelId="{CDBA6F79-D801-4DFA-8642-3952E67B0F2D}" type="pres">
      <dgm:prSet presAssocID="{F2D4D38B-649C-4C67-A24A-3D9FBF77D846}" presName="spaceBetweenRectangles" presStyleCnt="0"/>
      <dgm:spPr/>
    </dgm:pt>
    <dgm:pt modelId="{50A874C8-1477-4B17-9E9C-B87BB574EA3E}" type="pres">
      <dgm:prSet presAssocID="{985552E0-DE2C-4CC5-8896-7E5194BD6559}" presName="parentLin" presStyleCnt="0"/>
      <dgm:spPr/>
    </dgm:pt>
    <dgm:pt modelId="{168387C7-82FB-4F8E-BB23-CB82576B59BD}" type="pres">
      <dgm:prSet presAssocID="{985552E0-DE2C-4CC5-8896-7E5194BD6559}" presName="parentLeftMargin" presStyleLbl="node1" presStyleIdx="1" presStyleCnt="4"/>
      <dgm:spPr/>
    </dgm:pt>
    <dgm:pt modelId="{36C98588-0976-4B6D-BC8D-B1E4E1E64BDC}" type="pres">
      <dgm:prSet presAssocID="{985552E0-DE2C-4CC5-8896-7E5194BD655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97044CD-AEE0-4D66-A2A9-87D361DC41EE}" type="pres">
      <dgm:prSet presAssocID="{985552E0-DE2C-4CC5-8896-7E5194BD6559}" presName="negativeSpace" presStyleCnt="0"/>
      <dgm:spPr/>
    </dgm:pt>
    <dgm:pt modelId="{5967B66D-700A-488B-ADC3-EC3EA7DF725C}" type="pres">
      <dgm:prSet presAssocID="{985552E0-DE2C-4CC5-8896-7E5194BD6559}" presName="childText" presStyleLbl="conFgAcc1" presStyleIdx="2" presStyleCnt="4">
        <dgm:presLayoutVars>
          <dgm:bulletEnabled val="1"/>
        </dgm:presLayoutVars>
      </dgm:prSet>
      <dgm:spPr/>
    </dgm:pt>
    <dgm:pt modelId="{E8ED4714-CAF4-4EFE-B275-1CD8134B39C7}" type="pres">
      <dgm:prSet presAssocID="{92DD7427-CB19-42E9-B640-51198CBEF2F3}" presName="spaceBetweenRectangles" presStyleCnt="0"/>
      <dgm:spPr/>
    </dgm:pt>
    <dgm:pt modelId="{CFEAE5C2-583F-4423-ACE0-B725DF4C1E1D}" type="pres">
      <dgm:prSet presAssocID="{776E090B-9E19-406F-9C65-C90E65664537}" presName="parentLin" presStyleCnt="0"/>
      <dgm:spPr/>
    </dgm:pt>
    <dgm:pt modelId="{33D3D61B-1D86-4477-BC5D-C0BDEB1D8E9B}" type="pres">
      <dgm:prSet presAssocID="{776E090B-9E19-406F-9C65-C90E65664537}" presName="parentLeftMargin" presStyleLbl="node1" presStyleIdx="2" presStyleCnt="4"/>
      <dgm:spPr/>
    </dgm:pt>
    <dgm:pt modelId="{A6B88DD5-3563-4229-916B-AA12FBA30544}" type="pres">
      <dgm:prSet presAssocID="{776E090B-9E19-406F-9C65-C90E6566453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470B8-5D5F-48B8-AECF-A97250E58889}" type="pres">
      <dgm:prSet presAssocID="{776E090B-9E19-406F-9C65-C90E65664537}" presName="negativeSpace" presStyleCnt="0"/>
      <dgm:spPr/>
    </dgm:pt>
    <dgm:pt modelId="{22BD3454-5975-40D9-950F-9761E90EBACE}" type="pres">
      <dgm:prSet presAssocID="{776E090B-9E19-406F-9C65-C90E6566453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E781AF6-4585-4143-A46E-661DAD904B24}" type="presOf" srcId="{776E090B-9E19-406F-9C65-C90E65664537}" destId="{A6B88DD5-3563-4229-916B-AA12FBA30544}" srcOrd="1" destOrd="0" presId="urn:microsoft.com/office/officeart/2005/8/layout/list1"/>
    <dgm:cxn modelId="{362E0938-9C95-4703-A4AA-E420E63E46AE}" type="presOf" srcId="{240C59D7-2CE4-462A-9515-C237DA44CA8D}" destId="{120FC45C-3BD5-48EA-A639-E7D5A20ED3FD}" srcOrd="1" destOrd="0" presId="urn:microsoft.com/office/officeart/2005/8/layout/list1"/>
    <dgm:cxn modelId="{9F98202D-AD09-495E-8285-882D0467A380}" type="presOf" srcId="{985552E0-DE2C-4CC5-8896-7E5194BD6559}" destId="{168387C7-82FB-4F8E-BB23-CB82576B59BD}" srcOrd="0" destOrd="0" presId="urn:microsoft.com/office/officeart/2005/8/layout/list1"/>
    <dgm:cxn modelId="{6E245C44-5C54-4352-8A76-BD607FD9D7EE}" type="presOf" srcId="{0274B17C-A8D6-4EC1-9F74-DEF1B852E50E}" destId="{290ADAC8-17E0-4F11-BE79-899CD4DD5E12}" srcOrd="0" destOrd="0" presId="urn:microsoft.com/office/officeart/2005/8/layout/list1"/>
    <dgm:cxn modelId="{F84F6B82-DBF7-4180-B3E3-F7D34CE3EF62}" type="presOf" srcId="{3023CD71-1B2E-4AAC-B596-249CA2DF1D19}" destId="{85185DD5-4CC1-48DA-B219-C74BD1E792A8}" srcOrd="0" destOrd="0" presId="urn:microsoft.com/office/officeart/2005/8/layout/list1"/>
    <dgm:cxn modelId="{73CFAD13-14E1-4FBF-A88F-32FAD01122AC}" srcId="{0274B17C-A8D6-4EC1-9F74-DEF1B852E50E}" destId="{3023CD71-1B2E-4AAC-B596-249CA2DF1D19}" srcOrd="1" destOrd="0" parTransId="{2F0E3A0B-9DD7-4683-8AC6-71BC07385C0F}" sibTransId="{F2D4D38B-649C-4C67-A24A-3D9FBF77D846}"/>
    <dgm:cxn modelId="{AD50B9A1-5951-4B81-A2CA-6BEE43DB4A37}" srcId="{0274B17C-A8D6-4EC1-9F74-DEF1B852E50E}" destId="{985552E0-DE2C-4CC5-8896-7E5194BD6559}" srcOrd="2" destOrd="0" parTransId="{EFDE5839-129D-4909-A5FB-DC49F69ED81C}" sibTransId="{92DD7427-CB19-42E9-B640-51198CBEF2F3}"/>
    <dgm:cxn modelId="{AF0CD19D-5605-41D1-A54F-CF845E65D601}" type="presOf" srcId="{776E090B-9E19-406F-9C65-C90E65664537}" destId="{33D3D61B-1D86-4477-BC5D-C0BDEB1D8E9B}" srcOrd="0" destOrd="0" presId="urn:microsoft.com/office/officeart/2005/8/layout/list1"/>
    <dgm:cxn modelId="{4CF8F95D-1AFB-49B8-9171-959A1992F2EA}" type="presOf" srcId="{3023CD71-1B2E-4AAC-B596-249CA2DF1D19}" destId="{3546CE30-A62B-42F1-AB6B-BE5B0290C47D}" srcOrd="1" destOrd="0" presId="urn:microsoft.com/office/officeart/2005/8/layout/list1"/>
    <dgm:cxn modelId="{22BE8CF9-191A-4058-8205-1F5A75E12CC7}" type="presOf" srcId="{985552E0-DE2C-4CC5-8896-7E5194BD6559}" destId="{36C98588-0976-4B6D-BC8D-B1E4E1E64BDC}" srcOrd="1" destOrd="0" presId="urn:microsoft.com/office/officeart/2005/8/layout/list1"/>
    <dgm:cxn modelId="{910A7DF5-E214-4793-B0E5-4BDA9128D21F}" srcId="{0274B17C-A8D6-4EC1-9F74-DEF1B852E50E}" destId="{240C59D7-2CE4-462A-9515-C237DA44CA8D}" srcOrd="0" destOrd="0" parTransId="{CD49C4B8-92C8-418B-931E-B71E1BE6881B}" sibTransId="{947B3124-FA3E-44E6-A51D-10587B3FB02E}"/>
    <dgm:cxn modelId="{64990EAA-8FA4-4201-9418-DB0B07FD8596}" type="presOf" srcId="{240C59D7-2CE4-462A-9515-C237DA44CA8D}" destId="{1C3B8E56-CDD6-48F6-8138-C0343817464C}" srcOrd="0" destOrd="0" presId="urn:microsoft.com/office/officeart/2005/8/layout/list1"/>
    <dgm:cxn modelId="{F3F6E3D0-3067-4F17-AAE7-28426B561BD5}" srcId="{0274B17C-A8D6-4EC1-9F74-DEF1B852E50E}" destId="{776E090B-9E19-406F-9C65-C90E65664537}" srcOrd="3" destOrd="0" parTransId="{1E946C5C-BFE8-4DE1-8C08-D83A5C4C9FC9}" sibTransId="{22033CBD-044C-46FE-BE17-86BAAD0F6B8B}"/>
    <dgm:cxn modelId="{CB714036-CA8B-4A91-9E10-B722D167B773}" type="presParOf" srcId="{290ADAC8-17E0-4F11-BE79-899CD4DD5E12}" destId="{AD00622C-704A-40DB-AA9A-CF6B66B9CB56}" srcOrd="0" destOrd="0" presId="urn:microsoft.com/office/officeart/2005/8/layout/list1"/>
    <dgm:cxn modelId="{953821FA-95B2-4F9C-851D-243F2E06FC80}" type="presParOf" srcId="{AD00622C-704A-40DB-AA9A-CF6B66B9CB56}" destId="{1C3B8E56-CDD6-48F6-8138-C0343817464C}" srcOrd="0" destOrd="0" presId="urn:microsoft.com/office/officeart/2005/8/layout/list1"/>
    <dgm:cxn modelId="{D7FB3584-778C-41DF-A1C0-707E99D540D9}" type="presParOf" srcId="{AD00622C-704A-40DB-AA9A-CF6B66B9CB56}" destId="{120FC45C-3BD5-48EA-A639-E7D5A20ED3FD}" srcOrd="1" destOrd="0" presId="urn:microsoft.com/office/officeart/2005/8/layout/list1"/>
    <dgm:cxn modelId="{C0DC6C86-FAC0-473C-A427-A64765116522}" type="presParOf" srcId="{290ADAC8-17E0-4F11-BE79-899CD4DD5E12}" destId="{197A93D8-BD3E-486E-ABDB-8DA346AD7C11}" srcOrd="1" destOrd="0" presId="urn:microsoft.com/office/officeart/2005/8/layout/list1"/>
    <dgm:cxn modelId="{0BCB27FF-77A2-430F-AEB7-E5C51E488555}" type="presParOf" srcId="{290ADAC8-17E0-4F11-BE79-899CD4DD5E12}" destId="{58D67328-282B-4E2B-B4DB-8AD412BAFFBC}" srcOrd="2" destOrd="0" presId="urn:microsoft.com/office/officeart/2005/8/layout/list1"/>
    <dgm:cxn modelId="{6E68B915-00BA-401E-BD10-C470ECCE9598}" type="presParOf" srcId="{290ADAC8-17E0-4F11-BE79-899CD4DD5E12}" destId="{C761DE94-27E5-4F75-9E5A-A7E6DD8791DF}" srcOrd="3" destOrd="0" presId="urn:microsoft.com/office/officeart/2005/8/layout/list1"/>
    <dgm:cxn modelId="{D6D21470-5029-41C0-8DBC-EF27A9DB254C}" type="presParOf" srcId="{290ADAC8-17E0-4F11-BE79-899CD4DD5E12}" destId="{F07152D2-07E5-46E7-ADD9-33DE60175B8C}" srcOrd="4" destOrd="0" presId="urn:microsoft.com/office/officeart/2005/8/layout/list1"/>
    <dgm:cxn modelId="{B5C65B86-59F9-414F-AFAD-4AB5B6A62EA0}" type="presParOf" srcId="{F07152D2-07E5-46E7-ADD9-33DE60175B8C}" destId="{85185DD5-4CC1-48DA-B219-C74BD1E792A8}" srcOrd="0" destOrd="0" presId="urn:microsoft.com/office/officeart/2005/8/layout/list1"/>
    <dgm:cxn modelId="{702DFE4D-31BC-4854-9D37-F2706ED4CAE8}" type="presParOf" srcId="{F07152D2-07E5-46E7-ADD9-33DE60175B8C}" destId="{3546CE30-A62B-42F1-AB6B-BE5B0290C47D}" srcOrd="1" destOrd="0" presId="urn:microsoft.com/office/officeart/2005/8/layout/list1"/>
    <dgm:cxn modelId="{10596D34-5AA8-42DD-A3AF-AED4B7E80C09}" type="presParOf" srcId="{290ADAC8-17E0-4F11-BE79-899CD4DD5E12}" destId="{42BFA15E-86A4-4DEB-ABF7-24C151FC2F15}" srcOrd="5" destOrd="0" presId="urn:microsoft.com/office/officeart/2005/8/layout/list1"/>
    <dgm:cxn modelId="{1D56AD0C-B368-4EC4-A26C-9051231DF34A}" type="presParOf" srcId="{290ADAC8-17E0-4F11-BE79-899CD4DD5E12}" destId="{48AA2953-83DF-44FF-9AA8-359C03CCA0FA}" srcOrd="6" destOrd="0" presId="urn:microsoft.com/office/officeart/2005/8/layout/list1"/>
    <dgm:cxn modelId="{3A5DE5C0-6FA9-42F9-BFEE-4BF183648E83}" type="presParOf" srcId="{290ADAC8-17E0-4F11-BE79-899CD4DD5E12}" destId="{CDBA6F79-D801-4DFA-8642-3952E67B0F2D}" srcOrd="7" destOrd="0" presId="urn:microsoft.com/office/officeart/2005/8/layout/list1"/>
    <dgm:cxn modelId="{A17155DD-5B8E-4946-8E0F-6F5FA3D6AD01}" type="presParOf" srcId="{290ADAC8-17E0-4F11-BE79-899CD4DD5E12}" destId="{50A874C8-1477-4B17-9E9C-B87BB574EA3E}" srcOrd="8" destOrd="0" presId="urn:microsoft.com/office/officeart/2005/8/layout/list1"/>
    <dgm:cxn modelId="{AEABC57F-1E4A-4D06-AED6-D42D6210A208}" type="presParOf" srcId="{50A874C8-1477-4B17-9E9C-B87BB574EA3E}" destId="{168387C7-82FB-4F8E-BB23-CB82576B59BD}" srcOrd="0" destOrd="0" presId="urn:microsoft.com/office/officeart/2005/8/layout/list1"/>
    <dgm:cxn modelId="{72865626-F638-42B1-9802-4BB795FCFB44}" type="presParOf" srcId="{50A874C8-1477-4B17-9E9C-B87BB574EA3E}" destId="{36C98588-0976-4B6D-BC8D-B1E4E1E64BDC}" srcOrd="1" destOrd="0" presId="urn:microsoft.com/office/officeart/2005/8/layout/list1"/>
    <dgm:cxn modelId="{ADDF2C08-B12F-4E03-A978-C5B820877816}" type="presParOf" srcId="{290ADAC8-17E0-4F11-BE79-899CD4DD5E12}" destId="{F97044CD-AEE0-4D66-A2A9-87D361DC41EE}" srcOrd="9" destOrd="0" presId="urn:microsoft.com/office/officeart/2005/8/layout/list1"/>
    <dgm:cxn modelId="{E39EFC7B-CB73-4E6F-BDB0-5E15074AD4C4}" type="presParOf" srcId="{290ADAC8-17E0-4F11-BE79-899CD4DD5E12}" destId="{5967B66D-700A-488B-ADC3-EC3EA7DF725C}" srcOrd="10" destOrd="0" presId="urn:microsoft.com/office/officeart/2005/8/layout/list1"/>
    <dgm:cxn modelId="{D30D3A95-61A2-4604-A6C1-7FB5B293AB27}" type="presParOf" srcId="{290ADAC8-17E0-4F11-BE79-899CD4DD5E12}" destId="{E8ED4714-CAF4-4EFE-B275-1CD8134B39C7}" srcOrd="11" destOrd="0" presId="urn:microsoft.com/office/officeart/2005/8/layout/list1"/>
    <dgm:cxn modelId="{F2116884-6B88-4B90-A0B4-3EABC47929C5}" type="presParOf" srcId="{290ADAC8-17E0-4F11-BE79-899CD4DD5E12}" destId="{CFEAE5C2-583F-4423-ACE0-B725DF4C1E1D}" srcOrd="12" destOrd="0" presId="urn:microsoft.com/office/officeart/2005/8/layout/list1"/>
    <dgm:cxn modelId="{5A16FBE0-671F-41CE-9B81-832C43477491}" type="presParOf" srcId="{CFEAE5C2-583F-4423-ACE0-B725DF4C1E1D}" destId="{33D3D61B-1D86-4477-BC5D-C0BDEB1D8E9B}" srcOrd="0" destOrd="0" presId="urn:microsoft.com/office/officeart/2005/8/layout/list1"/>
    <dgm:cxn modelId="{625E0C58-F8B9-4EC7-8580-CE7C3908D3DE}" type="presParOf" srcId="{CFEAE5C2-583F-4423-ACE0-B725DF4C1E1D}" destId="{A6B88DD5-3563-4229-916B-AA12FBA30544}" srcOrd="1" destOrd="0" presId="urn:microsoft.com/office/officeart/2005/8/layout/list1"/>
    <dgm:cxn modelId="{6590B52A-341A-4AE6-9BE2-0F82430D620E}" type="presParOf" srcId="{290ADAC8-17E0-4F11-BE79-899CD4DD5E12}" destId="{A14470B8-5D5F-48B8-AECF-A97250E58889}" srcOrd="13" destOrd="0" presId="urn:microsoft.com/office/officeart/2005/8/layout/list1"/>
    <dgm:cxn modelId="{E0DAA8C7-DB86-4121-A959-11C9C6BE31D8}" type="presParOf" srcId="{290ADAC8-17E0-4F11-BE79-899CD4DD5E12}" destId="{22BD3454-5975-40D9-950F-9761E90EBAC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4B17C-A8D6-4EC1-9F74-DEF1B852E50E}" type="doc">
      <dgm:prSet loTypeId="urn:microsoft.com/office/officeart/2005/8/layout/list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240C59D7-2CE4-462A-9515-C237DA44CA8D}">
      <dgm:prSet phldrT="[文本]"/>
      <dgm:spPr/>
      <dgm:t>
        <a:bodyPr/>
        <a:lstStyle/>
        <a:p>
          <a:r>
            <a:rPr lang="uk-UA" altLang="zh-CN" dirty="0"/>
            <a:t>Моральне виховання ;</a:t>
          </a:r>
          <a:endParaRPr lang="zh-CN" altLang="en-US" dirty="0"/>
        </a:p>
      </dgm:t>
    </dgm:pt>
    <dgm:pt modelId="{CD49C4B8-92C8-418B-931E-B71E1BE6881B}" type="parTrans" cxnId="{910A7DF5-E214-4793-B0E5-4BDA9128D21F}">
      <dgm:prSet/>
      <dgm:spPr/>
      <dgm:t>
        <a:bodyPr/>
        <a:lstStyle/>
        <a:p>
          <a:endParaRPr lang="zh-CN" altLang="en-US"/>
        </a:p>
      </dgm:t>
    </dgm:pt>
    <dgm:pt modelId="{947B3124-FA3E-44E6-A51D-10587B3FB02E}" type="sibTrans" cxnId="{910A7DF5-E214-4793-B0E5-4BDA9128D21F}">
      <dgm:prSet/>
      <dgm:spPr/>
      <dgm:t>
        <a:bodyPr/>
        <a:lstStyle/>
        <a:p>
          <a:endParaRPr lang="zh-CN" altLang="en-US"/>
        </a:p>
      </dgm:t>
    </dgm:pt>
    <dgm:pt modelId="{B05E394A-9B94-4D12-AA2A-4A782672DD2C}">
      <dgm:prSet phldrT="[文本]"/>
      <dgm:spPr/>
      <dgm:t>
        <a:bodyPr/>
        <a:lstStyle/>
        <a:p>
          <a:r>
            <a:rPr lang="uk-UA" altLang="zh-CN" dirty="0"/>
            <a:t>Екологічне  виховання ;</a:t>
          </a:r>
          <a:endParaRPr lang="zh-CN" altLang="en-US" dirty="0"/>
        </a:p>
      </dgm:t>
    </dgm:pt>
    <dgm:pt modelId="{A56B56F5-D1A3-4E94-9B1D-AFE1904D8299}" type="parTrans" cxnId="{DAD30B86-5D82-4561-9BF4-8FBCCDDA715C}">
      <dgm:prSet/>
      <dgm:spPr/>
      <dgm:t>
        <a:bodyPr/>
        <a:lstStyle/>
        <a:p>
          <a:endParaRPr lang="zh-CN" altLang="en-US"/>
        </a:p>
      </dgm:t>
    </dgm:pt>
    <dgm:pt modelId="{7A5B6132-DA9E-4D4C-92AC-FEA7555A6732}" type="sibTrans" cxnId="{DAD30B86-5D82-4561-9BF4-8FBCCDDA715C}">
      <dgm:prSet/>
      <dgm:spPr/>
      <dgm:t>
        <a:bodyPr/>
        <a:lstStyle/>
        <a:p>
          <a:endParaRPr lang="zh-CN" altLang="en-US"/>
        </a:p>
      </dgm:t>
    </dgm:pt>
    <dgm:pt modelId="{A577BABC-BE0D-45B3-AC73-9E1090C16047}">
      <dgm:prSet phldrT="[文本]"/>
      <dgm:spPr/>
      <dgm:t>
        <a:bodyPr/>
        <a:lstStyle/>
        <a:p>
          <a:r>
            <a:rPr lang="uk-UA" altLang="zh-CN" dirty="0"/>
            <a:t>Розумове виховання .</a:t>
          </a:r>
          <a:endParaRPr lang="zh-CN" altLang="en-US" dirty="0"/>
        </a:p>
      </dgm:t>
    </dgm:pt>
    <dgm:pt modelId="{F5DCB4A3-5B14-435D-A7CB-F38F33510392}" type="parTrans" cxnId="{2FC90D75-5B86-4910-86AB-B9614D96AA7F}">
      <dgm:prSet/>
      <dgm:spPr/>
      <dgm:t>
        <a:bodyPr/>
        <a:lstStyle/>
        <a:p>
          <a:endParaRPr lang="zh-CN" altLang="en-US"/>
        </a:p>
      </dgm:t>
    </dgm:pt>
    <dgm:pt modelId="{6E111F6D-FAA8-4B0F-B97F-FF274B009E84}" type="sibTrans" cxnId="{2FC90D75-5B86-4910-86AB-B9614D96AA7F}">
      <dgm:prSet/>
      <dgm:spPr/>
      <dgm:t>
        <a:bodyPr/>
        <a:lstStyle/>
        <a:p>
          <a:endParaRPr lang="zh-CN" altLang="en-US"/>
        </a:p>
      </dgm:t>
    </dgm:pt>
    <dgm:pt modelId="{5D72DEBB-C4EE-4A4C-998A-DBACC02F0CFB}">
      <dgm:prSet phldrT="[文本]"/>
      <dgm:spPr/>
      <dgm:t>
        <a:bodyPr/>
        <a:lstStyle/>
        <a:p>
          <a:r>
            <a:rPr lang="uk-UA" altLang="zh-CN" dirty="0"/>
            <a:t>Патріотичне виховання ;</a:t>
          </a:r>
          <a:endParaRPr lang="zh-CN" altLang="en-US" dirty="0"/>
        </a:p>
      </dgm:t>
    </dgm:pt>
    <dgm:pt modelId="{2E39222F-7B7B-4ED2-827E-1328DFCF5572}" type="sibTrans" cxnId="{1A220DA0-ED41-4929-AA2B-745CE0C8832B}">
      <dgm:prSet/>
      <dgm:spPr/>
      <dgm:t>
        <a:bodyPr/>
        <a:lstStyle/>
        <a:p>
          <a:endParaRPr lang="zh-CN" altLang="en-US"/>
        </a:p>
      </dgm:t>
    </dgm:pt>
    <dgm:pt modelId="{17E68D72-00DC-4896-AF97-6202D147E269}" type="parTrans" cxnId="{1A220DA0-ED41-4929-AA2B-745CE0C8832B}">
      <dgm:prSet/>
      <dgm:spPr/>
      <dgm:t>
        <a:bodyPr/>
        <a:lstStyle/>
        <a:p>
          <a:endParaRPr lang="zh-CN" altLang="en-US"/>
        </a:p>
      </dgm:t>
    </dgm:pt>
    <dgm:pt modelId="{290ADAC8-17E0-4F11-BE79-899CD4DD5E12}" type="pres">
      <dgm:prSet presAssocID="{0274B17C-A8D6-4EC1-9F74-DEF1B852E50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EF6FC4-75DC-49E3-BD05-7B7E6300CE25}" type="pres">
      <dgm:prSet presAssocID="{5D72DEBB-C4EE-4A4C-998A-DBACC02F0CFB}" presName="parentLin" presStyleCnt="0"/>
      <dgm:spPr/>
    </dgm:pt>
    <dgm:pt modelId="{20A6C866-FD85-4400-83D4-E3B919A34B51}" type="pres">
      <dgm:prSet presAssocID="{5D72DEBB-C4EE-4A4C-998A-DBACC02F0CF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833C47F7-914D-4919-99FE-C55F44DD4350}" type="pres">
      <dgm:prSet presAssocID="{5D72DEBB-C4EE-4A4C-998A-DBACC02F0CF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09CCC-EF99-4340-B4E1-5E5C5D8074D6}" type="pres">
      <dgm:prSet presAssocID="{5D72DEBB-C4EE-4A4C-998A-DBACC02F0CFB}" presName="negativeSpace" presStyleCnt="0"/>
      <dgm:spPr/>
    </dgm:pt>
    <dgm:pt modelId="{5EFADA3F-DBD8-47B3-87A4-F7C4DF43CC18}" type="pres">
      <dgm:prSet presAssocID="{5D72DEBB-C4EE-4A4C-998A-DBACC02F0CFB}" presName="childText" presStyleLbl="conFgAcc1" presStyleIdx="0" presStyleCnt="4">
        <dgm:presLayoutVars>
          <dgm:bulletEnabled val="1"/>
        </dgm:presLayoutVars>
      </dgm:prSet>
      <dgm:spPr/>
    </dgm:pt>
    <dgm:pt modelId="{D5BCB613-75FD-4DEE-8DA5-6CE19F632FB4}" type="pres">
      <dgm:prSet presAssocID="{2E39222F-7B7B-4ED2-827E-1328DFCF5572}" presName="spaceBetweenRectangles" presStyleCnt="0"/>
      <dgm:spPr/>
    </dgm:pt>
    <dgm:pt modelId="{AD00622C-704A-40DB-AA9A-CF6B66B9CB56}" type="pres">
      <dgm:prSet presAssocID="{240C59D7-2CE4-462A-9515-C237DA44CA8D}" presName="parentLin" presStyleCnt="0"/>
      <dgm:spPr/>
    </dgm:pt>
    <dgm:pt modelId="{1C3B8E56-CDD6-48F6-8138-C0343817464C}" type="pres">
      <dgm:prSet presAssocID="{240C59D7-2CE4-462A-9515-C237DA44CA8D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20FC45C-3BD5-48EA-A639-E7D5A20ED3FD}" type="pres">
      <dgm:prSet presAssocID="{240C59D7-2CE4-462A-9515-C237DA44CA8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7A93D8-BD3E-486E-ABDB-8DA346AD7C11}" type="pres">
      <dgm:prSet presAssocID="{240C59D7-2CE4-462A-9515-C237DA44CA8D}" presName="negativeSpace" presStyleCnt="0"/>
      <dgm:spPr/>
    </dgm:pt>
    <dgm:pt modelId="{58D67328-282B-4E2B-B4DB-8AD412BAFFBC}" type="pres">
      <dgm:prSet presAssocID="{240C59D7-2CE4-462A-9515-C237DA44CA8D}" presName="childText" presStyleLbl="conFgAcc1" presStyleIdx="1" presStyleCnt="4">
        <dgm:presLayoutVars>
          <dgm:bulletEnabled val="1"/>
        </dgm:presLayoutVars>
      </dgm:prSet>
      <dgm:spPr/>
    </dgm:pt>
    <dgm:pt modelId="{C761DE94-27E5-4F75-9E5A-A7E6DD8791DF}" type="pres">
      <dgm:prSet presAssocID="{947B3124-FA3E-44E6-A51D-10587B3FB02E}" presName="spaceBetweenRectangles" presStyleCnt="0"/>
      <dgm:spPr/>
    </dgm:pt>
    <dgm:pt modelId="{B38C66CE-824B-42F9-A9FE-390D8396D086}" type="pres">
      <dgm:prSet presAssocID="{B05E394A-9B94-4D12-AA2A-4A782672DD2C}" presName="parentLin" presStyleCnt="0"/>
      <dgm:spPr/>
    </dgm:pt>
    <dgm:pt modelId="{0846F4B8-B208-428D-B0F2-ECF3D2F850BA}" type="pres">
      <dgm:prSet presAssocID="{B05E394A-9B94-4D12-AA2A-4A782672DD2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8D3EE3B5-4895-4D5C-BF7C-9C953348E53B}" type="pres">
      <dgm:prSet presAssocID="{B05E394A-9B94-4D12-AA2A-4A782672DD2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62F509-6396-4BFC-87D5-70BB0970B22E}" type="pres">
      <dgm:prSet presAssocID="{B05E394A-9B94-4D12-AA2A-4A782672DD2C}" presName="negativeSpace" presStyleCnt="0"/>
      <dgm:spPr/>
    </dgm:pt>
    <dgm:pt modelId="{F776FF77-BBFD-429A-B555-3A759A0377CC}" type="pres">
      <dgm:prSet presAssocID="{B05E394A-9B94-4D12-AA2A-4A782672DD2C}" presName="childText" presStyleLbl="conFgAcc1" presStyleIdx="2" presStyleCnt="4">
        <dgm:presLayoutVars>
          <dgm:bulletEnabled val="1"/>
        </dgm:presLayoutVars>
      </dgm:prSet>
      <dgm:spPr/>
    </dgm:pt>
    <dgm:pt modelId="{50B95615-CB8F-4CC2-8F64-0166EFD65558}" type="pres">
      <dgm:prSet presAssocID="{7A5B6132-DA9E-4D4C-92AC-FEA7555A6732}" presName="spaceBetweenRectangles" presStyleCnt="0"/>
      <dgm:spPr/>
    </dgm:pt>
    <dgm:pt modelId="{4B0D7589-22A6-4093-85FF-B52BB19A6325}" type="pres">
      <dgm:prSet presAssocID="{A577BABC-BE0D-45B3-AC73-9E1090C16047}" presName="parentLin" presStyleCnt="0"/>
      <dgm:spPr/>
    </dgm:pt>
    <dgm:pt modelId="{3444074F-3C3B-44FF-B1C8-C2FC4CF70827}" type="pres">
      <dgm:prSet presAssocID="{A577BABC-BE0D-45B3-AC73-9E1090C16047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33FF6B1-F70A-4601-8A6C-57EE44B43E8C}" type="pres">
      <dgm:prSet presAssocID="{A577BABC-BE0D-45B3-AC73-9E1090C1604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6FE5F2-4C5B-4AE5-B042-17870F7FAEAD}" type="pres">
      <dgm:prSet presAssocID="{A577BABC-BE0D-45B3-AC73-9E1090C16047}" presName="negativeSpace" presStyleCnt="0"/>
      <dgm:spPr/>
    </dgm:pt>
    <dgm:pt modelId="{B3A81B91-F9F1-4E1B-9092-F6EAFCC3BD5D}" type="pres">
      <dgm:prSet presAssocID="{A577BABC-BE0D-45B3-AC73-9E1090C1604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326616D-0209-4E95-9C85-62DD726FEC19}" type="presOf" srcId="{B05E394A-9B94-4D12-AA2A-4A782672DD2C}" destId="{8D3EE3B5-4895-4D5C-BF7C-9C953348E53B}" srcOrd="1" destOrd="0" presId="urn:microsoft.com/office/officeart/2005/8/layout/list1"/>
    <dgm:cxn modelId="{2FC90D75-5B86-4910-86AB-B9614D96AA7F}" srcId="{0274B17C-A8D6-4EC1-9F74-DEF1B852E50E}" destId="{A577BABC-BE0D-45B3-AC73-9E1090C16047}" srcOrd="3" destOrd="0" parTransId="{F5DCB4A3-5B14-435D-A7CB-F38F33510392}" sibTransId="{6E111F6D-FAA8-4B0F-B97F-FF274B009E84}"/>
    <dgm:cxn modelId="{92E280B3-8FE8-4817-ADBC-A3091403C9CA}" type="presOf" srcId="{B05E394A-9B94-4D12-AA2A-4A782672DD2C}" destId="{0846F4B8-B208-428D-B0F2-ECF3D2F850BA}" srcOrd="0" destOrd="0" presId="urn:microsoft.com/office/officeart/2005/8/layout/list1"/>
    <dgm:cxn modelId="{54A6C137-2B6A-49BA-8876-3986F2757DA7}" type="presOf" srcId="{5D72DEBB-C4EE-4A4C-998A-DBACC02F0CFB}" destId="{833C47F7-914D-4919-99FE-C55F44DD4350}" srcOrd="1" destOrd="0" presId="urn:microsoft.com/office/officeart/2005/8/layout/list1"/>
    <dgm:cxn modelId="{1A220DA0-ED41-4929-AA2B-745CE0C8832B}" srcId="{0274B17C-A8D6-4EC1-9F74-DEF1B852E50E}" destId="{5D72DEBB-C4EE-4A4C-998A-DBACC02F0CFB}" srcOrd="0" destOrd="0" parTransId="{17E68D72-00DC-4896-AF97-6202D147E269}" sibTransId="{2E39222F-7B7B-4ED2-827E-1328DFCF5572}"/>
    <dgm:cxn modelId="{1805ED17-FDE5-406A-8D69-2B5D8D91F0F3}" type="presOf" srcId="{A577BABC-BE0D-45B3-AC73-9E1090C16047}" destId="{3444074F-3C3B-44FF-B1C8-C2FC4CF70827}" srcOrd="0" destOrd="0" presId="urn:microsoft.com/office/officeart/2005/8/layout/list1"/>
    <dgm:cxn modelId="{9C6CAE70-0D5A-40C6-B2BF-3B64F2A3AD17}" type="presOf" srcId="{240C59D7-2CE4-462A-9515-C237DA44CA8D}" destId="{120FC45C-3BD5-48EA-A639-E7D5A20ED3FD}" srcOrd="1" destOrd="0" presId="urn:microsoft.com/office/officeart/2005/8/layout/list1"/>
    <dgm:cxn modelId="{EC9FE943-39C3-470A-80FA-8087937F9CD9}" type="presOf" srcId="{0274B17C-A8D6-4EC1-9F74-DEF1B852E50E}" destId="{290ADAC8-17E0-4F11-BE79-899CD4DD5E12}" srcOrd="0" destOrd="0" presId="urn:microsoft.com/office/officeart/2005/8/layout/list1"/>
    <dgm:cxn modelId="{DAD30B86-5D82-4561-9BF4-8FBCCDDA715C}" srcId="{0274B17C-A8D6-4EC1-9F74-DEF1B852E50E}" destId="{B05E394A-9B94-4D12-AA2A-4A782672DD2C}" srcOrd="2" destOrd="0" parTransId="{A56B56F5-D1A3-4E94-9B1D-AFE1904D8299}" sibTransId="{7A5B6132-DA9E-4D4C-92AC-FEA7555A6732}"/>
    <dgm:cxn modelId="{F998AACE-F3A3-4BD3-9C7B-8436640E1B4A}" type="presOf" srcId="{A577BABC-BE0D-45B3-AC73-9E1090C16047}" destId="{333FF6B1-F70A-4601-8A6C-57EE44B43E8C}" srcOrd="1" destOrd="0" presId="urn:microsoft.com/office/officeart/2005/8/layout/list1"/>
    <dgm:cxn modelId="{0F9E7C71-7DE5-4910-A6D9-5E714B91721F}" type="presOf" srcId="{240C59D7-2CE4-462A-9515-C237DA44CA8D}" destId="{1C3B8E56-CDD6-48F6-8138-C0343817464C}" srcOrd="0" destOrd="0" presId="urn:microsoft.com/office/officeart/2005/8/layout/list1"/>
    <dgm:cxn modelId="{AD36C531-6E60-4CD0-B107-E4F6F2BBDC02}" type="presOf" srcId="{5D72DEBB-C4EE-4A4C-998A-DBACC02F0CFB}" destId="{20A6C866-FD85-4400-83D4-E3B919A34B51}" srcOrd="0" destOrd="0" presId="urn:microsoft.com/office/officeart/2005/8/layout/list1"/>
    <dgm:cxn modelId="{910A7DF5-E214-4793-B0E5-4BDA9128D21F}" srcId="{0274B17C-A8D6-4EC1-9F74-DEF1B852E50E}" destId="{240C59D7-2CE4-462A-9515-C237DA44CA8D}" srcOrd="1" destOrd="0" parTransId="{CD49C4B8-92C8-418B-931E-B71E1BE6881B}" sibTransId="{947B3124-FA3E-44E6-A51D-10587B3FB02E}"/>
    <dgm:cxn modelId="{5E12B87E-C786-43FF-902B-4B9351464650}" type="presParOf" srcId="{290ADAC8-17E0-4F11-BE79-899CD4DD5E12}" destId="{45EF6FC4-75DC-49E3-BD05-7B7E6300CE25}" srcOrd="0" destOrd="0" presId="urn:microsoft.com/office/officeart/2005/8/layout/list1"/>
    <dgm:cxn modelId="{60A6C94F-23B8-481E-9A2A-634C2C4F2E77}" type="presParOf" srcId="{45EF6FC4-75DC-49E3-BD05-7B7E6300CE25}" destId="{20A6C866-FD85-4400-83D4-E3B919A34B51}" srcOrd="0" destOrd="0" presId="urn:microsoft.com/office/officeart/2005/8/layout/list1"/>
    <dgm:cxn modelId="{801E6048-DD91-4C9A-9134-8B21B53A0711}" type="presParOf" srcId="{45EF6FC4-75DC-49E3-BD05-7B7E6300CE25}" destId="{833C47F7-914D-4919-99FE-C55F44DD4350}" srcOrd="1" destOrd="0" presId="urn:microsoft.com/office/officeart/2005/8/layout/list1"/>
    <dgm:cxn modelId="{EA53F473-25F2-4367-897D-5D3BF1FA7910}" type="presParOf" srcId="{290ADAC8-17E0-4F11-BE79-899CD4DD5E12}" destId="{1CA09CCC-EF99-4340-B4E1-5E5C5D8074D6}" srcOrd="1" destOrd="0" presId="urn:microsoft.com/office/officeart/2005/8/layout/list1"/>
    <dgm:cxn modelId="{1509F437-B0CF-43C2-BB20-59B685DFF484}" type="presParOf" srcId="{290ADAC8-17E0-4F11-BE79-899CD4DD5E12}" destId="{5EFADA3F-DBD8-47B3-87A4-F7C4DF43CC18}" srcOrd="2" destOrd="0" presId="urn:microsoft.com/office/officeart/2005/8/layout/list1"/>
    <dgm:cxn modelId="{98F96FCD-78CC-46E5-8485-72DC27F4E4EB}" type="presParOf" srcId="{290ADAC8-17E0-4F11-BE79-899CD4DD5E12}" destId="{D5BCB613-75FD-4DEE-8DA5-6CE19F632FB4}" srcOrd="3" destOrd="0" presId="urn:microsoft.com/office/officeart/2005/8/layout/list1"/>
    <dgm:cxn modelId="{83D18FEC-D267-4018-9EFC-C0435EF4DC92}" type="presParOf" srcId="{290ADAC8-17E0-4F11-BE79-899CD4DD5E12}" destId="{AD00622C-704A-40DB-AA9A-CF6B66B9CB56}" srcOrd="4" destOrd="0" presId="urn:microsoft.com/office/officeart/2005/8/layout/list1"/>
    <dgm:cxn modelId="{768EF75C-0EDD-4859-9DBF-258162F18F61}" type="presParOf" srcId="{AD00622C-704A-40DB-AA9A-CF6B66B9CB56}" destId="{1C3B8E56-CDD6-48F6-8138-C0343817464C}" srcOrd="0" destOrd="0" presId="urn:microsoft.com/office/officeart/2005/8/layout/list1"/>
    <dgm:cxn modelId="{2C44FDA6-0F66-4817-BC61-3831C6D2F543}" type="presParOf" srcId="{AD00622C-704A-40DB-AA9A-CF6B66B9CB56}" destId="{120FC45C-3BD5-48EA-A639-E7D5A20ED3FD}" srcOrd="1" destOrd="0" presId="urn:microsoft.com/office/officeart/2005/8/layout/list1"/>
    <dgm:cxn modelId="{4DBB8FBB-17CC-4A0B-8039-8340C89A7563}" type="presParOf" srcId="{290ADAC8-17E0-4F11-BE79-899CD4DD5E12}" destId="{197A93D8-BD3E-486E-ABDB-8DA346AD7C11}" srcOrd="5" destOrd="0" presId="urn:microsoft.com/office/officeart/2005/8/layout/list1"/>
    <dgm:cxn modelId="{DBCA9719-B61F-474D-856E-FA92137BCB6C}" type="presParOf" srcId="{290ADAC8-17E0-4F11-BE79-899CD4DD5E12}" destId="{58D67328-282B-4E2B-B4DB-8AD412BAFFBC}" srcOrd="6" destOrd="0" presId="urn:microsoft.com/office/officeart/2005/8/layout/list1"/>
    <dgm:cxn modelId="{272715E8-D44E-43BA-AF71-99AF9BFD82DF}" type="presParOf" srcId="{290ADAC8-17E0-4F11-BE79-899CD4DD5E12}" destId="{C761DE94-27E5-4F75-9E5A-A7E6DD8791DF}" srcOrd="7" destOrd="0" presId="urn:microsoft.com/office/officeart/2005/8/layout/list1"/>
    <dgm:cxn modelId="{91CB0974-B738-4340-9D01-1C34C091B12B}" type="presParOf" srcId="{290ADAC8-17E0-4F11-BE79-899CD4DD5E12}" destId="{B38C66CE-824B-42F9-A9FE-390D8396D086}" srcOrd="8" destOrd="0" presId="urn:microsoft.com/office/officeart/2005/8/layout/list1"/>
    <dgm:cxn modelId="{49E5A9B3-A45D-4DB8-A7B1-13171F42C024}" type="presParOf" srcId="{B38C66CE-824B-42F9-A9FE-390D8396D086}" destId="{0846F4B8-B208-428D-B0F2-ECF3D2F850BA}" srcOrd="0" destOrd="0" presId="urn:microsoft.com/office/officeart/2005/8/layout/list1"/>
    <dgm:cxn modelId="{B4E66073-C643-4A2B-8E75-D84329195428}" type="presParOf" srcId="{B38C66CE-824B-42F9-A9FE-390D8396D086}" destId="{8D3EE3B5-4895-4D5C-BF7C-9C953348E53B}" srcOrd="1" destOrd="0" presId="urn:microsoft.com/office/officeart/2005/8/layout/list1"/>
    <dgm:cxn modelId="{B959BC3B-0A11-4565-9678-1D7E95F6CF48}" type="presParOf" srcId="{290ADAC8-17E0-4F11-BE79-899CD4DD5E12}" destId="{F262F509-6396-4BFC-87D5-70BB0970B22E}" srcOrd="9" destOrd="0" presId="urn:microsoft.com/office/officeart/2005/8/layout/list1"/>
    <dgm:cxn modelId="{B09F715C-421B-4FB5-A40C-01A8BA6EB2C6}" type="presParOf" srcId="{290ADAC8-17E0-4F11-BE79-899CD4DD5E12}" destId="{F776FF77-BBFD-429A-B555-3A759A0377CC}" srcOrd="10" destOrd="0" presId="urn:microsoft.com/office/officeart/2005/8/layout/list1"/>
    <dgm:cxn modelId="{6F8A292E-87B6-4CB1-A135-27F022E49A2C}" type="presParOf" srcId="{290ADAC8-17E0-4F11-BE79-899CD4DD5E12}" destId="{50B95615-CB8F-4CC2-8F64-0166EFD65558}" srcOrd="11" destOrd="0" presId="urn:microsoft.com/office/officeart/2005/8/layout/list1"/>
    <dgm:cxn modelId="{6DDC0957-B008-47D9-9844-279DF3B6D759}" type="presParOf" srcId="{290ADAC8-17E0-4F11-BE79-899CD4DD5E12}" destId="{4B0D7589-22A6-4093-85FF-B52BB19A6325}" srcOrd="12" destOrd="0" presId="urn:microsoft.com/office/officeart/2005/8/layout/list1"/>
    <dgm:cxn modelId="{9D9609D1-CD7C-4257-BCB0-071BF0FB4455}" type="presParOf" srcId="{4B0D7589-22A6-4093-85FF-B52BB19A6325}" destId="{3444074F-3C3B-44FF-B1C8-C2FC4CF70827}" srcOrd="0" destOrd="0" presId="urn:microsoft.com/office/officeart/2005/8/layout/list1"/>
    <dgm:cxn modelId="{B87C6450-5126-4297-94B3-63B3B4341256}" type="presParOf" srcId="{4B0D7589-22A6-4093-85FF-B52BB19A6325}" destId="{333FF6B1-F70A-4601-8A6C-57EE44B43E8C}" srcOrd="1" destOrd="0" presId="urn:microsoft.com/office/officeart/2005/8/layout/list1"/>
    <dgm:cxn modelId="{DF715EBA-C4D2-40BF-8E5E-DE96BFC877E8}" type="presParOf" srcId="{290ADAC8-17E0-4F11-BE79-899CD4DD5E12}" destId="{A06FE5F2-4C5B-4AE5-B042-17870F7FAEAD}" srcOrd="13" destOrd="0" presId="urn:microsoft.com/office/officeart/2005/8/layout/list1"/>
    <dgm:cxn modelId="{AE18415E-A418-4E4E-819F-A19551C029C5}" type="presParOf" srcId="{290ADAC8-17E0-4F11-BE79-899CD4DD5E12}" destId="{B3A81B91-F9F1-4E1B-9092-F6EAFCC3BD5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D67328-282B-4E2B-B4DB-8AD412BAFFBC}">
      <dsp:nvSpPr>
        <dsp:cNvPr id="0" name=""/>
        <dsp:cNvSpPr/>
      </dsp:nvSpPr>
      <dsp:spPr>
        <a:xfrm>
          <a:off x="0" y="403252"/>
          <a:ext cx="609716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C45C-3BD5-48EA-A639-E7D5A20ED3FD}">
      <dsp:nvSpPr>
        <dsp:cNvPr id="0" name=""/>
        <dsp:cNvSpPr/>
      </dsp:nvSpPr>
      <dsp:spPr>
        <a:xfrm>
          <a:off x="304858" y="63772"/>
          <a:ext cx="4268017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321" tIns="0" rIns="161321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300" kern="1200" dirty="0"/>
            <a:t>Інтерактивні </a:t>
          </a:r>
          <a:r>
            <a:rPr lang="uk-UA" altLang="zh-CN" sz="2300" kern="1200" dirty="0" err="1" smtClean="0"/>
            <a:t>ігри,робота</a:t>
          </a:r>
          <a:r>
            <a:rPr lang="uk-UA" altLang="zh-CN" sz="2300" kern="1200" dirty="0" smtClean="0"/>
            <a:t> в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300" kern="1200" dirty="0" smtClean="0"/>
            <a:t>парах, робота  в  групах.</a:t>
          </a:r>
          <a:endParaRPr lang="zh-CN" altLang="en-US" sz="2300" kern="1200" dirty="0"/>
        </a:p>
      </dsp:txBody>
      <dsp:txXfrm>
        <a:off x="338002" y="96916"/>
        <a:ext cx="4201729" cy="612672"/>
      </dsp:txXfrm>
    </dsp:sp>
    <dsp:sp modelId="{48AA2953-83DF-44FF-9AA8-359C03CCA0FA}">
      <dsp:nvSpPr>
        <dsp:cNvPr id="0" name=""/>
        <dsp:cNvSpPr/>
      </dsp:nvSpPr>
      <dsp:spPr>
        <a:xfrm>
          <a:off x="0" y="1446532"/>
          <a:ext cx="609716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46CE30-A62B-42F1-AB6B-BE5B0290C47D}">
      <dsp:nvSpPr>
        <dsp:cNvPr id="0" name=""/>
        <dsp:cNvSpPr/>
      </dsp:nvSpPr>
      <dsp:spPr>
        <a:xfrm>
          <a:off x="304858" y="1107052"/>
          <a:ext cx="4268017" cy="678960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321" tIns="0" rIns="161321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300" kern="1200" dirty="0" err="1"/>
            <a:t>Комп</a:t>
          </a:r>
          <a:r>
            <a:rPr lang="en-US" altLang="zh-CN" sz="2300" kern="1200" dirty="0"/>
            <a:t>’</a:t>
          </a:r>
          <a:r>
            <a:rPr lang="uk-UA" altLang="zh-CN" sz="2300" kern="1200" dirty="0" err="1"/>
            <a:t>ютерні</a:t>
          </a:r>
          <a:r>
            <a:rPr lang="uk-UA" altLang="zh-CN" sz="2300" kern="1200" dirty="0"/>
            <a:t> технології</a:t>
          </a:r>
          <a:endParaRPr lang="zh-CN" altLang="en-US" sz="2300" kern="1200" dirty="0"/>
        </a:p>
      </dsp:txBody>
      <dsp:txXfrm>
        <a:off x="338002" y="1140196"/>
        <a:ext cx="4201729" cy="612672"/>
      </dsp:txXfrm>
    </dsp:sp>
    <dsp:sp modelId="{5967B66D-700A-488B-ADC3-EC3EA7DF725C}">
      <dsp:nvSpPr>
        <dsp:cNvPr id="0" name=""/>
        <dsp:cNvSpPr/>
      </dsp:nvSpPr>
      <dsp:spPr>
        <a:xfrm>
          <a:off x="0" y="2489812"/>
          <a:ext cx="609716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C98588-0976-4B6D-BC8D-B1E4E1E64BDC}">
      <dsp:nvSpPr>
        <dsp:cNvPr id="0" name=""/>
        <dsp:cNvSpPr/>
      </dsp:nvSpPr>
      <dsp:spPr>
        <a:xfrm>
          <a:off x="304858" y="2150332"/>
          <a:ext cx="4268017" cy="678960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321" tIns="0" rIns="161321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300" kern="1200" smtClean="0"/>
            <a:t>Індивідуальні завдання</a:t>
          </a:r>
          <a:endParaRPr lang="zh-CN" altLang="en-US" sz="2300" kern="1200" dirty="0"/>
        </a:p>
      </dsp:txBody>
      <dsp:txXfrm>
        <a:off x="338002" y="2183476"/>
        <a:ext cx="4201729" cy="612672"/>
      </dsp:txXfrm>
    </dsp:sp>
    <dsp:sp modelId="{22BD3454-5975-40D9-950F-9761E90EBACE}">
      <dsp:nvSpPr>
        <dsp:cNvPr id="0" name=""/>
        <dsp:cNvSpPr/>
      </dsp:nvSpPr>
      <dsp:spPr>
        <a:xfrm>
          <a:off x="0" y="3533092"/>
          <a:ext cx="6097167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B88DD5-3563-4229-916B-AA12FBA30544}">
      <dsp:nvSpPr>
        <dsp:cNvPr id="0" name=""/>
        <dsp:cNvSpPr/>
      </dsp:nvSpPr>
      <dsp:spPr>
        <a:xfrm>
          <a:off x="304858" y="3193612"/>
          <a:ext cx="4268017" cy="67896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321" tIns="0" rIns="161321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300" kern="1200" dirty="0" smtClean="0"/>
            <a:t>Підготовка і захист проектів,</a:t>
          </a:r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300" kern="1200" dirty="0" smtClean="0"/>
            <a:t>Участь у конкурсах</a:t>
          </a:r>
          <a:endParaRPr lang="zh-CN" altLang="en-US" sz="2300" kern="1200" dirty="0"/>
        </a:p>
      </dsp:txBody>
      <dsp:txXfrm>
        <a:off x="338002" y="3226756"/>
        <a:ext cx="4201729" cy="612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ADA3F-DBD8-47B3-87A4-F7C4DF43CC18}">
      <dsp:nvSpPr>
        <dsp:cNvPr id="0" name=""/>
        <dsp:cNvSpPr/>
      </dsp:nvSpPr>
      <dsp:spPr>
        <a:xfrm>
          <a:off x="0" y="320749"/>
          <a:ext cx="6096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3C47F7-914D-4919-99FE-C55F44DD4350}">
      <dsp:nvSpPr>
        <dsp:cNvPr id="0" name=""/>
        <dsp:cNvSpPr/>
      </dsp:nvSpPr>
      <dsp:spPr>
        <a:xfrm>
          <a:off x="304800" y="25549"/>
          <a:ext cx="4267200" cy="5904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000" kern="1200" dirty="0"/>
            <a:t>Патріотичне виховання ;</a:t>
          </a:r>
          <a:endParaRPr lang="zh-CN" altLang="en-US" sz="2000" kern="1200" dirty="0"/>
        </a:p>
      </dsp:txBody>
      <dsp:txXfrm>
        <a:off x="333621" y="54370"/>
        <a:ext cx="4209558" cy="532758"/>
      </dsp:txXfrm>
    </dsp:sp>
    <dsp:sp modelId="{58D67328-282B-4E2B-B4DB-8AD412BAFFBC}">
      <dsp:nvSpPr>
        <dsp:cNvPr id="0" name=""/>
        <dsp:cNvSpPr/>
      </dsp:nvSpPr>
      <dsp:spPr>
        <a:xfrm>
          <a:off x="0" y="1227950"/>
          <a:ext cx="6096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C45C-3BD5-48EA-A639-E7D5A20ED3FD}">
      <dsp:nvSpPr>
        <dsp:cNvPr id="0" name=""/>
        <dsp:cNvSpPr/>
      </dsp:nvSpPr>
      <dsp:spPr>
        <a:xfrm>
          <a:off x="304800" y="932750"/>
          <a:ext cx="4267200" cy="590400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000" kern="1200" dirty="0"/>
            <a:t>Моральне виховання ;</a:t>
          </a:r>
          <a:endParaRPr lang="zh-CN" altLang="en-US" sz="2000" kern="1200" dirty="0"/>
        </a:p>
      </dsp:txBody>
      <dsp:txXfrm>
        <a:off x="333621" y="961571"/>
        <a:ext cx="4209558" cy="532758"/>
      </dsp:txXfrm>
    </dsp:sp>
    <dsp:sp modelId="{F776FF77-BBFD-429A-B555-3A759A0377CC}">
      <dsp:nvSpPr>
        <dsp:cNvPr id="0" name=""/>
        <dsp:cNvSpPr/>
      </dsp:nvSpPr>
      <dsp:spPr>
        <a:xfrm>
          <a:off x="0" y="2135150"/>
          <a:ext cx="6096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3EE3B5-4895-4D5C-BF7C-9C953348E53B}">
      <dsp:nvSpPr>
        <dsp:cNvPr id="0" name=""/>
        <dsp:cNvSpPr/>
      </dsp:nvSpPr>
      <dsp:spPr>
        <a:xfrm>
          <a:off x="304800" y="1839950"/>
          <a:ext cx="4267200" cy="590400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000" kern="1200" dirty="0"/>
            <a:t>Екологічне  виховання ;</a:t>
          </a:r>
          <a:endParaRPr lang="zh-CN" altLang="en-US" sz="2000" kern="1200" dirty="0"/>
        </a:p>
      </dsp:txBody>
      <dsp:txXfrm>
        <a:off x="333621" y="1868771"/>
        <a:ext cx="4209558" cy="532758"/>
      </dsp:txXfrm>
    </dsp:sp>
    <dsp:sp modelId="{B3A81B91-F9F1-4E1B-9092-F6EAFCC3BD5D}">
      <dsp:nvSpPr>
        <dsp:cNvPr id="0" name=""/>
        <dsp:cNvSpPr/>
      </dsp:nvSpPr>
      <dsp:spPr>
        <a:xfrm>
          <a:off x="0" y="3042350"/>
          <a:ext cx="6096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FF6B1-F70A-4601-8A6C-57EE44B43E8C}">
      <dsp:nvSpPr>
        <dsp:cNvPr id="0" name=""/>
        <dsp:cNvSpPr/>
      </dsp:nvSpPr>
      <dsp:spPr>
        <a:xfrm>
          <a:off x="304800" y="2747150"/>
          <a:ext cx="4267200" cy="59040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zh-CN" sz="2000" kern="1200" dirty="0"/>
            <a:t>Розумове виховання .</a:t>
          </a:r>
          <a:endParaRPr lang="zh-CN" altLang="en-US" sz="2000" kern="1200" dirty="0"/>
        </a:p>
      </dsp:txBody>
      <dsp:txXfrm>
        <a:off x="333621" y="2775971"/>
        <a:ext cx="4209558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ED7B23-B5BE-4D37-A4C8-57E2E7325F6C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B3B77-91A5-468C-B517-08EB96FA315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22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3EA61-33B6-4184-91BA-1D33ED8545DC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403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3EA61-33B6-4184-91BA-1D33ED8545DC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05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3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7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71" y="4421092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9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78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78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31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51" y="4267212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7" y="2313432"/>
            <a:ext cx="3419856" cy="34930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706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8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706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3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7" y="601895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47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46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3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7" y="601895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14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1" y="4133100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47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6" y="1030147"/>
            <a:ext cx="1484453" cy="4780344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6479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714348" y="19288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</p:nvPr>
        </p:nvSpPr>
        <p:spPr>
          <a:xfrm>
            <a:off x="714348" y="4286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62386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1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12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2" y="5357826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711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9388" y="5305309"/>
            <a:ext cx="2309446" cy="155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922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 rot="405946">
            <a:off x="1349356" y="751704"/>
            <a:ext cx="7000924" cy="5130193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 rot="238879">
            <a:off x="1112119" y="664985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714348" y="285728"/>
            <a:ext cx="7215238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7" name="图片 6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5392439"/>
            <a:ext cx="2179850" cy="14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693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 rot="192655">
            <a:off x="1581348" y="477373"/>
            <a:ext cx="7000924" cy="5645791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 rot="21104426">
            <a:off x="628569" y="543827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928662" y="285728"/>
            <a:ext cx="7429552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6" name="图片 5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5500702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121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 descr="广告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255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64991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/>
          <p:cNvSpPr/>
          <p:nvPr userDrawn="1"/>
        </p:nvSpPr>
        <p:spPr>
          <a:xfrm rot="405946">
            <a:off x="1722413" y="751704"/>
            <a:ext cx="7000924" cy="5130193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38879">
            <a:off x="1501042" y="664985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357158" y="285728"/>
            <a:ext cx="8001056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9" name="图片 8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5392439"/>
            <a:ext cx="2179850" cy="14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002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矩形 9"/>
          <p:cNvSpPr/>
          <p:nvPr userDrawn="1"/>
        </p:nvSpPr>
        <p:spPr>
          <a:xfrm rot="192655">
            <a:off x="1652785" y="405936"/>
            <a:ext cx="7000924" cy="5645791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 rot="21104426">
            <a:off x="628569" y="543827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500034" y="214290"/>
            <a:ext cx="8001056" cy="62556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13" name="图片 12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5500702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791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1226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6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495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zh-CN"/>
              <a:t>Вставка рисунка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2312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1302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5254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64799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714348" y="19288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</p:nvPr>
        </p:nvSpPr>
        <p:spPr>
          <a:xfrm>
            <a:off x="714348" y="4286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623866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1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127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2" y="5357826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7117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9388" y="5305309"/>
            <a:ext cx="2309446" cy="155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92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 rot="405946">
            <a:off x="1349356" y="751704"/>
            <a:ext cx="7000924" cy="5130193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 rot="238879">
            <a:off x="1112119" y="664985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714348" y="285728"/>
            <a:ext cx="7215238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7" name="图片 6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5392439"/>
            <a:ext cx="2179850" cy="14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693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 rot="192655">
            <a:off x="1581348" y="477373"/>
            <a:ext cx="7000924" cy="5645791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 rot="21104426">
            <a:off x="628569" y="543827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928662" y="285728"/>
            <a:ext cx="7429552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6" name="图片 5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5500702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121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 descr="广告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2551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649919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/>
          <p:cNvSpPr/>
          <p:nvPr userDrawn="1"/>
        </p:nvSpPr>
        <p:spPr>
          <a:xfrm rot="405946">
            <a:off x="1722413" y="751704"/>
            <a:ext cx="7000924" cy="5130193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38879">
            <a:off x="1501042" y="664985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357158" y="285728"/>
            <a:ext cx="8001056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9" name="图片 8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5392439"/>
            <a:ext cx="2179850" cy="14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002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矩形 9"/>
          <p:cNvSpPr/>
          <p:nvPr userDrawn="1"/>
        </p:nvSpPr>
        <p:spPr>
          <a:xfrm rot="192655">
            <a:off x="1652785" y="405936"/>
            <a:ext cx="7000924" cy="5645791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 rot="21104426">
            <a:off x="628569" y="543827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500034" y="214290"/>
            <a:ext cx="8001056" cy="62556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13" name="图片 12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5500702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7912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1226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6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0495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zh-CN"/>
              <a:t>Вставка рисунка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2312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130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5254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5200" y="1498614"/>
            <a:ext cx="52578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927600"/>
            <a:ext cx="52578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8525691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431B9-9739-44C2-BEF8-FB0AC27CD935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4817A-9CCA-4FC4-9474-C2BDFB4338DB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646873"/>
      </p:ext>
    </p:extLst>
  </p:cSld>
  <p:clrMapOvr>
    <a:masterClrMapping/>
  </p:clrMapOvr>
  <p:transition spd="med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445000"/>
            <a:ext cx="52578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124201"/>
            <a:ext cx="52578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27935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1064B-7579-4490-A20A-F99934B68548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49420-E609-463A-8746-B3B2DC3D9E69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103461"/>
      </p:ext>
    </p:extLst>
  </p:cSld>
  <p:clrMapOvr>
    <a:masterClrMapping/>
  </p:clrMapOvr>
  <p:transition spd="med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1249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244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15416-C41D-414F-9468-5821F50754F3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39868-B6B7-4233-9880-589583A5249F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14282"/>
      </p:ext>
    </p:extLst>
  </p:cSld>
  <p:clrMapOvr>
    <a:masterClrMapping/>
  </p:clrMapOvr>
  <p:transition spd="med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4460-697D-42C0-8728-55E75D8AA3D2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6862-7495-4A47-8060-939AFABDDA91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705098"/>
      </p:ext>
    </p:extLst>
  </p:cSld>
  <p:clrMapOvr>
    <a:masterClrMapping/>
  </p:clrMapOvr>
  <p:transition spd="med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468A4-5EC8-4E5A-A35F-399A9D6172E7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36A57-6C4B-4F8E-BE57-31B1FA48A3BE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749550"/>
      </p:ext>
    </p:extLst>
  </p:cSld>
  <p:clrMapOvr>
    <a:masterClrMapping/>
  </p:clrMapOvr>
  <p:transition spd="med"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71384" y="0"/>
            <a:ext cx="5943957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1701800"/>
            <a:ext cx="2514600" cy="28448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0" y="482600"/>
            <a:ext cx="51054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601" y="4648200"/>
            <a:ext cx="25146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08A72-4231-4E44-917E-ED73B57DB1B3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77502-9953-46DF-B910-994B714DDDB8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628292"/>
      </p:ext>
    </p:extLst>
  </p:cSld>
  <p:clrMapOvr>
    <a:masterClrMapping/>
  </p:clrMapOvr>
  <p:transition spd="med">
    <p:fad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62507" y="0"/>
            <a:ext cx="601898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800600"/>
            <a:ext cx="5486400" cy="7620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279414"/>
            <a:ext cx="5486400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5562600"/>
            <a:ext cx="54864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ABED2-9F88-4D7C-B688-E3473A718E8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9ED4C-AA41-44E5-A970-3EBFCC7C0C01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4139975"/>
      </p:ext>
    </p:extLst>
  </p:cSld>
  <p:clrMapOvr>
    <a:masterClrMapping/>
  </p:clrMapOvr>
  <p:transition spd="med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25D59-C5C2-434A-9928-AA58FEA6754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B2688-0C0C-4D83-974A-CA00200C6440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86706"/>
      </p:ext>
    </p:extLst>
  </p:cSld>
  <p:clrMapOvr>
    <a:masterClrMapping/>
  </p:clrMapOvr>
  <p:transition spd="med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274651"/>
            <a:ext cx="1066800" cy="5897561"/>
          </a:xfrm>
        </p:spPr>
        <p:txBody>
          <a:bodyPr vert="eaVert"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274651"/>
            <a:ext cx="6400800" cy="5897561"/>
          </a:xfrm>
        </p:spPr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79A8C-F25C-44ED-9021-97D7A5CE4F88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BC17F-457A-4F89-A603-3BAA7DCA6383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716221"/>
      </p:ext>
    </p:extLst>
  </p:cSld>
  <p:clrMapOvr>
    <a:masterClrMapping/>
  </p:clrMapOvr>
  <p:transition spd="med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5200" y="1498610"/>
            <a:ext cx="52578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927600"/>
            <a:ext cx="52578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946939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431B9-9739-44C2-BEF8-FB0AC27CD935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4817A-9CCA-4FC4-9474-C2BDFB4338DB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263146"/>
      </p:ext>
    </p:extLst>
  </p:cSld>
  <p:clrMapOvr>
    <a:masterClrMapping/>
  </p:clrMapOvr>
  <p:transition spd="med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445000"/>
            <a:ext cx="52578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124201"/>
            <a:ext cx="52578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032832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1064B-7579-4490-A20A-F99934B68548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49420-E609-463A-8746-B3B2DC3D9E69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194883"/>
      </p:ext>
    </p:extLst>
  </p:cSld>
  <p:clrMapOvr>
    <a:masterClrMapping/>
  </p:clrMapOvr>
  <p:transition spd="med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1249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244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15416-C41D-414F-9468-5821F50754F3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39868-B6B7-4233-9880-589583A5249F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454329"/>
      </p:ext>
    </p:extLst>
  </p:cSld>
  <p:clrMapOvr>
    <a:masterClrMapping/>
  </p:clrMapOvr>
  <p:transition spd="med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4460-697D-42C0-8728-55E75D8AA3D2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6862-7495-4A47-8060-939AFABDDA91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174731"/>
      </p:ext>
    </p:extLst>
  </p:cSld>
  <p:clrMapOvr>
    <a:masterClrMapping/>
  </p:clrMapOvr>
  <p:transition spd="med"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468A4-5EC8-4E5A-A35F-399A9D6172E7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36A57-6C4B-4F8E-BE57-31B1FA48A3BE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334585"/>
      </p:ext>
    </p:extLst>
  </p:cSld>
  <p:clrMapOvr>
    <a:masterClrMapping/>
  </p:clrMapOvr>
  <p:transition spd="med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71384" y="0"/>
            <a:ext cx="5943957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1701800"/>
            <a:ext cx="2514600" cy="28448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0" y="482600"/>
            <a:ext cx="51054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601" y="4648200"/>
            <a:ext cx="25146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08A72-4231-4E44-917E-ED73B57DB1B3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77502-9953-46DF-B910-994B714DDDB8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08481"/>
      </p:ext>
    </p:extLst>
  </p:cSld>
  <p:clrMapOvr>
    <a:masterClrMapping/>
  </p:clrMapOvr>
  <p:transition spd="med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62507" y="0"/>
            <a:ext cx="601898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800600"/>
            <a:ext cx="5486400" cy="7620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279410"/>
            <a:ext cx="5486400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5562600"/>
            <a:ext cx="54864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ABED2-9F88-4D7C-B688-E3473A718E8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9ED4C-AA41-44E5-A970-3EBFCC7C0C01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818747"/>
      </p:ext>
    </p:extLst>
  </p:cSld>
  <p:clrMapOvr>
    <a:masterClrMapping/>
  </p:clrMapOvr>
  <p:transition spd="med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25D59-C5C2-434A-9928-AA58FEA6754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B2688-0C0C-4D83-974A-CA00200C6440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13008"/>
      </p:ext>
    </p:extLst>
  </p:cSld>
  <p:clrMapOvr>
    <a:masterClrMapping/>
  </p:clrMapOvr>
  <p:transition spd="med">
    <p:fad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274647"/>
            <a:ext cx="1066800" cy="5897561"/>
          </a:xfrm>
        </p:spPr>
        <p:txBody>
          <a:bodyPr vert="eaVert"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274647"/>
            <a:ext cx="6400800" cy="5897561"/>
          </a:xfrm>
        </p:spPr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79A8C-F25C-44ED-9021-97D7A5CE4F88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BC17F-457A-4F89-A603-3BAA7DCA6383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592957"/>
      </p:ext>
    </p:extLst>
  </p:cSld>
  <p:clrMapOvr>
    <a:masterClrMapping/>
  </p:clrMapOvr>
  <p:transition spd="med">
    <p:fad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5200" y="1498604"/>
            <a:ext cx="52578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5200" y="4927600"/>
            <a:ext cx="52578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/>
              <a:t>Образец подзаголовка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3200582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431B9-9739-44C2-BEF8-FB0AC27CD935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4817A-9CCA-4FC4-9474-C2BDFB4338DB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82670"/>
      </p:ext>
    </p:extLst>
  </p:cSld>
  <p:clrMapOvr>
    <a:masterClrMapping/>
  </p:clrMapOvr>
  <p:transition spd="med"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445000"/>
            <a:ext cx="52578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3124201"/>
            <a:ext cx="52578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406339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701800"/>
            <a:ext cx="37338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1064B-7579-4490-A20A-F99934B68548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49420-E609-463A-8746-B3B2DC3D9E69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52929"/>
      </p:ext>
    </p:extLst>
  </p:cSld>
  <p:clrMapOvr>
    <a:masterClrMapping/>
  </p:clrMapOvr>
  <p:transition spd="med"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1249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82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24400" y="2209800"/>
            <a:ext cx="37338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15416-C41D-414F-9468-5821F50754F3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39868-B6B7-4233-9880-589583A5249F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22633"/>
      </p:ext>
    </p:extLst>
  </p:cSld>
  <p:clrMapOvr>
    <a:masterClrMapping/>
  </p:clrMapOvr>
  <p:transition spd="med"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04460-697D-42C0-8728-55E75D8AA3D2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6862-7495-4A47-8060-939AFABDDA91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614477"/>
      </p:ext>
    </p:extLst>
  </p:cSld>
  <p:clrMapOvr>
    <a:masterClrMapping/>
  </p:clrMapOvr>
  <p:transition spd="med"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468A4-5EC8-4E5A-A35F-399A9D6172E7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36A57-6C4B-4F8E-BE57-31B1FA48A3BE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798987"/>
      </p:ext>
    </p:extLst>
  </p:cSld>
  <p:clrMapOvr>
    <a:masterClrMapping/>
  </p:clrMapOvr>
  <p:transition spd="med"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71384" y="0"/>
            <a:ext cx="5943957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1" y="1701800"/>
            <a:ext cx="2514600" cy="28448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2800" y="482600"/>
            <a:ext cx="51054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8601" y="4648200"/>
            <a:ext cx="25146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08A72-4231-4E44-917E-ED73B57DB1B3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77502-9953-46DF-B910-994B714DDDB8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46847"/>
      </p:ext>
    </p:extLst>
  </p:cSld>
  <p:clrMapOvr>
    <a:masterClrMapping/>
  </p:clrMapOvr>
  <p:transition spd="med"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62507" y="0"/>
            <a:ext cx="601898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800600"/>
            <a:ext cx="5486400" cy="762000"/>
          </a:xfrm>
        </p:spPr>
        <p:txBody>
          <a:bodyPr>
            <a:normAutofit/>
          </a:bodyPr>
          <a:lstStyle>
            <a:lvl1pPr algn="l">
              <a:defRPr sz="2000" b="1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279404"/>
            <a:ext cx="5486400" cy="4448175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5562600"/>
            <a:ext cx="54864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ABED2-9F88-4D7C-B688-E3473A718E8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9ED4C-AA41-44E5-A970-3EBFCC7C0C01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68402"/>
      </p:ext>
    </p:extLst>
  </p:cSld>
  <p:clrMapOvr>
    <a:masterClrMapping/>
  </p:clrMapOvr>
  <p:transition spd="med"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25D59-C5C2-434A-9928-AA58FEA6754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B2688-0C0C-4D83-974A-CA00200C6440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946832"/>
      </p:ext>
    </p:extLst>
  </p:cSld>
  <p:clrMapOvr>
    <a:masterClrMapping/>
  </p:clrMapOvr>
  <p:transition spd="med">
    <p:fad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274641"/>
            <a:ext cx="1066800" cy="5897561"/>
          </a:xfrm>
        </p:spPr>
        <p:txBody>
          <a:bodyPr vert="eaVert"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274641"/>
            <a:ext cx="6400800" cy="5897561"/>
          </a:xfrm>
        </p:spPr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79A8C-F25C-44ED-9021-97D7A5CE4F88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BC17F-457A-4F89-A603-3BAA7DCA6383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615365"/>
      </p:ext>
    </p:extLst>
  </p:cSld>
  <p:clrMapOvr>
    <a:masterClrMapping/>
  </p:clrMapOvr>
  <p:transition spd="med"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65532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07256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93853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90064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96149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68022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33896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38011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02668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01161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3806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2D680-A5AC-4970-8625-2B48FA7BD616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26841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EFF09-A94E-41F0-BE4B-5065670C2E38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05952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0800C-5C04-44D0-99E2-88078AF29C39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5828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825B3-0EC3-4484-8279-7642734BEE31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31364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E4584-409D-4573-8BB7-D615E59A6558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40310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9D39E-F933-47F8-ACD5-7FDA17ABBE4E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88947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C7D85F-D92C-4AB1-A486-7F38454044C0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304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74173F-6A77-462A-B336-E203DA102519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95230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4FECAC-12B0-4470-8C90-50EE7A8039E2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52834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B6EC8F-E38A-4C92-B8E7-12452829496E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74981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549493-6004-4AFC-8CBE-28BB62E93BA5}" type="slidenum">
              <a:rPr lang="es-ES" altLang="ru-RU">
                <a:solidFill>
                  <a:srgbClr val="000000"/>
                </a:solidFill>
              </a:rPr>
              <a:pPr/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76342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855543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714348" y="192879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</p:nvPr>
        </p:nvSpPr>
        <p:spPr>
          <a:xfrm>
            <a:off x="714348" y="42860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7596400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99109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2" y="5357826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89858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9388" y="5305299"/>
            <a:ext cx="2309446" cy="155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285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 rot="405946">
            <a:off x="1349356" y="751694"/>
            <a:ext cx="7000924" cy="5130193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 rot="238879">
            <a:off x="1112119" y="664975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714348" y="285728"/>
            <a:ext cx="7215238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7" name="图片 6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5392429"/>
            <a:ext cx="2179850" cy="14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78257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节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 rot="192655">
            <a:off x="1581348" y="477363"/>
            <a:ext cx="7000924" cy="5645791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 userDrawn="1"/>
        </p:nvSpPr>
        <p:spPr>
          <a:xfrm rot="21104426">
            <a:off x="628569" y="543817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928662" y="285728"/>
            <a:ext cx="7429552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6" name="图片 5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5500702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57003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图片 7" descr="广告.pn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541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32982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矩形 5"/>
          <p:cNvSpPr/>
          <p:nvPr userDrawn="1"/>
        </p:nvSpPr>
        <p:spPr>
          <a:xfrm rot="405946">
            <a:off x="1722413" y="751694"/>
            <a:ext cx="7000924" cy="5130193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 rot="238879">
            <a:off x="1501042" y="664975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357158" y="285728"/>
            <a:ext cx="8001056" cy="614366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9" name="图片 8" descr="返校3-_03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40" y="5392429"/>
            <a:ext cx="2179850" cy="14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656948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矩形 9"/>
          <p:cNvSpPr/>
          <p:nvPr userDrawn="1"/>
        </p:nvSpPr>
        <p:spPr>
          <a:xfrm rot="192655">
            <a:off x="1652785" y="405926"/>
            <a:ext cx="7000924" cy="5645791"/>
          </a:xfrm>
          <a:prstGeom prst="rect">
            <a:avLst/>
          </a:prstGeom>
          <a:solidFill>
            <a:srgbClr val="F1EEE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 rot="21104426">
            <a:off x="628569" y="543817"/>
            <a:ext cx="7000924" cy="5527909"/>
          </a:xfrm>
          <a:prstGeom prst="rect">
            <a:avLst/>
          </a:prstGeom>
          <a:solidFill>
            <a:srgbClr val="F9F8F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500034" y="214290"/>
            <a:ext cx="8001056" cy="62556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13" name="图片 12" descr="返校3-_06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16" y="5500702"/>
            <a:ext cx="2071718" cy="123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6815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303745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71688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zh-CN"/>
              <a:t>Вставка рисунка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41552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8219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201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image" Target="../media/image14.jpeg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image" Target="../media/image15.jpeg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slideLayout" Target="../slideLayouts/slideLayout110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100.xml"/><Relationship Id="rId16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Relationship Id="rId14" Type="http://schemas.openxmlformats.org/officeDocument/2006/relationships/slideLayout" Target="../slideLayouts/slideLayout1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799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99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8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50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E06FAF2-68D2-4F20-AE3C-99CAE8F082E7}" type="datetimeFigureOut">
              <a:rPr lang="ru-RU" smtClean="0"/>
              <a:pPr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72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7" y="224503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9A118F5-B553-4112-BD6E-47C1638837D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6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336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6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635636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336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8665" y="0"/>
            <a:ext cx="868668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838424" y="76200"/>
            <a:ext cx="7619603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838424" y="1701800"/>
            <a:ext cx="7619603" cy="44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424" y="6400811"/>
            <a:ext cx="2056745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defTabSz="1218987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34D138-9D11-4A15-AD10-65257446488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2084" y="6400811"/>
            <a:ext cx="466251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defTabSz="1218987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27941" y="6400811"/>
            <a:ext cx="83008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defTabSz="1218987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6504F2-650D-4ABE-98CF-370D287ADAB5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35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ransition spd="med">
    <p:fade/>
  </p:transition>
  <p:txStyles>
    <p:titleStyle>
      <a:lvl1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2pPr>
      <a:lvl3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3pPr>
      <a:lvl4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4pPr>
      <a:lvl5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5pPr>
      <a:lvl6pPr marL="4572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6pPr>
      <a:lvl7pPr marL="9144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7pPr>
      <a:lvl8pPr marL="13716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8pPr>
      <a:lvl9pPr marL="18288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9pPr>
    </p:titleStyle>
    <p:bodyStyle>
      <a:lvl1pPr marL="303213" indent="-303213" algn="l" defTabSz="1217613" rtl="0" fontAlgn="base">
        <a:lnSpc>
          <a:spcPct val="95000"/>
        </a:lnSpc>
        <a:spcBef>
          <a:spcPts val="1863"/>
        </a:spcBef>
        <a:spcAft>
          <a:spcPct val="0"/>
        </a:spcAft>
        <a:buSzPct val="100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7288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84325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09775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8663" y="0"/>
            <a:ext cx="868668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838422" y="76200"/>
            <a:ext cx="7619603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838422" y="1701800"/>
            <a:ext cx="7619603" cy="44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422" y="6400807"/>
            <a:ext cx="2056745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defTabSz="1218987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34D138-9D11-4A15-AD10-65257446488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2084" y="6400807"/>
            <a:ext cx="466251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defTabSz="1218987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27941" y="6400807"/>
            <a:ext cx="83008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defTabSz="1218987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6504F2-650D-4ABE-98CF-370D287ADAB5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414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</p:sldLayoutIdLst>
  <p:transition spd="med">
    <p:fade/>
  </p:transition>
  <p:txStyles>
    <p:titleStyle>
      <a:lvl1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2pPr>
      <a:lvl3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3pPr>
      <a:lvl4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4pPr>
      <a:lvl5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5pPr>
      <a:lvl6pPr marL="4572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6pPr>
      <a:lvl7pPr marL="9144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7pPr>
      <a:lvl8pPr marL="13716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8pPr>
      <a:lvl9pPr marL="18288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9pPr>
    </p:titleStyle>
    <p:bodyStyle>
      <a:lvl1pPr marL="303213" indent="-303213" algn="l" defTabSz="1217613" rtl="0" fontAlgn="base">
        <a:lnSpc>
          <a:spcPct val="95000"/>
        </a:lnSpc>
        <a:spcBef>
          <a:spcPts val="1863"/>
        </a:spcBef>
        <a:spcAft>
          <a:spcPct val="0"/>
        </a:spcAft>
        <a:buSzPct val="100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7288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84325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09775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8660" y="0"/>
            <a:ext cx="868668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defTabSz="1218987"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838419" y="76200"/>
            <a:ext cx="7619603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838419" y="1701800"/>
            <a:ext cx="7619603" cy="44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419" y="6400801"/>
            <a:ext cx="2056745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 defTabSz="1218987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34D138-9D11-4A15-AD10-65257446488A}" type="datetimeFigureOut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22.04.2021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2083" y="6400801"/>
            <a:ext cx="466251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 defTabSz="1218987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27941" y="6400801"/>
            <a:ext cx="83008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 defTabSz="1218987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2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6504F2-650D-4ABE-98CF-370D287ADAB5}" type="slidenum">
              <a:rPr lang="ru-RU">
                <a:solidFill>
                  <a:srgbClr val="000000">
                    <a:lumMod val="50000"/>
                    <a:lumOff val="50000"/>
                  </a:srgb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055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ransition spd="med">
    <p:fade/>
  </p:transition>
  <p:txStyles>
    <p:titleStyle>
      <a:lvl1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2pPr>
      <a:lvl3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3pPr>
      <a:lvl4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4pPr>
      <a:lvl5pPr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5pPr>
      <a:lvl6pPr marL="4572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6pPr>
      <a:lvl7pPr marL="9144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7pPr>
      <a:lvl8pPr marL="13716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8pPr>
      <a:lvl9pPr marL="1828800" algn="l" defTabSz="1217613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itchFamily="34" charset="0"/>
        </a:defRPr>
      </a:lvl9pPr>
    </p:titleStyle>
    <p:bodyStyle>
      <a:lvl1pPr marL="303213" indent="-303213" algn="l" defTabSz="1217613" rtl="0" fontAlgn="base">
        <a:lnSpc>
          <a:spcPct val="95000"/>
        </a:lnSpc>
        <a:spcBef>
          <a:spcPts val="1863"/>
        </a:spcBef>
        <a:spcAft>
          <a:spcPct val="0"/>
        </a:spcAft>
        <a:buSzPct val="100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7288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84325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09775" indent="-303213" algn="l" defTabSz="1217613" rtl="0" fontAlgn="base">
        <a:lnSpc>
          <a:spcPct val="95000"/>
        </a:lnSpc>
        <a:spcBef>
          <a:spcPts val="1063"/>
        </a:spcBef>
        <a:spcAft>
          <a:spcPct val="0"/>
        </a:spcAft>
        <a:buSzPct val="100000"/>
        <a:buFont typeface="Century Gothic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16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ru-RU"/>
              <a:t>Haga clic para modificar el estilo de texto del patrón</a:t>
            </a:r>
          </a:p>
          <a:p>
            <a:pPr lvl="1"/>
            <a:r>
              <a:rPr lang="es-ES" altLang="ru-RU"/>
              <a:t>Segundo nivel</a:t>
            </a:r>
          </a:p>
          <a:p>
            <a:pPr lvl="2"/>
            <a:r>
              <a:rPr lang="es-ES" altLang="ru-RU"/>
              <a:t>Tercer nivel</a:t>
            </a:r>
          </a:p>
          <a:p>
            <a:pPr lvl="3"/>
            <a:r>
              <a:rPr lang="es-ES" altLang="ru-RU"/>
              <a:t>Cuarto nivel</a:t>
            </a:r>
          </a:p>
          <a:p>
            <a:pPr lvl="4"/>
            <a:r>
              <a:rPr lang="es-ES" altLang="ru-RU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B2E076-4995-4776-9375-68601CF66BF2}" type="slidenum">
              <a:rPr lang="es-ES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s-ES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48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3BAE3-63DD-4D67-ABF9-1FF3645FE8B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2021/4/22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5210B-141D-41A7-B97E-8E9C7FB59DA0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58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  <p:sldLayoutId id="2147483887" r:id="rId12"/>
    <p:sldLayoutId id="2147483888" r:id="rId13"/>
    <p:sldLayoutId id="2147483889" r:id="rId14"/>
    <p:sldLayoutId id="2147483890" r:id="rId15"/>
    <p:sldLayoutId id="2147483891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45281" y="2429826"/>
            <a:ext cx="3313355" cy="1656184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Вчителя</a:t>
            </a:r>
            <a:r>
              <a:rPr lang="uk-UA" sz="2400" dirty="0">
                <a:solidFill>
                  <a:srgbClr val="660066"/>
                </a:solidFill>
                <a:latin typeface="Comic Sans MS" panose="030F0702030302020204" pitchFamily="66" charset="0"/>
              </a:rPr>
              <a:t> початкових класів Миколаївської загальноосвітньої школи №52</a:t>
            </a:r>
            <a:endParaRPr lang="ru-RU" sz="2400" dirty="0">
              <a:solidFill>
                <a:srgbClr val="66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uk-UA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Фоміч</a:t>
            </a:r>
            <a:r>
              <a:rPr lang="uk-UA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uk-UA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Ірини </a:t>
            </a:r>
          </a:p>
          <a:p>
            <a:pPr algn="ctr"/>
            <a:r>
              <a:rPr lang="uk-UA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Іванівни</a:t>
            </a:r>
            <a:endParaRPr lang="ru-RU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8030" y="620692"/>
            <a:ext cx="32255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Презентац</a:t>
            </a:r>
            <a:r>
              <a:rPr lang="uk-UA" sz="40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ія</a:t>
            </a:r>
            <a:endParaRPr lang="uk-UA" sz="4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uk-UA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досвіду</a:t>
            </a:r>
            <a:endParaRPr lang="ru-RU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76673"/>
            <a:ext cx="432048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97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36592" y="620689"/>
            <a:ext cx="3304572" cy="648071"/>
          </a:xfrm>
        </p:spPr>
        <p:txBody>
          <a:bodyPr>
            <a:normAutofit fontScale="90000"/>
          </a:bodyPr>
          <a:lstStyle/>
          <a:p>
            <a:r>
              <a:rPr lang="uk-UA" u="sng" dirty="0"/>
              <a:t>Педагогічне кредо :</a:t>
            </a:r>
            <a:endParaRPr lang="ru-RU" u="sng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36592" y="1628800"/>
            <a:ext cx="3298784" cy="402609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«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Щоб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змінити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людей,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їх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потрібно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любити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Вплив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на них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пропорційний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любові</a:t>
            </a:r>
            <a:r>
              <a:rPr lang="ru-RU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до них »</a:t>
            </a:r>
          </a:p>
          <a:p>
            <a:pPr algn="ctr"/>
            <a:endParaRPr lang="ru-RU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r"/>
            <a:r>
              <a:rPr lang="ru-RU" sz="2200" dirty="0" err="1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Йоган</a:t>
            </a:r>
            <a:r>
              <a:rPr lang="ru-RU" sz="22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200" dirty="0" err="1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Генріх</a:t>
            </a:r>
            <a:r>
              <a:rPr lang="ru-RU" sz="2200" dirty="0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ru-RU" sz="2200" dirty="0" err="1">
                <a:solidFill>
                  <a:schemeClr val="bg2">
                    <a:lumMod val="50000"/>
                  </a:schemeClr>
                </a:solidFill>
                <a:latin typeface="Comic Sans MS" panose="030F0702030302020204" pitchFamily="66" charset="0"/>
              </a:rPr>
              <a:t>Песталоцці</a:t>
            </a:r>
            <a:endParaRPr lang="ru-RU" sz="2200" dirty="0">
              <a:solidFill>
                <a:schemeClr val="bg2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74" y="944724"/>
            <a:ext cx="4505618" cy="5034209"/>
          </a:xfrm>
        </p:spPr>
      </p:pic>
    </p:spTree>
    <p:extLst>
      <p:ext uri="{BB962C8B-B14F-4D97-AF65-F5344CB8AC3E}">
        <p14:creationId xmlns:p14="http://schemas.microsoft.com/office/powerpoint/2010/main" val="237847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476672"/>
            <a:ext cx="6635080" cy="1143000"/>
          </a:xfrm>
        </p:spPr>
        <p:txBody>
          <a:bodyPr/>
          <a:lstStyle/>
          <a:p>
            <a:pPr algn="r"/>
            <a:r>
              <a:rPr lang="ru-RU" sz="4000" u="sng" dirty="0">
                <a:solidFill>
                  <a:srgbClr val="AD2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Проблема , над </a:t>
            </a:r>
            <a:r>
              <a:rPr lang="ru-RU" sz="4000" u="sng" dirty="0" err="1">
                <a:solidFill>
                  <a:srgbClr val="AD2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якою</a:t>
            </a:r>
            <a:r>
              <a:rPr lang="ru-RU" sz="4000" u="sng" dirty="0">
                <a:solidFill>
                  <a:srgbClr val="AD2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sz="4000" u="sng" dirty="0" err="1">
                <a:solidFill>
                  <a:srgbClr val="AD2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працюю</a:t>
            </a:r>
            <a:r>
              <a:rPr lang="ru-RU" sz="4000" u="sng" dirty="0">
                <a:solidFill>
                  <a:srgbClr val="AD25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:</a:t>
            </a:r>
            <a:r>
              <a:rPr lang="ru-RU" sz="4000" dirty="0">
                <a:latin typeface="Comic Sans MS" panose="030F0702030302020204" pitchFamily="66" charset="0"/>
              </a:rPr>
              <a:t/>
            </a:r>
            <a:br>
              <a:rPr lang="ru-RU" sz="4000" dirty="0">
                <a:latin typeface="Comic Sans MS" panose="030F0702030302020204" pitchFamily="66" charset="0"/>
              </a:rPr>
            </a:br>
            <a:endParaRPr lang="ru-RU" sz="4000" dirty="0">
              <a:latin typeface="Comic Sans MS" panose="030F0702030302020204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1844824"/>
            <a:ext cx="6606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«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Прищеплення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та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розвиток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моральних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почуттів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,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переконань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і потреби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поводити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себе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згідно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з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моральними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нормами,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що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діють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в </a:t>
            </a:r>
            <a:r>
              <a:rPr lang="ru-RU" sz="4000" dirty="0" err="1">
                <a:solidFill>
                  <a:srgbClr val="660066"/>
                </a:solidFill>
                <a:latin typeface="Comic Sans MS" panose="030F0702030302020204" pitchFamily="66" charset="0"/>
              </a:rPr>
              <a:t>суспільстві</a:t>
            </a:r>
            <a:r>
              <a:rPr lang="ru-RU" sz="4000" dirty="0">
                <a:solidFill>
                  <a:srgbClr val="660066"/>
                </a:solidFill>
                <a:latin typeface="Comic Sans MS" panose="030F0702030302020204" pitchFamily="66" charset="0"/>
              </a:rPr>
              <a:t> »</a:t>
            </a:r>
          </a:p>
        </p:txBody>
      </p:sp>
    </p:spTree>
    <p:extLst>
      <p:ext uri="{BB962C8B-B14F-4D97-AF65-F5344CB8AC3E}">
        <p14:creationId xmlns:p14="http://schemas.microsoft.com/office/powerpoint/2010/main" val="345398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3689046294"/>
              </p:ext>
            </p:extLst>
          </p:nvPr>
        </p:nvGraphicFramePr>
        <p:xfrm>
          <a:off x="1259632" y="1412776"/>
          <a:ext cx="609716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矩形 2"/>
          <p:cNvSpPr/>
          <p:nvPr/>
        </p:nvSpPr>
        <p:spPr>
          <a:xfrm>
            <a:off x="683568" y="476672"/>
            <a:ext cx="7574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zh-CN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Шляхи реалізації проблемного питан</a:t>
            </a:r>
            <a:r>
              <a:rPr lang="uk-UA" altLang="zh-CN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ня :</a:t>
            </a:r>
            <a:endParaRPr lang="zh-CN" altLang="en-US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2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28815" y="252426"/>
            <a:ext cx="8048340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 defTabSz="1217613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lang="uk-UA" altLang="ru-RU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Основний принцип навчання і виховання в початкових класах – гра .</a:t>
            </a:r>
            <a:endParaRPr lang="ru-RU" altLang="ru-RU" sz="28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2996952"/>
            <a:ext cx="4896544" cy="36295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71" y="1252314"/>
            <a:ext cx="3983627" cy="5374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01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9" y="404664"/>
            <a:ext cx="7619603" cy="1397000"/>
          </a:xfrm>
        </p:spPr>
        <p:txBody>
          <a:bodyPr/>
          <a:lstStyle/>
          <a:p>
            <a:r>
              <a:rPr lang="uk-UA" altLang="ru-RU" sz="3600" b="1" i="1" dirty="0">
                <a:solidFill>
                  <a:srgbClr val="1A8A14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uk-UA" altLang="ru-RU" sz="3600" b="1" i="1" dirty="0">
                <a:solidFill>
                  <a:srgbClr val="1A8A14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altLang="ru-RU" sz="3600" b="1" i="1" dirty="0">
                <a:solidFill>
                  <a:srgbClr val="1A8A14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uk-UA" altLang="ru-RU" sz="3600" b="1" i="1" dirty="0">
                <a:solidFill>
                  <a:srgbClr val="1A8A14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uk-UA" altLang="ru-RU" sz="3200" b="1" u="sng" dirty="0">
                <a:solidFill>
                  <a:srgbClr val="B107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rial Unicode MS" pitchFamily="34" charset="-128"/>
                <a:cs typeface="Arial Unicode MS" pitchFamily="34" charset="-128"/>
              </a:rPr>
              <a:t>Ситуаційно-рольова гра </a:t>
            </a:r>
            <a:r>
              <a:rPr lang="uk-UA" altLang="ru-RU" sz="3200" b="1" i="1" dirty="0">
                <a:solidFill>
                  <a:srgbClr val="1A8A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rial Unicode MS" pitchFamily="34" charset="-128"/>
                <a:cs typeface="Arial Unicode MS" pitchFamily="34" charset="-128"/>
              </a:rPr>
              <a:t>–</a:t>
            </a:r>
            <a:r>
              <a:rPr lang="uk-UA" altLang="ru-RU" sz="3200" dirty="0">
                <a:solidFill>
                  <a:srgbClr val="1A8A1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Arial Unicode MS" pitchFamily="34" charset="-128"/>
                <a:cs typeface="Arial Unicode MS" pitchFamily="34" charset="-128"/>
              </a:rPr>
              <a:t> форма  роботи в якій розігрується життєва ситуація, де учні грають певні ролі</a:t>
            </a:r>
            <a:r>
              <a:rPr lang="uk-UA" altLang="ru-RU" sz="3200" dirty="0">
                <a:solidFill>
                  <a:srgbClr val="1A8A14"/>
                </a:solidFill>
                <a:latin typeface="Comic Sans MS" panose="030F0702030302020204" pitchFamily="66" charset="0"/>
                <a:ea typeface="Arial Unicode MS" pitchFamily="34" charset="-128"/>
                <a:cs typeface="Arial Unicode MS" pitchFamily="34" charset="-128"/>
              </a:rPr>
              <a:t>. </a:t>
            </a:r>
            <a:endParaRPr lang="ru-RU" altLang="ru-RU" sz="3600" dirty="0">
              <a:solidFill>
                <a:srgbClr val="1A8A14"/>
              </a:solidFill>
              <a:latin typeface="Comic Sans MS" panose="030F0702030302020204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755576" y="1916832"/>
            <a:ext cx="3731200" cy="512762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uk-UA" altLang="ru-RU" sz="2000" dirty="0"/>
              <a:t>Урок з « Основ </a:t>
            </a:r>
            <a:r>
              <a:rPr lang="uk-UA" altLang="ru-RU" sz="2000" dirty="0" err="1"/>
              <a:t>здоров</a:t>
            </a:r>
            <a:r>
              <a:rPr lang="en-US" altLang="ru-RU" sz="2000" dirty="0"/>
              <a:t>’</a:t>
            </a:r>
            <a:r>
              <a:rPr lang="uk-UA" altLang="ru-RU" sz="2000" dirty="0"/>
              <a:t>я » - Правила дорожнього руху</a:t>
            </a:r>
            <a:endParaRPr lang="ru-RU" altLang="ru-RU" sz="2000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644008" y="1916832"/>
            <a:ext cx="3730009" cy="512762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uk-UA" altLang="ru-RU" sz="2000" dirty="0"/>
              <a:t>Засоби захисту при пандемії </a:t>
            </a:r>
            <a:r>
              <a:rPr lang="en-US" altLang="ru-RU" sz="2000" dirty="0"/>
              <a:t>COVID-19</a:t>
            </a:r>
            <a:endParaRPr lang="ru-RU" alt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08" y="2807160"/>
            <a:ext cx="4336092" cy="3214128"/>
          </a:xfrm>
          <a:prstGeom prst="rect">
            <a:avLst/>
          </a:prstGeom>
        </p:spPr>
      </p:pic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0" y="2807160"/>
            <a:ext cx="4336092" cy="321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04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619603" cy="1397000"/>
          </a:xfrm>
        </p:spPr>
        <p:txBody>
          <a:bodyPr/>
          <a:lstStyle/>
          <a:p>
            <a:r>
              <a:rPr lang="uk-UA" altLang="ru-RU" sz="3200" b="1" i="1" u="sng" dirty="0">
                <a:solidFill>
                  <a:srgbClr val="B10784"/>
                </a:solidFill>
                <a:latin typeface="Comic Sans MS" panose="030F0702030302020204" pitchFamily="66" charset="0"/>
                <a:ea typeface="Arial Unicode MS" pitchFamily="34" charset="-128"/>
                <a:cs typeface="Arial Unicode MS" pitchFamily="34" charset="-128"/>
              </a:rPr>
              <a:t>Гра-драматизація</a:t>
            </a:r>
            <a:r>
              <a:rPr lang="uk-UA" altLang="ru-RU" sz="3200" dirty="0">
                <a:solidFill>
                  <a:srgbClr val="1A8A14"/>
                </a:solidFill>
                <a:latin typeface="Comic Sans MS" panose="030F0702030302020204" pitchFamily="66" charset="0"/>
                <a:ea typeface="Arial Unicode MS" pitchFamily="34" charset="-128"/>
                <a:cs typeface="Arial Unicode MS" pitchFamily="34" charset="-128"/>
              </a:rPr>
              <a:t> – форма роботи, яка допомагає учням розкрити творчі акторські здібності. </a:t>
            </a:r>
            <a:endParaRPr lang="ru-RU" altLang="ru-RU" sz="3200" dirty="0">
              <a:solidFill>
                <a:srgbClr val="1A8A14"/>
              </a:solidFill>
              <a:latin typeface="Comic Sans MS" panose="030F0702030302020204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467544" y="1988840"/>
            <a:ext cx="3731200" cy="512762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uk-UA" altLang="ru-RU" sz="2000" dirty="0"/>
              <a:t>Новорічне свято </a:t>
            </a:r>
          </a:p>
          <a:p>
            <a:pPr algn="ctr">
              <a:spcBef>
                <a:spcPct val="0"/>
              </a:spcBef>
            </a:pPr>
            <a:r>
              <a:rPr lang="uk-UA" altLang="ru-RU" sz="2000" dirty="0"/>
              <a:t>« Щедрий вечір »</a:t>
            </a:r>
            <a:endParaRPr lang="ru-RU" altLang="ru-RU" sz="2000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076056" y="1988840"/>
            <a:ext cx="3730009" cy="512762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uk-UA" altLang="ru-RU" sz="2000" dirty="0"/>
              <a:t>Інсценізація казки  </a:t>
            </a:r>
          </a:p>
          <a:p>
            <a:pPr algn="ctr">
              <a:spcBef>
                <a:spcPct val="0"/>
              </a:spcBef>
            </a:pPr>
            <a:r>
              <a:rPr lang="uk-UA" altLang="ru-RU" sz="2000" dirty="0"/>
              <a:t>« Біда навчить »</a:t>
            </a:r>
            <a:endParaRPr lang="ru-RU" alt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807160"/>
            <a:ext cx="4320480" cy="3202556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807160"/>
            <a:ext cx="4320481" cy="320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28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/>
          </p:nvPr>
        </p:nvSpPr>
        <p:spPr>
          <a:xfrm>
            <a:off x="395536" y="188640"/>
            <a:ext cx="8062489" cy="735712"/>
          </a:xfrm>
        </p:spPr>
        <p:txBody>
          <a:bodyPr/>
          <a:lstStyle/>
          <a:p>
            <a:pPr algn="ctr"/>
            <a:r>
              <a:rPr lang="uk-UA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Групові форми роботи</a:t>
            </a:r>
            <a:endParaRPr lang="ru-RU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Текст 1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/>
              <a:t>Основи </a:t>
            </a:r>
            <a:r>
              <a:rPr lang="uk-UA" dirty="0" err="1"/>
              <a:t>здоров</a:t>
            </a:r>
            <a:r>
              <a:rPr lang="en-US" dirty="0"/>
              <a:t>’</a:t>
            </a:r>
            <a:r>
              <a:rPr lang="uk-UA" dirty="0"/>
              <a:t>я .</a:t>
            </a:r>
          </a:p>
          <a:p>
            <a:r>
              <a:rPr lang="uk-UA" dirty="0"/>
              <a:t>Підготовка проекту.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4"/>
          </p:nvPr>
        </p:nvSpPr>
        <p:spPr>
          <a:xfrm>
            <a:off x="4724400" y="3140968"/>
            <a:ext cx="2439888" cy="303123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953" y="2035823"/>
            <a:ext cx="3730752" cy="458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0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422" y="332656"/>
            <a:ext cx="7619603" cy="1440160"/>
          </a:xfrm>
        </p:spPr>
        <p:txBody>
          <a:bodyPr/>
          <a:lstStyle/>
          <a:p>
            <a:pPr algn="ctr"/>
            <a:r>
              <a:rPr lang="uk-UA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Проєкти</a:t>
            </a:r>
            <a:r>
              <a:rPr lang="uk-UA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–</a:t>
            </a:r>
            <a:br>
              <a:rPr lang="uk-UA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uk-UA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uk-UA" sz="4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родзинка предмету </a:t>
            </a:r>
            <a:br>
              <a:rPr lang="uk-UA" sz="4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uk-UA" sz="40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 Природознавство »</a:t>
            </a:r>
            <a:endParaRPr lang="ru-RU" sz="40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k-UA" dirty="0"/>
              <a:t>7 чудес світу 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27448" y="1608836"/>
            <a:ext cx="3730752" cy="600964"/>
          </a:xfrm>
        </p:spPr>
        <p:txBody>
          <a:bodyPr/>
          <a:lstStyle/>
          <a:p>
            <a:pPr algn="ctr"/>
            <a:r>
              <a:rPr lang="uk-UA" dirty="0"/>
              <a:t> « Знай Україну 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422" y="2209800"/>
            <a:ext cx="3085506" cy="3962400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0" y="2209801"/>
            <a:ext cx="3733800" cy="378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422" y="76200"/>
            <a:ext cx="7619603" cy="832520"/>
          </a:xfrm>
        </p:spPr>
        <p:txBody>
          <a:bodyPr/>
          <a:lstStyle/>
          <a:p>
            <a:pPr algn="ctr"/>
            <a:r>
              <a:rPr lang="uk-UA" u="sng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Участь у конкурсах</a:t>
            </a:r>
            <a:endParaRPr lang="ru-RU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67744" y="3140968"/>
            <a:ext cx="540010" cy="32403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43339" y="2636912"/>
            <a:ext cx="820950" cy="353528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24188" y="1234560"/>
            <a:ext cx="2571538" cy="10279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5000"/>
              </a:lnSpc>
            </a:pPr>
            <a:r>
              <a:rPr lang="uk-UA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 Колосок »</a:t>
            </a:r>
          </a:p>
          <a:p>
            <a:pPr>
              <a:lnSpc>
                <a:spcPct val="95000"/>
              </a:lnSpc>
            </a:pPr>
            <a:r>
              <a:rPr lang="uk-UA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 Кенгуру »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136" y="2216516"/>
            <a:ext cx="3135760" cy="4308828"/>
          </a:xfrm>
          <a:prstGeom prst="rect">
            <a:avLst/>
          </a:prstGeom>
        </p:spPr>
      </p:pic>
      <p:pic>
        <p:nvPicPr>
          <p:cNvPr id="17" name="Объект 16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2735" y="2216516"/>
            <a:ext cx="3197043" cy="430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54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Класне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керівництво</a:t>
            </a:r>
            <a: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‑ </a:t>
            </a:r>
            <a:br>
              <a:rPr lang="ru-RU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це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не робота,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це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спосіб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dirty="0" err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життя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.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1862399"/>
            <a:ext cx="4968552" cy="455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2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2199531966"/>
              </p:ext>
            </p:extLst>
          </p:nvPr>
        </p:nvGraphicFramePr>
        <p:xfrm>
          <a:off x="1524000" y="1714488"/>
          <a:ext cx="6096000" cy="35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矩形 2"/>
          <p:cNvSpPr/>
          <p:nvPr/>
        </p:nvSpPr>
        <p:spPr>
          <a:xfrm>
            <a:off x="827584" y="465664"/>
            <a:ext cx="75969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zh-CN" sz="4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Напрями виховної роботи :</a:t>
            </a:r>
            <a:endParaRPr lang="zh-CN" altLang="en-US" sz="4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64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38980" y="387668"/>
            <a:ext cx="78261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u="sng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Класний </a:t>
            </a:r>
            <a:r>
              <a:rPr lang="uk-UA" sz="3200" u="sng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проєкт</a:t>
            </a:r>
            <a:r>
              <a:rPr lang="uk-UA" sz="3200" u="sng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« Презентуй себе! »</a:t>
            </a:r>
            <a:endParaRPr lang="ru-RU" sz="3200" u="sng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1800" y="2708920"/>
            <a:ext cx="2968754" cy="40050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96752"/>
            <a:ext cx="2952328" cy="39829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1196752"/>
            <a:ext cx="3075506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Компаративний аналіз народних традицій </a:t>
            </a:r>
            <a:endParaRPr lang="ru-RU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827584" y="2708920"/>
            <a:ext cx="2448272" cy="381719"/>
          </a:xfrm>
        </p:spPr>
        <p:txBody>
          <a:bodyPr>
            <a:noAutofit/>
          </a:bodyPr>
          <a:lstStyle/>
          <a:p>
            <a:pPr algn="ctr"/>
            <a:endParaRPr lang="ru-RU" sz="3200" dirty="0">
              <a:solidFill>
                <a:srgbClr val="660066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645024" y="2060178"/>
            <a:ext cx="4041775" cy="381719"/>
          </a:xfrm>
        </p:spPr>
        <p:txBody>
          <a:bodyPr>
            <a:noAutofit/>
          </a:bodyPr>
          <a:lstStyle/>
          <a:p>
            <a:pPr algn="ctr"/>
            <a:r>
              <a:rPr lang="uk-UA" sz="2800" dirty="0">
                <a:solidFill>
                  <a:srgbClr val="660066"/>
                </a:solidFill>
              </a:rPr>
              <a:t>День вишиванки у школі</a:t>
            </a:r>
            <a:endParaRPr lang="ru-RU" sz="2800" dirty="0">
              <a:solidFill>
                <a:srgbClr val="660066"/>
              </a:solidFill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676" y="2317936"/>
            <a:ext cx="2495850" cy="4306145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052736"/>
            <a:ext cx="2965783" cy="45987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816" y="2202200"/>
            <a:ext cx="2652587" cy="453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9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Участь у шкільних заходах</a:t>
            </a:r>
            <a:endParaRPr lang="ru-RU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5132" y="1417638"/>
            <a:ext cx="27783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solidFill>
                  <a:srgbClr val="85389A"/>
                </a:solidFill>
                <a:latin typeface="Comic Sans MS" panose="030F0702030302020204" pitchFamily="66" charset="0"/>
              </a:rPr>
              <a:t>Інженерний тиждень</a:t>
            </a:r>
            <a:endParaRPr lang="ru-RU" sz="2000" dirty="0">
              <a:solidFill>
                <a:srgbClr val="85389A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4008" y="1488946"/>
            <a:ext cx="34579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solidFill>
                  <a:srgbClr val="85389A"/>
                </a:solidFill>
                <a:latin typeface="Comic Sans MS" panose="030F0702030302020204" pitchFamily="66" charset="0"/>
              </a:rPr>
              <a:t>Гра «Пробуди бабака»</a:t>
            </a:r>
            <a:r>
              <a:rPr lang="uk-UA" sz="2000" dirty="0">
                <a:solidFill>
                  <a:srgbClr val="85389A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)))</a:t>
            </a:r>
            <a:endParaRPr lang="ru-RU" sz="2000" dirty="0">
              <a:solidFill>
                <a:srgbClr val="85389A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5" y="2125524"/>
            <a:ext cx="3386571" cy="4568730"/>
          </a:xfrm>
          <a:prstGeom prst="rect">
            <a:avLst/>
          </a:prstGeom>
        </p:spPr>
      </p:pic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112" y="2125524"/>
            <a:ext cx="3354870" cy="4568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743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ducation-1">
  <a:themeElements>
    <a:clrScheme name="自定义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4BACC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Education-1">
  <a:themeElements>
    <a:clrScheme name="自定义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4BACC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topka-knig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5.xml><?xml version="1.0" encoding="utf-8"?>
<a:theme xmlns:a="http://schemas.openxmlformats.org/drawingml/2006/main" name="1_Stopka-knig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6.xml><?xml version="1.0" encoding="utf-8"?>
<a:theme xmlns:a="http://schemas.openxmlformats.org/drawingml/2006/main" name="2_Stopka-knig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Books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2_Education-1">
  <a:themeElements>
    <a:clrScheme name="自定义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4BACC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725</TotalTime>
  <Words>226</Words>
  <Application>Microsoft Office PowerPoint</Application>
  <PresentationFormat>Экран (4:3)</PresentationFormat>
  <Paragraphs>52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9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Остин</vt:lpstr>
      <vt:lpstr>Education-1</vt:lpstr>
      <vt:lpstr>1_Education-1</vt:lpstr>
      <vt:lpstr>Stopka-knig</vt:lpstr>
      <vt:lpstr>1_Stopka-knig</vt:lpstr>
      <vt:lpstr>2_Stopka-knig</vt:lpstr>
      <vt:lpstr>Тема Office</vt:lpstr>
      <vt:lpstr>1_Diseño predeterminado</vt:lpstr>
      <vt:lpstr>2_Education-1</vt:lpstr>
      <vt:lpstr>Вчителя початкових класів Миколаївської загальноосвітньої школи №52</vt:lpstr>
      <vt:lpstr>Педагогічне кредо :</vt:lpstr>
      <vt:lpstr>Проблема , над якою працюю : </vt:lpstr>
      <vt:lpstr>Презентация PowerPoint</vt:lpstr>
      <vt:lpstr>Презентация PowerPoint</vt:lpstr>
      <vt:lpstr>  Ситуаційно-рольова гра – форма  роботи в якій розігрується життєва ситуація, де учні грають певні ролі. </vt:lpstr>
      <vt:lpstr>Гра-драматизація – форма роботи, яка допомагає учням розкрити творчі акторські здібності. </vt:lpstr>
      <vt:lpstr>Групові форми роботи</vt:lpstr>
      <vt:lpstr>Проєкти –  родзинка предмету  « Природознавство »</vt:lpstr>
      <vt:lpstr>Участь у конкурсах</vt:lpstr>
      <vt:lpstr>Класне керівництво ‑  це не робота, це спосіб життя .</vt:lpstr>
      <vt:lpstr>Презентация PowerPoint</vt:lpstr>
      <vt:lpstr>Презентация PowerPoint</vt:lpstr>
      <vt:lpstr>Компаративний аналіз народних традицій </vt:lpstr>
      <vt:lpstr>Участь у шкільних заходах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учителя початкових класів спеціалізованої школи № 3 м . Києва</dc:title>
  <dc:creator>User</dc:creator>
  <cp:lastModifiedBy>ИРИНА Ф</cp:lastModifiedBy>
  <cp:revision>107</cp:revision>
  <dcterms:created xsi:type="dcterms:W3CDTF">2016-11-04T20:29:01Z</dcterms:created>
  <dcterms:modified xsi:type="dcterms:W3CDTF">2021-04-22T15:30:04Z</dcterms:modified>
</cp:coreProperties>
</file>