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65" r:id="rId5"/>
    <p:sldId id="263" r:id="rId6"/>
    <p:sldId id="264" r:id="rId7"/>
    <p:sldId id="266" r:id="rId8"/>
    <p:sldId id="258" r:id="rId9"/>
    <p:sldId id="259" r:id="rId10"/>
    <p:sldId id="261" r:id="rId11"/>
    <p:sldId id="262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2E4C"/>
    <a:srgbClr val="605AD6"/>
    <a:srgbClr val="547BFE"/>
    <a:srgbClr val="587384"/>
    <a:srgbClr val="F07877"/>
    <a:srgbClr val="006F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2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9B8838-45B3-4EDC-A98F-F435A8397322}" type="doc">
      <dgm:prSet loTypeId="urn:microsoft.com/office/officeart/2009/layout/ReverseList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2C1997A8-5873-43B2-97AD-7D381600DD42}">
      <dgm:prSet phldrT="[Текст]"/>
      <dgm:spPr/>
      <dgm:t>
        <a:bodyPr/>
        <a:lstStyle/>
        <a:p>
          <a:pPr algn="ctr"/>
          <a:r>
            <a:rPr lang="ru-RU" b="1" dirty="0" err="1" smtClean="0">
              <a:solidFill>
                <a:srgbClr val="002060"/>
              </a:solidFill>
            </a:rPr>
            <a:t>Навчання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побудоване</a:t>
          </a:r>
          <a:r>
            <a:rPr lang="ru-RU" b="1" dirty="0" smtClean="0">
              <a:solidFill>
                <a:srgbClr val="002060"/>
              </a:solidFill>
            </a:rPr>
            <a:t> на </a:t>
          </a:r>
          <a:r>
            <a:rPr lang="ru-RU" b="1" dirty="0" err="1" smtClean="0">
              <a:solidFill>
                <a:srgbClr val="002060"/>
              </a:solidFill>
            </a:rPr>
            <a:t>дослідженнях</a:t>
          </a:r>
          <a:endParaRPr lang="uk-UA" b="1" dirty="0">
            <a:solidFill>
              <a:srgbClr val="002060"/>
            </a:solidFill>
          </a:endParaRPr>
        </a:p>
      </dgm:t>
    </dgm:pt>
    <dgm:pt modelId="{E9678E7A-DFF8-4CFF-8345-E4C99489BF9B}" type="parTrans" cxnId="{4EB6840A-2885-4FDF-ACEF-26391D303128}">
      <dgm:prSet/>
      <dgm:spPr/>
      <dgm:t>
        <a:bodyPr/>
        <a:lstStyle/>
        <a:p>
          <a:endParaRPr lang="uk-UA"/>
        </a:p>
      </dgm:t>
    </dgm:pt>
    <dgm:pt modelId="{F9581BD0-5DA4-43D6-A358-4A58BFEF194F}" type="sibTrans" cxnId="{4EB6840A-2885-4FDF-ACEF-26391D303128}">
      <dgm:prSet/>
      <dgm:spPr/>
      <dgm:t>
        <a:bodyPr/>
        <a:lstStyle/>
        <a:p>
          <a:endParaRPr lang="uk-UA"/>
        </a:p>
      </dgm:t>
    </dgm:pt>
    <dgm:pt modelId="{5DF4459E-C351-4CAB-A257-92EC54CDA07C}">
      <dgm:prSet phldrT="[Текст]"/>
      <dgm:spPr/>
      <dgm:t>
        <a:bodyPr/>
        <a:lstStyle/>
        <a:p>
          <a:pPr algn="ctr"/>
          <a:r>
            <a:rPr lang="ru-RU" b="1" dirty="0" err="1" smtClean="0">
              <a:solidFill>
                <a:srgbClr val="002060"/>
              </a:solidFill>
            </a:rPr>
            <a:t>Навчання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використовувати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набуті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знання</a:t>
          </a:r>
          <a:r>
            <a:rPr lang="ru-RU" b="1" dirty="0" smtClean="0">
              <a:solidFill>
                <a:srgbClr val="002060"/>
              </a:solidFill>
            </a:rPr>
            <a:t> на </a:t>
          </a:r>
          <a:r>
            <a:rPr lang="ru-RU" b="1" dirty="0" err="1" smtClean="0">
              <a:solidFill>
                <a:srgbClr val="002060"/>
              </a:solidFill>
            </a:rPr>
            <a:t>практиці</a:t>
          </a:r>
          <a:r>
            <a:rPr lang="ru-RU" b="1" dirty="0" smtClean="0">
              <a:solidFill>
                <a:srgbClr val="002060"/>
              </a:solidFill>
            </a:rPr>
            <a:t> та </a:t>
          </a:r>
          <a:r>
            <a:rPr lang="ru-RU" b="1" dirty="0" err="1" smtClean="0">
              <a:solidFill>
                <a:srgbClr val="002060"/>
              </a:solidFill>
            </a:rPr>
            <a:t>опанування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навичок</a:t>
          </a:r>
          <a:r>
            <a:rPr lang="ru-RU" b="1" dirty="0" smtClean="0">
              <a:solidFill>
                <a:srgbClr val="002060"/>
              </a:solidFill>
            </a:rPr>
            <a:t> </a:t>
          </a:r>
        </a:p>
        <a:p>
          <a:pPr algn="l"/>
          <a:endParaRPr lang="uk-UA" dirty="0"/>
        </a:p>
      </dgm:t>
    </dgm:pt>
    <dgm:pt modelId="{DD4AB0D8-439F-423E-86FB-2DE027E99E5D}" type="parTrans" cxnId="{01B6E0D3-8D32-4646-9AA8-E9183BE13AFC}">
      <dgm:prSet/>
      <dgm:spPr/>
      <dgm:t>
        <a:bodyPr/>
        <a:lstStyle/>
        <a:p>
          <a:endParaRPr lang="uk-UA"/>
        </a:p>
      </dgm:t>
    </dgm:pt>
    <dgm:pt modelId="{25CDFCBC-FCA5-41F4-9735-6A2C1108B7DB}" type="sibTrans" cxnId="{01B6E0D3-8D32-4646-9AA8-E9183BE13AFC}">
      <dgm:prSet/>
      <dgm:spPr/>
      <dgm:t>
        <a:bodyPr/>
        <a:lstStyle/>
        <a:p>
          <a:endParaRPr lang="uk-UA"/>
        </a:p>
      </dgm:t>
    </dgm:pt>
    <dgm:pt modelId="{8534877E-FD71-4C07-BAB3-8C4EDFF4C18C}" type="pres">
      <dgm:prSet presAssocID="{A59B8838-45B3-4EDC-A98F-F435A8397322}" presName="Name0" presStyleCnt="0">
        <dgm:presLayoutVars>
          <dgm:chMax val="2"/>
          <dgm:chPref val="2"/>
          <dgm:animLvl val="lvl"/>
        </dgm:presLayoutVars>
      </dgm:prSet>
      <dgm:spPr/>
      <dgm:t>
        <a:bodyPr/>
        <a:lstStyle/>
        <a:p>
          <a:endParaRPr lang="uk-UA"/>
        </a:p>
      </dgm:t>
    </dgm:pt>
    <dgm:pt modelId="{3DF38216-E212-4791-8B04-C895B6D0073C}" type="pres">
      <dgm:prSet presAssocID="{A59B8838-45B3-4EDC-A98F-F435A8397322}" presName="Lef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E525D02-7026-4C7D-91D1-DADFA257CE85}" type="pres">
      <dgm:prSet presAssocID="{A59B8838-45B3-4EDC-A98F-F435A8397322}" presName="LeftNode" presStyleLbl="bgImgPlace1" presStyleIdx="0" presStyleCnt="2" custScaleX="167279" custScaleY="104667" custLinFactNeighborX="-75122" custLinFactNeighborY="-3730">
        <dgm:presLayoutVars>
          <dgm:chMax val="2"/>
          <dgm:chPref val="2"/>
        </dgm:presLayoutVars>
      </dgm:prSet>
      <dgm:spPr/>
      <dgm:t>
        <a:bodyPr/>
        <a:lstStyle/>
        <a:p>
          <a:endParaRPr lang="uk-UA"/>
        </a:p>
      </dgm:t>
    </dgm:pt>
    <dgm:pt modelId="{AF7F0D71-64F6-48A9-9AEE-1CBAFC2DE7DD}" type="pres">
      <dgm:prSet presAssocID="{A59B8838-45B3-4EDC-A98F-F435A8397322}" presName="Righ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94959C1-EE61-485D-BDA5-9AB9E9CE20FD}" type="pres">
      <dgm:prSet presAssocID="{A59B8838-45B3-4EDC-A98F-F435A8397322}" presName="RightNode" presStyleLbl="bgImgPlace1" presStyleIdx="1" presStyleCnt="2" custScaleX="162248" custScaleY="107599" custLinFactNeighborX="70468" custLinFactNeighborY="-5764">
        <dgm:presLayoutVars>
          <dgm:chMax val="0"/>
          <dgm:chPref val="0"/>
        </dgm:presLayoutVars>
      </dgm:prSet>
      <dgm:spPr/>
      <dgm:t>
        <a:bodyPr/>
        <a:lstStyle/>
        <a:p>
          <a:endParaRPr lang="uk-UA"/>
        </a:p>
      </dgm:t>
    </dgm:pt>
    <dgm:pt modelId="{718E7BB2-DCAA-427A-9535-B90C0066A85E}" type="pres">
      <dgm:prSet presAssocID="{A59B8838-45B3-4EDC-A98F-F435A8397322}" presName="TopArrow" presStyleLbl="node1" presStyleIdx="0" presStyleCnt="2"/>
      <dgm:spPr/>
    </dgm:pt>
    <dgm:pt modelId="{F7DA713E-A492-4AD1-87B1-E69BE2A931F2}" type="pres">
      <dgm:prSet presAssocID="{A59B8838-45B3-4EDC-A98F-F435A8397322}" presName="BottomArrow" presStyleLbl="node1" presStyleIdx="1" presStyleCnt="2"/>
      <dgm:spPr/>
    </dgm:pt>
  </dgm:ptLst>
  <dgm:cxnLst>
    <dgm:cxn modelId="{F3B3A13B-D683-4623-82D2-A2DB173027EF}" type="presOf" srcId="{2C1997A8-5873-43B2-97AD-7D381600DD42}" destId="{3DF38216-E212-4791-8B04-C895B6D0073C}" srcOrd="0" destOrd="0" presId="urn:microsoft.com/office/officeart/2009/layout/ReverseList"/>
    <dgm:cxn modelId="{01B6E0D3-8D32-4646-9AA8-E9183BE13AFC}" srcId="{A59B8838-45B3-4EDC-A98F-F435A8397322}" destId="{5DF4459E-C351-4CAB-A257-92EC54CDA07C}" srcOrd="1" destOrd="0" parTransId="{DD4AB0D8-439F-423E-86FB-2DE027E99E5D}" sibTransId="{25CDFCBC-FCA5-41F4-9735-6A2C1108B7DB}"/>
    <dgm:cxn modelId="{4EB6840A-2885-4FDF-ACEF-26391D303128}" srcId="{A59B8838-45B3-4EDC-A98F-F435A8397322}" destId="{2C1997A8-5873-43B2-97AD-7D381600DD42}" srcOrd="0" destOrd="0" parTransId="{E9678E7A-DFF8-4CFF-8345-E4C99489BF9B}" sibTransId="{F9581BD0-5DA4-43D6-A358-4A58BFEF194F}"/>
    <dgm:cxn modelId="{8E6D560F-62C7-4302-9804-AFD929FB5BFA}" type="presOf" srcId="{A59B8838-45B3-4EDC-A98F-F435A8397322}" destId="{8534877E-FD71-4C07-BAB3-8C4EDFF4C18C}" srcOrd="0" destOrd="0" presId="urn:microsoft.com/office/officeart/2009/layout/ReverseList"/>
    <dgm:cxn modelId="{14F267E8-EA09-4341-8E25-D163EEED5347}" type="presOf" srcId="{5DF4459E-C351-4CAB-A257-92EC54CDA07C}" destId="{AF7F0D71-64F6-48A9-9AEE-1CBAFC2DE7DD}" srcOrd="0" destOrd="0" presId="urn:microsoft.com/office/officeart/2009/layout/ReverseList"/>
    <dgm:cxn modelId="{584F4B53-F239-4364-8BE1-77D431ABC0BF}" type="presOf" srcId="{2C1997A8-5873-43B2-97AD-7D381600DD42}" destId="{EE525D02-7026-4C7D-91D1-DADFA257CE85}" srcOrd="1" destOrd="0" presId="urn:microsoft.com/office/officeart/2009/layout/ReverseList"/>
    <dgm:cxn modelId="{DE1F4FE1-0D84-4ED5-BE1A-DDA5DD885D21}" type="presOf" srcId="{5DF4459E-C351-4CAB-A257-92EC54CDA07C}" destId="{394959C1-EE61-485D-BDA5-9AB9E9CE20FD}" srcOrd="1" destOrd="0" presId="urn:microsoft.com/office/officeart/2009/layout/ReverseList"/>
    <dgm:cxn modelId="{36653110-EDC3-42C4-B0C6-43508D6EBA91}" type="presParOf" srcId="{8534877E-FD71-4C07-BAB3-8C4EDFF4C18C}" destId="{3DF38216-E212-4791-8B04-C895B6D0073C}" srcOrd="0" destOrd="0" presId="urn:microsoft.com/office/officeart/2009/layout/ReverseList"/>
    <dgm:cxn modelId="{5F250C88-12A4-4D48-99A1-DCB024342B93}" type="presParOf" srcId="{8534877E-FD71-4C07-BAB3-8C4EDFF4C18C}" destId="{EE525D02-7026-4C7D-91D1-DADFA257CE85}" srcOrd="1" destOrd="0" presId="urn:microsoft.com/office/officeart/2009/layout/ReverseList"/>
    <dgm:cxn modelId="{9E9DFF3E-0CA0-4DC0-843B-E83C334FD86B}" type="presParOf" srcId="{8534877E-FD71-4C07-BAB3-8C4EDFF4C18C}" destId="{AF7F0D71-64F6-48A9-9AEE-1CBAFC2DE7DD}" srcOrd="2" destOrd="0" presId="urn:microsoft.com/office/officeart/2009/layout/ReverseList"/>
    <dgm:cxn modelId="{1631D922-A131-495C-8905-24626680B3D3}" type="presParOf" srcId="{8534877E-FD71-4C07-BAB3-8C4EDFF4C18C}" destId="{394959C1-EE61-485D-BDA5-9AB9E9CE20FD}" srcOrd="3" destOrd="0" presId="urn:microsoft.com/office/officeart/2009/layout/ReverseList"/>
    <dgm:cxn modelId="{D13D275B-EB38-4442-9F4D-EACFBCE5054E}" type="presParOf" srcId="{8534877E-FD71-4C07-BAB3-8C4EDFF4C18C}" destId="{718E7BB2-DCAA-427A-9535-B90C0066A85E}" srcOrd="4" destOrd="0" presId="urn:microsoft.com/office/officeart/2009/layout/ReverseList"/>
    <dgm:cxn modelId="{6178AA6F-6BA5-4E58-B759-28C06CCE8A36}" type="presParOf" srcId="{8534877E-FD71-4C07-BAB3-8C4EDFF4C18C}" destId="{F7DA713E-A492-4AD1-87B1-E69BE2A931F2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7528DA1-39F8-435B-ABF5-535AC55C3365}" type="doc">
      <dgm:prSet loTypeId="urn:microsoft.com/office/officeart/2005/8/layout/target3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450C44DA-D313-4A7D-8E36-705EB26648B8}">
      <dgm:prSet phldrT="[Текст]" custT="1"/>
      <dgm:spPr/>
      <dgm:t>
        <a:bodyPr/>
        <a:lstStyle/>
        <a:p>
          <a:r>
            <a:rPr lang="uk-UA" sz="3200" dirty="0" smtClean="0">
              <a:solidFill>
                <a:srgbClr val="002060"/>
              </a:solidFill>
            </a:rPr>
            <a:t>Технології</a:t>
          </a:r>
          <a:endParaRPr lang="uk-UA" sz="3200" dirty="0">
            <a:solidFill>
              <a:srgbClr val="002060"/>
            </a:solidFill>
          </a:endParaRPr>
        </a:p>
      </dgm:t>
    </dgm:pt>
    <dgm:pt modelId="{BCFE2673-307F-4BB3-80C1-C9EFFFB87070}" type="parTrans" cxnId="{675EE02E-8920-429B-988D-1A215E077F63}">
      <dgm:prSet/>
      <dgm:spPr/>
      <dgm:t>
        <a:bodyPr/>
        <a:lstStyle/>
        <a:p>
          <a:endParaRPr lang="uk-UA"/>
        </a:p>
      </dgm:t>
    </dgm:pt>
    <dgm:pt modelId="{2A1E1149-8D61-4536-9294-C7BD17BCBDF5}" type="sibTrans" cxnId="{675EE02E-8920-429B-988D-1A215E077F63}">
      <dgm:prSet/>
      <dgm:spPr/>
      <dgm:t>
        <a:bodyPr/>
        <a:lstStyle/>
        <a:p>
          <a:endParaRPr lang="uk-UA"/>
        </a:p>
      </dgm:t>
    </dgm:pt>
    <dgm:pt modelId="{04BB540C-DFCF-4179-9D42-600A1E8158EE}">
      <dgm:prSet phldrT="[Текст]" custT="1"/>
      <dgm:spPr/>
      <dgm:t>
        <a:bodyPr/>
        <a:lstStyle/>
        <a:p>
          <a:r>
            <a:rPr lang="en-US" sz="2800" dirty="0" smtClean="0">
              <a:solidFill>
                <a:srgbClr val="002060"/>
              </a:solidFill>
            </a:rPr>
            <a:t>Technology</a:t>
          </a:r>
          <a:endParaRPr lang="uk-UA" sz="2800" dirty="0">
            <a:solidFill>
              <a:srgbClr val="002060"/>
            </a:solidFill>
          </a:endParaRPr>
        </a:p>
      </dgm:t>
    </dgm:pt>
    <dgm:pt modelId="{1839C574-ADD2-4507-86B0-134544AD5635}" type="parTrans" cxnId="{8B649B8E-2B9A-4C85-90AB-05E6BDE88331}">
      <dgm:prSet/>
      <dgm:spPr/>
      <dgm:t>
        <a:bodyPr/>
        <a:lstStyle/>
        <a:p>
          <a:endParaRPr lang="uk-UA"/>
        </a:p>
      </dgm:t>
    </dgm:pt>
    <dgm:pt modelId="{ABE979A6-1CD0-45DC-A49A-87E183A3BBB7}" type="sibTrans" cxnId="{8B649B8E-2B9A-4C85-90AB-05E6BDE88331}">
      <dgm:prSet/>
      <dgm:spPr/>
      <dgm:t>
        <a:bodyPr/>
        <a:lstStyle/>
        <a:p>
          <a:endParaRPr lang="uk-UA"/>
        </a:p>
      </dgm:t>
    </dgm:pt>
    <dgm:pt modelId="{7F35F70E-4F68-4C3F-B0C1-A6255DD85093}">
      <dgm:prSet phldrT="[Текст]" custT="1"/>
      <dgm:spPr/>
      <dgm:t>
        <a:bodyPr/>
        <a:lstStyle/>
        <a:p>
          <a:r>
            <a:rPr lang="en-US" sz="2800" dirty="0" smtClean="0">
              <a:solidFill>
                <a:srgbClr val="002060"/>
              </a:solidFill>
            </a:rPr>
            <a:t>Engineering</a:t>
          </a:r>
          <a:endParaRPr lang="uk-UA" sz="2800" dirty="0">
            <a:solidFill>
              <a:srgbClr val="002060"/>
            </a:solidFill>
          </a:endParaRPr>
        </a:p>
      </dgm:t>
    </dgm:pt>
    <dgm:pt modelId="{A2BB2074-6577-4CCA-8D7D-59E9DB3CF205}" type="parTrans" cxnId="{4C533B68-31EE-41D4-88B7-B0BCF2797CF0}">
      <dgm:prSet/>
      <dgm:spPr/>
      <dgm:t>
        <a:bodyPr/>
        <a:lstStyle/>
        <a:p>
          <a:endParaRPr lang="uk-UA"/>
        </a:p>
      </dgm:t>
    </dgm:pt>
    <dgm:pt modelId="{441B32BF-AA10-4725-A180-26C7A4FB633B}" type="sibTrans" cxnId="{4C533B68-31EE-41D4-88B7-B0BCF2797CF0}">
      <dgm:prSet/>
      <dgm:spPr/>
      <dgm:t>
        <a:bodyPr/>
        <a:lstStyle/>
        <a:p>
          <a:endParaRPr lang="uk-UA"/>
        </a:p>
      </dgm:t>
    </dgm:pt>
    <dgm:pt modelId="{483866DF-E4A5-4C1E-A453-2A03EDCBADC3}">
      <dgm:prSet/>
      <dgm:spPr/>
      <dgm:t>
        <a:bodyPr/>
        <a:lstStyle/>
        <a:p>
          <a:endParaRPr lang="uk-UA"/>
        </a:p>
      </dgm:t>
    </dgm:pt>
    <dgm:pt modelId="{5496CBDA-2EBD-42FA-AF0C-3D0B5F23F2AE}" type="parTrans" cxnId="{ED2E89F2-CDB3-4F56-8D7C-9A46D4F1A147}">
      <dgm:prSet/>
      <dgm:spPr/>
      <dgm:t>
        <a:bodyPr/>
        <a:lstStyle/>
        <a:p>
          <a:endParaRPr lang="uk-UA"/>
        </a:p>
      </dgm:t>
    </dgm:pt>
    <dgm:pt modelId="{EF4E09C5-0156-46C8-A978-C468BB593B41}" type="sibTrans" cxnId="{ED2E89F2-CDB3-4F56-8D7C-9A46D4F1A147}">
      <dgm:prSet/>
      <dgm:spPr/>
      <dgm:t>
        <a:bodyPr/>
        <a:lstStyle/>
        <a:p>
          <a:endParaRPr lang="uk-UA"/>
        </a:p>
      </dgm:t>
    </dgm:pt>
    <dgm:pt modelId="{B3B3700E-511A-4D2A-B49C-5D77177B2AC3}">
      <dgm:prSet phldrT="[Текст]" custT="1"/>
      <dgm:spPr/>
      <dgm:t>
        <a:bodyPr/>
        <a:lstStyle/>
        <a:p>
          <a:r>
            <a:rPr lang="en-US" sz="3200" dirty="0" smtClean="0">
              <a:solidFill>
                <a:srgbClr val="002060"/>
              </a:solidFill>
            </a:rPr>
            <a:t>Science</a:t>
          </a:r>
          <a:endParaRPr lang="uk-UA" sz="3200" dirty="0">
            <a:solidFill>
              <a:srgbClr val="002060"/>
            </a:solidFill>
          </a:endParaRPr>
        </a:p>
      </dgm:t>
    </dgm:pt>
    <dgm:pt modelId="{62432298-2415-49A1-8770-3527C77BE56B}" type="sibTrans" cxnId="{38DD5B9D-90B9-4B88-A425-DF80223177BD}">
      <dgm:prSet/>
      <dgm:spPr/>
      <dgm:t>
        <a:bodyPr/>
        <a:lstStyle/>
        <a:p>
          <a:endParaRPr lang="uk-UA"/>
        </a:p>
      </dgm:t>
    </dgm:pt>
    <dgm:pt modelId="{51784F43-5AE7-48C3-8796-51A1582DD971}" type="parTrans" cxnId="{38DD5B9D-90B9-4B88-A425-DF80223177BD}">
      <dgm:prSet/>
      <dgm:spPr/>
      <dgm:t>
        <a:bodyPr/>
        <a:lstStyle/>
        <a:p>
          <a:endParaRPr lang="uk-UA"/>
        </a:p>
      </dgm:t>
    </dgm:pt>
    <dgm:pt modelId="{407D577D-7A57-4A98-840A-4AA5679251F4}">
      <dgm:prSet phldrT="[Текст]" custT="1"/>
      <dgm:spPr/>
      <dgm:t>
        <a:bodyPr/>
        <a:lstStyle/>
        <a:p>
          <a:r>
            <a:rPr lang="uk-UA" sz="3200" dirty="0" smtClean="0">
              <a:solidFill>
                <a:srgbClr val="002060"/>
              </a:solidFill>
            </a:rPr>
            <a:t>Природничі науки</a:t>
          </a:r>
          <a:endParaRPr lang="uk-UA" sz="3200" dirty="0">
            <a:solidFill>
              <a:srgbClr val="002060"/>
            </a:solidFill>
          </a:endParaRPr>
        </a:p>
      </dgm:t>
    </dgm:pt>
    <dgm:pt modelId="{E9F7ABFE-9B4C-4099-9C89-BC755D8A8877}" type="sibTrans" cxnId="{5B546F05-8EF7-48D4-8471-5EBD575FEFD0}">
      <dgm:prSet/>
      <dgm:spPr/>
      <dgm:t>
        <a:bodyPr/>
        <a:lstStyle/>
        <a:p>
          <a:endParaRPr lang="uk-UA"/>
        </a:p>
      </dgm:t>
    </dgm:pt>
    <dgm:pt modelId="{496AA77E-0D45-456A-9745-5F9F212DF7EE}" type="parTrans" cxnId="{5B546F05-8EF7-48D4-8471-5EBD575FEFD0}">
      <dgm:prSet/>
      <dgm:spPr/>
      <dgm:t>
        <a:bodyPr/>
        <a:lstStyle/>
        <a:p>
          <a:endParaRPr lang="uk-UA"/>
        </a:p>
      </dgm:t>
    </dgm:pt>
    <dgm:pt modelId="{235C0715-BBE5-450C-B704-7773A73CD44A}">
      <dgm:prSet phldrT="[Текст]" custT="1"/>
      <dgm:spPr/>
      <dgm:t>
        <a:bodyPr/>
        <a:lstStyle/>
        <a:p>
          <a:r>
            <a:rPr lang="uk-UA" sz="3200" dirty="0" smtClean="0">
              <a:solidFill>
                <a:srgbClr val="002060"/>
              </a:solidFill>
            </a:rPr>
            <a:t>Технічна творчість</a:t>
          </a:r>
          <a:endParaRPr lang="uk-UA" sz="3200" dirty="0">
            <a:solidFill>
              <a:srgbClr val="002060"/>
            </a:solidFill>
          </a:endParaRPr>
        </a:p>
      </dgm:t>
    </dgm:pt>
    <dgm:pt modelId="{E183C1FD-6B9C-464C-BDB3-556AE9BF36BE}" type="sibTrans" cxnId="{734F5924-07B3-46E6-8339-0BC35F1470A7}">
      <dgm:prSet/>
      <dgm:spPr/>
      <dgm:t>
        <a:bodyPr/>
        <a:lstStyle/>
        <a:p>
          <a:endParaRPr lang="uk-UA"/>
        </a:p>
      </dgm:t>
    </dgm:pt>
    <dgm:pt modelId="{FA7BA52B-C73C-40C3-8F47-82295031D71C}" type="parTrans" cxnId="{734F5924-07B3-46E6-8339-0BC35F1470A7}">
      <dgm:prSet/>
      <dgm:spPr/>
      <dgm:t>
        <a:bodyPr/>
        <a:lstStyle/>
        <a:p>
          <a:endParaRPr lang="uk-UA"/>
        </a:p>
      </dgm:t>
    </dgm:pt>
    <dgm:pt modelId="{A40ED3C7-08CB-4E44-B899-9DA0D8EE2E92}" type="pres">
      <dgm:prSet presAssocID="{47528DA1-39F8-435B-ABF5-535AC55C3365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7426F6CE-DC26-46FE-9B9E-D05280858BC5}" type="pres">
      <dgm:prSet presAssocID="{407D577D-7A57-4A98-840A-4AA5679251F4}" presName="circle1" presStyleLbl="node1" presStyleIdx="0" presStyleCnt="4"/>
      <dgm:spPr/>
    </dgm:pt>
    <dgm:pt modelId="{08EDE061-D303-4A22-B044-934434937F28}" type="pres">
      <dgm:prSet presAssocID="{407D577D-7A57-4A98-840A-4AA5679251F4}" presName="space" presStyleCnt="0"/>
      <dgm:spPr/>
    </dgm:pt>
    <dgm:pt modelId="{2B7B0153-2F6D-4FB5-B61D-424D750FE2AD}" type="pres">
      <dgm:prSet presAssocID="{407D577D-7A57-4A98-840A-4AA5679251F4}" presName="rect1" presStyleLbl="alignAcc1" presStyleIdx="0" presStyleCnt="4"/>
      <dgm:spPr/>
      <dgm:t>
        <a:bodyPr/>
        <a:lstStyle/>
        <a:p>
          <a:endParaRPr lang="uk-UA"/>
        </a:p>
      </dgm:t>
    </dgm:pt>
    <dgm:pt modelId="{4DA64A9E-2D5F-454C-AEC6-40048E39EB3A}" type="pres">
      <dgm:prSet presAssocID="{450C44DA-D313-4A7D-8E36-705EB26648B8}" presName="vertSpace2" presStyleLbl="node1" presStyleIdx="0" presStyleCnt="4"/>
      <dgm:spPr/>
    </dgm:pt>
    <dgm:pt modelId="{E888A043-95DF-42FC-AF83-15F546CB655D}" type="pres">
      <dgm:prSet presAssocID="{450C44DA-D313-4A7D-8E36-705EB26648B8}" presName="circle2" presStyleLbl="node1" presStyleIdx="1" presStyleCnt="4"/>
      <dgm:spPr/>
    </dgm:pt>
    <dgm:pt modelId="{30C913FD-C5E6-4FEE-BE13-023F1512372A}" type="pres">
      <dgm:prSet presAssocID="{450C44DA-D313-4A7D-8E36-705EB26648B8}" presName="rect2" presStyleLbl="alignAcc1" presStyleIdx="1" presStyleCnt="4" custLinFactNeighborX="0"/>
      <dgm:spPr/>
      <dgm:t>
        <a:bodyPr/>
        <a:lstStyle/>
        <a:p>
          <a:endParaRPr lang="uk-UA"/>
        </a:p>
      </dgm:t>
    </dgm:pt>
    <dgm:pt modelId="{D8C2D81A-C86E-48F0-987C-A1918DB1927B}" type="pres">
      <dgm:prSet presAssocID="{235C0715-BBE5-450C-B704-7773A73CD44A}" presName="vertSpace3" presStyleLbl="node1" presStyleIdx="1" presStyleCnt="4"/>
      <dgm:spPr/>
    </dgm:pt>
    <dgm:pt modelId="{3853399D-15C2-4E80-8AE2-94D8CF6713D5}" type="pres">
      <dgm:prSet presAssocID="{235C0715-BBE5-450C-B704-7773A73CD44A}" presName="circle3" presStyleLbl="node1" presStyleIdx="2" presStyleCnt="4"/>
      <dgm:spPr/>
    </dgm:pt>
    <dgm:pt modelId="{97CF64A1-BEAC-4E29-AEA6-06DD0C5651CB}" type="pres">
      <dgm:prSet presAssocID="{235C0715-BBE5-450C-B704-7773A73CD44A}" presName="rect3" presStyleLbl="alignAcc1" presStyleIdx="2" presStyleCnt="4"/>
      <dgm:spPr/>
      <dgm:t>
        <a:bodyPr/>
        <a:lstStyle/>
        <a:p>
          <a:endParaRPr lang="uk-UA"/>
        </a:p>
      </dgm:t>
    </dgm:pt>
    <dgm:pt modelId="{914AFE2D-7293-4A29-89E3-FAE3B1102814}" type="pres">
      <dgm:prSet presAssocID="{483866DF-E4A5-4C1E-A453-2A03EDCBADC3}" presName="vertSpace4" presStyleLbl="node1" presStyleIdx="2" presStyleCnt="4"/>
      <dgm:spPr/>
    </dgm:pt>
    <dgm:pt modelId="{8F93E467-56E1-43E1-A5B6-A5BC3844A1D8}" type="pres">
      <dgm:prSet presAssocID="{483866DF-E4A5-4C1E-A453-2A03EDCBADC3}" presName="circle4" presStyleLbl="node1" presStyleIdx="3" presStyleCnt="4"/>
      <dgm:spPr/>
    </dgm:pt>
    <dgm:pt modelId="{29ABE6ED-8C3E-4170-B979-55291E49D67D}" type="pres">
      <dgm:prSet presAssocID="{483866DF-E4A5-4C1E-A453-2A03EDCBADC3}" presName="rect4" presStyleLbl="alignAcc1" presStyleIdx="3" presStyleCnt="4" custLinFactNeighborX="0" custLinFactNeighborY="10281"/>
      <dgm:spPr/>
      <dgm:t>
        <a:bodyPr/>
        <a:lstStyle/>
        <a:p>
          <a:endParaRPr lang="uk-UA"/>
        </a:p>
      </dgm:t>
    </dgm:pt>
    <dgm:pt modelId="{CEC93479-9E20-43EF-9940-A66388EB234A}" type="pres">
      <dgm:prSet presAssocID="{407D577D-7A57-4A98-840A-4AA5679251F4}" presName="rect1ParTx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D96EFDE-6CF8-4C82-B432-A23E0EF76019}" type="pres">
      <dgm:prSet presAssocID="{407D577D-7A57-4A98-840A-4AA5679251F4}" presName="rect1ChTx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A3A7100-466B-4364-96D2-373DBBFD6E4B}" type="pres">
      <dgm:prSet presAssocID="{450C44DA-D313-4A7D-8E36-705EB26648B8}" presName="rect2ParTx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1D4631E-B0A8-47A3-816E-36B3399D6660}" type="pres">
      <dgm:prSet presAssocID="{450C44DA-D313-4A7D-8E36-705EB26648B8}" presName="rect2ChTx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CAA71F3-323D-4279-B106-91752902E74A}" type="pres">
      <dgm:prSet presAssocID="{235C0715-BBE5-450C-B704-7773A73CD44A}" presName="rect3ParTx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20E10C4-F9D3-4C16-A263-B82C26D44A0D}" type="pres">
      <dgm:prSet presAssocID="{235C0715-BBE5-450C-B704-7773A73CD44A}" presName="rect3ChTx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3125A88-14F6-4516-8B21-04F9BB450C20}" type="pres">
      <dgm:prSet presAssocID="{483866DF-E4A5-4C1E-A453-2A03EDCBADC3}" presName="rect4ParTx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7337138-22D8-4C82-A191-4F1484BB766E}" type="pres">
      <dgm:prSet presAssocID="{483866DF-E4A5-4C1E-A453-2A03EDCBADC3}" presName="rect4ChTx" presStyleLbl="alignAcc1" presStyleIdx="3" presStyleCnt="4">
        <dgm:presLayoutVars>
          <dgm:bulletEnabled val="1"/>
        </dgm:presLayoutVars>
      </dgm:prSet>
      <dgm:spPr/>
    </dgm:pt>
  </dgm:ptLst>
  <dgm:cxnLst>
    <dgm:cxn modelId="{AB7DBF1A-9822-47C2-ADA8-16F9045043EC}" type="presOf" srcId="{483866DF-E4A5-4C1E-A453-2A03EDCBADC3}" destId="{29ABE6ED-8C3E-4170-B979-55291E49D67D}" srcOrd="0" destOrd="0" presId="urn:microsoft.com/office/officeart/2005/8/layout/target3"/>
    <dgm:cxn modelId="{0A4D33E1-A7B8-4A47-82D3-3F2AB1D81FB3}" type="presOf" srcId="{47528DA1-39F8-435B-ABF5-535AC55C3365}" destId="{A40ED3C7-08CB-4E44-B899-9DA0D8EE2E92}" srcOrd="0" destOrd="0" presId="urn:microsoft.com/office/officeart/2005/8/layout/target3"/>
    <dgm:cxn modelId="{ED2E89F2-CDB3-4F56-8D7C-9A46D4F1A147}" srcId="{47528DA1-39F8-435B-ABF5-535AC55C3365}" destId="{483866DF-E4A5-4C1E-A453-2A03EDCBADC3}" srcOrd="3" destOrd="0" parTransId="{5496CBDA-2EBD-42FA-AF0C-3D0B5F23F2AE}" sibTransId="{EF4E09C5-0156-46C8-A978-C468BB593B41}"/>
    <dgm:cxn modelId="{A2BA7F2A-B619-430C-86FC-1B0638E01B08}" type="presOf" srcId="{450C44DA-D313-4A7D-8E36-705EB26648B8}" destId="{5A3A7100-466B-4364-96D2-373DBBFD6E4B}" srcOrd="1" destOrd="0" presId="urn:microsoft.com/office/officeart/2005/8/layout/target3"/>
    <dgm:cxn modelId="{4C533B68-31EE-41D4-88B7-B0BCF2797CF0}" srcId="{235C0715-BBE5-450C-B704-7773A73CD44A}" destId="{7F35F70E-4F68-4C3F-B0C1-A6255DD85093}" srcOrd="0" destOrd="0" parTransId="{A2BB2074-6577-4CCA-8D7D-59E9DB3CF205}" sibTransId="{441B32BF-AA10-4725-A180-26C7A4FB633B}"/>
    <dgm:cxn modelId="{8B649B8E-2B9A-4C85-90AB-05E6BDE88331}" srcId="{450C44DA-D313-4A7D-8E36-705EB26648B8}" destId="{04BB540C-DFCF-4179-9D42-600A1E8158EE}" srcOrd="0" destOrd="0" parTransId="{1839C574-ADD2-4507-86B0-134544AD5635}" sibTransId="{ABE979A6-1CD0-45DC-A49A-87E183A3BBB7}"/>
    <dgm:cxn modelId="{549780C6-9A09-4FF5-A778-3D72A0A9E808}" type="presOf" srcId="{235C0715-BBE5-450C-B704-7773A73CD44A}" destId="{97CF64A1-BEAC-4E29-AEA6-06DD0C5651CB}" srcOrd="0" destOrd="0" presId="urn:microsoft.com/office/officeart/2005/8/layout/target3"/>
    <dgm:cxn modelId="{16CC8784-04CA-4245-9B4A-29C95A02C33D}" type="presOf" srcId="{483866DF-E4A5-4C1E-A453-2A03EDCBADC3}" destId="{43125A88-14F6-4516-8B21-04F9BB450C20}" srcOrd="1" destOrd="0" presId="urn:microsoft.com/office/officeart/2005/8/layout/target3"/>
    <dgm:cxn modelId="{734F5924-07B3-46E6-8339-0BC35F1470A7}" srcId="{47528DA1-39F8-435B-ABF5-535AC55C3365}" destId="{235C0715-BBE5-450C-B704-7773A73CD44A}" srcOrd="2" destOrd="0" parTransId="{FA7BA52B-C73C-40C3-8F47-82295031D71C}" sibTransId="{E183C1FD-6B9C-464C-BDB3-556AE9BF36BE}"/>
    <dgm:cxn modelId="{5B546F05-8EF7-48D4-8471-5EBD575FEFD0}" srcId="{47528DA1-39F8-435B-ABF5-535AC55C3365}" destId="{407D577D-7A57-4A98-840A-4AA5679251F4}" srcOrd="0" destOrd="0" parTransId="{496AA77E-0D45-456A-9745-5F9F212DF7EE}" sibTransId="{E9F7ABFE-9B4C-4099-9C89-BC755D8A8877}"/>
    <dgm:cxn modelId="{93226D9B-695C-42E7-AAB2-66627D79D0C5}" type="presOf" srcId="{7F35F70E-4F68-4C3F-B0C1-A6255DD85093}" destId="{420E10C4-F9D3-4C16-A263-B82C26D44A0D}" srcOrd="0" destOrd="0" presId="urn:microsoft.com/office/officeart/2005/8/layout/target3"/>
    <dgm:cxn modelId="{A00E9D13-D61A-4583-951E-5D3719ED1698}" type="presOf" srcId="{407D577D-7A57-4A98-840A-4AA5679251F4}" destId="{CEC93479-9E20-43EF-9940-A66388EB234A}" srcOrd="1" destOrd="0" presId="urn:microsoft.com/office/officeart/2005/8/layout/target3"/>
    <dgm:cxn modelId="{D0AB982A-3C3B-4A14-AAE4-817837F9C353}" type="presOf" srcId="{450C44DA-D313-4A7D-8E36-705EB26648B8}" destId="{30C913FD-C5E6-4FEE-BE13-023F1512372A}" srcOrd="0" destOrd="0" presId="urn:microsoft.com/office/officeart/2005/8/layout/target3"/>
    <dgm:cxn modelId="{113084CA-C5EC-4820-B5A7-4E1B3DD33118}" type="presOf" srcId="{235C0715-BBE5-450C-B704-7773A73CD44A}" destId="{BCAA71F3-323D-4279-B106-91752902E74A}" srcOrd="1" destOrd="0" presId="urn:microsoft.com/office/officeart/2005/8/layout/target3"/>
    <dgm:cxn modelId="{1FEF1285-A44D-411F-9A4B-3D905AE76BA8}" type="presOf" srcId="{04BB540C-DFCF-4179-9D42-600A1E8158EE}" destId="{B1D4631E-B0A8-47A3-816E-36B3399D6660}" srcOrd="0" destOrd="0" presId="urn:microsoft.com/office/officeart/2005/8/layout/target3"/>
    <dgm:cxn modelId="{675EE02E-8920-429B-988D-1A215E077F63}" srcId="{47528DA1-39F8-435B-ABF5-535AC55C3365}" destId="{450C44DA-D313-4A7D-8E36-705EB26648B8}" srcOrd="1" destOrd="0" parTransId="{BCFE2673-307F-4BB3-80C1-C9EFFFB87070}" sibTransId="{2A1E1149-8D61-4536-9294-C7BD17BCBDF5}"/>
    <dgm:cxn modelId="{38DD5B9D-90B9-4B88-A425-DF80223177BD}" srcId="{407D577D-7A57-4A98-840A-4AA5679251F4}" destId="{B3B3700E-511A-4D2A-B49C-5D77177B2AC3}" srcOrd="0" destOrd="0" parTransId="{51784F43-5AE7-48C3-8796-51A1582DD971}" sibTransId="{62432298-2415-49A1-8770-3527C77BE56B}"/>
    <dgm:cxn modelId="{CC5E897A-93DA-40EA-BFE9-57AB55EA43AE}" type="presOf" srcId="{B3B3700E-511A-4D2A-B49C-5D77177B2AC3}" destId="{DD96EFDE-6CF8-4C82-B432-A23E0EF76019}" srcOrd="0" destOrd="0" presId="urn:microsoft.com/office/officeart/2005/8/layout/target3"/>
    <dgm:cxn modelId="{0595E9E8-15E0-4E0A-B007-498813DEF271}" type="presOf" srcId="{407D577D-7A57-4A98-840A-4AA5679251F4}" destId="{2B7B0153-2F6D-4FB5-B61D-424D750FE2AD}" srcOrd="0" destOrd="0" presId="urn:microsoft.com/office/officeart/2005/8/layout/target3"/>
    <dgm:cxn modelId="{B36A8ADF-82F2-4668-A516-648546E23F58}" type="presParOf" srcId="{A40ED3C7-08CB-4E44-B899-9DA0D8EE2E92}" destId="{7426F6CE-DC26-46FE-9B9E-D05280858BC5}" srcOrd="0" destOrd="0" presId="urn:microsoft.com/office/officeart/2005/8/layout/target3"/>
    <dgm:cxn modelId="{6C48A6E8-54B8-495A-BB33-BB89BE88D689}" type="presParOf" srcId="{A40ED3C7-08CB-4E44-B899-9DA0D8EE2E92}" destId="{08EDE061-D303-4A22-B044-934434937F28}" srcOrd="1" destOrd="0" presId="urn:microsoft.com/office/officeart/2005/8/layout/target3"/>
    <dgm:cxn modelId="{2386EB7E-3197-4BB1-98F2-3EE68CE8204F}" type="presParOf" srcId="{A40ED3C7-08CB-4E44-B899-9DA0D8EE2E92}" destId="{2B7B0153-2F6D-4FB5-B61D-424D750FE2AD}" srcOrd="2" destOrd="0" presId="urn:microsoft.com/office/officeart/2005/8/layout/target3"/>
    <dgm:cxn modelId="{88FB69AC-875F-483D-B8B2-33CE143B2BAC}" type="presParOf" srcId="{A40ED3C7-08CB-4E44-B899-9DA0D8EE2E92}" destId="{4DA64A9E-2D5F-454C-AEC6-40048E39EB3A}" srcOrd="3" destOrd="0" presId="urn:microsoft.com/office/officeart/2005/8/layout/target3"/>
    <dgm:cxn modelId="{3EDCD4EF-2F9C-4755-9D5C-0AEA2897E9F1}" type="presParOf" srcId="{A40ED3C7-08CB-4E44-B899-9DA0D8EE2E92}" destId="{E888A043-95DF-42FC-AF83-15F546CB655D}" srcOrd="4" destOrd="0" presId="urn:microsoft.com/office/officeart/2005/8/layout/target3"/>
    <dgm:cxn modelId="{9D956078-FC84-4EB5-B12B-4EB2B2690A29}" type="presParOf" srcId="{A40ED3C7-08CB-4E44-B899-9DA0D8EE2E92}" destId="{30C913FD-C5E6-4FEE-BE13-023F1512372A}" srcOrd="5" destOrd="0" presId="urn:microsoft.com/office/officeart/2005/8/layout/target3"/>
    <dgm:cxn modelId="{826CE2B4-8718-487A-B8C3-04F23B4E4F14}" type="presParOf" srcId="{A40ED3C7-08CB-4E44-B899-9DA0D8EE2E92}" destId="{D8C2D81A-C86E-48F0-987C-A1918DB1927B}" srcOrd="6" destOrd="0" presId="urn:microsoft.com/office/officeart/2005/8/layout/target3"/>
    <dgm:cxn modelId="{6129FCE9-A92C-45BF-8F38-1E9742881DFE}" type="presParOf" srcId="{A40ED3C7-08CB-4E44-B899-9DA0D8EE2E92}" destId="{3853399D-15C2-4E80-8AE2-94D8CF6713D5}" srcOrd="7" destOrd="0" presId="urn:microsoft.com/office/officeart/2005/8/layout/target3"/>
    <dgm:cxn modelId="{DDF4FD70-8ED5-4B21-906C-0D3528D8219C}" type="presParOf" srcId="{A40ED3C7-08CB-4E44-B899-9DA0D8EE2E92}" destId="{97CF64A1-BEAC-4E29-AEA6-06DD0C5651CB}" srcOrd="8" destOrd="0" presId="urn:microsoft.com/office/officeart/2005/8/layout/target3"/>
    <dgm:cxn modelId="{3E0FD48B-E79A-4230-9DB6-E1A2D5FFE382}" type="presParOf" srcId="{A40ED3C7-08CB-4E44-B899-9DA0D8EE2E92}" destId="{914AFE2D-7293-4A29-89E3-FAE3B1102814}" srcOrd="9" destOrd="0" presId="urn:microsoft.com/office/officeart/2005/8/layout/target3"/>
    <dgm:cxn modelId="{8AAB667D-15B0-4736-874E-5C7BA9104B04}" type="presParOf" srcId="{A40ED3C7-08CB-4E44-B899-9DA0D8EE2E92}" destId="{8F93E467-56E1-43E1-A5B6-A5BC3844A1D8}" srcOrd="10" destOrd="0" presId="urn:microsoft.com/office/officeart/2005/8/layout/target3"/>
    <dgm:cxn modelId="{CFBF1CD5-352A-451C-B4B1-EFAB1454D192}" type="presParOf" srcId="{A40ED3C7-08CB-4E44-B899-9DA0D8EE2E92}" destId="{29ABE6ED-8C3E-4170-B979-55291E49D67D}" srcOrd="11" destOrd="0" presId="urn:microsoft.com/office/officeart/2005/8/layout/target3"/>
    <dgm:cxn modelId="{C7179456-748F-4501-8E5A-752ECE1596B5}" type="presParOf" srcId="{A40ED3C7-08CB-4E44-B899-9DA0D8EE2E92}" destId="{CEC93479-9E20-43EF-9940-A66388EB234A}" srcOrd="12" destOrd="0" presId="urn:microsoft.com/office/officeart/2005/8/layout/target3"/>
    <dgm:cxn modelId="{6E038DDA-F5FF-4AAE-A4ED-0AEE430B1F57}" type="presParOf" srcId="{A40ED3C7-08CB-4E44-B899-9DA0D8EE2E92}" destId="{DD96EFDE-6CF8-4C82-B432-A23E0EF76019}" srcOrd="13" destOrd="0" presId="urn:microsoft.com/office/officeart/2005/8/layout/target3"/>
    <dgm:cxn modelId="{2F406DC2-9597-4509-8525-6200402152EC}" type="presParOf" srcId="{A40ED3C7-08CB-4E44-B899-9DA0D8EE2E92}" destId="{5A3A7100-466B-4364-96D2-373DBBFD6E4B}" srcOrd="14" destOrd="0" presId="urn:microsoft.com/office/officeart/2005/8/layout/target3"/>
    <dgm:cxn modelId="{4F5046CE-C6BD-449A-83BE-BDCF629304F3}" type="presParOf" srcId="{A40ED3C7-08CB-4E44-B899-9DA0D8EE2E92}" destId="{B1D4631E-B0A8-47A3-816E-36B3399D6660}" srcOrd="15" destOrd="0" presId="urn:microsoft.com/office/officeart/2005/8/layout/target3"/>
    <dgm:cxn modelId="{6E7D4BE9-F100-430B-9958-903DE223B84D}" type="presParOf" srcId="{A40ED3C7-08CB-4E44-B899-9DA0D8EE2E92}" destId="{BCAA71F3-323D-4279-B106-91752902E74A}" srcOrd="16" destOrd="0" presId="urn:microsoft.com/office/officeart/2005/8/layout/target3"/>
    <dgm:cxn modelId="{22FA3392-3D06-4BBF-BD10-F76F3D3BA09E}" type="presParOf" srcId="{A40ED3C7-08CB-4E44-B899-9DA0D8EE2E92}" destId="{420E10C4-F9D3-4C16-A263-B82C26D44A0D}" srcOrd="17" destOrd="0" presId="urn:microsoft.com/office/officeart/2005/8/layout/target3"/>
    <dgm:cxn modelId="{3AA7C4AC-98E0-4EA5-8E5E-7E64DB118CD1}" type="presParOf" srcId="{A40ED3C7-08CB-4E44-B899-9DA0D8EE2E92}" destId="{43125A88-14F6-4516-8B21-04F9BB450C20}" srcOrd="18" destOrd="0" presId="urn:microsoft.com/office/officeart/2005/8/layout/target3"/>
    <dgm:cxn modelId="{4C640AF2-2743-4D07-954B-62FD69368DB6}" type="presParOf" srcId="{A40ED3C7-08CB-4E44-B899-9DA0D8EE2E92}" destId="{E7337138-22D8-4C82-A191-4F1484BB766E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A37E03E-8471-49FD-BF50-A13D7A39BB4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DACF8C11-FC13-4AD0-B3EA-6084F601429C}">
      <dgm:prSet phldrT="[Текст]"/>
      <dgm:spPr/>
      <dgm:t>
        <a:bodyPr/>
        <a:lstStyle/>
        <a:p>
          <a:r>
            <a:rPr lang="uk-UA" b="1" dirty="0" smtClean="0">
              <a:solidFill>
                <a:schemeClr val="bg1"/>
              </a:solidFill>
              <a:latin typeface="+mj-lt"/>
              <a:cs typeface="Arial" pitchFamily="34" charset="0"/>
            </a:rPr>
            <a:t>Наука</a:t>
          </a:r>
          <a:endParaRPr lang="uk-UA" dirty="0">
            <a:solidFill>
              <a:schemeClr val="bg1"/>
            </a:solidFill>
            <a:latin typeface="+mj-lt"/>
          </a:endParaRPr>
        </a:p>
      </dgm:t>
    </dgm:pt>
    <dgm:pt modelId="{3F4CC1F5-1166-48A7-B966-09A902F42FEE}" type="parTrans" cxnId="{9E46B99B-75C7-4888-ADB8-F534E49F4135}">
      <dgm:prSet/>
      <dgm:spPr/>
      <dgm:t>
        <a:bodyPr/>
        <a:lstStyle/>
        <a:p>
          <a:endParaRPr lang="uk-UA"/>
        </a:p>
      </dgm:t>
    </dgm:pt>
    <dgm:pt modelId="{3DC5A0CE-53A3-470D-922F-3EFC89048021}" type="sibTrans" cxnId="{9E46B99B-75C7-4888-ADB8-F534E49F4135}">
      <dgm:prSet/>
      <dgm:spPr/>
      <dgm:t>
        <a:bodyPr/>
        <a:lstStyle/>
        <a:p>
          <a:endParaRPr lang="uk-UA"/>
        </a:p>
      </dgm:t>
    </dgm:pt>
    <dgm:pt modelId="{10E80856-559F-4055-8F19-290F1439931B}">
      <dgm:prSet phldrT="[Текст]" custT="1"/>
      <dgm:spPr/>
      <dgm:t>
        <a:bodyPr/>
        <a:lstStyle/>
        <a:p>
          <a:r>
            <a:rPr lang="ru-RU" sz="2400" dirty="0" err="1" smtClean="0">
              <a:solidFill>
                <a:srgbClr val="002060"/>
              </a:solidFill>
            </a:rPr>
            <a:t>дослідження</a:t>
          </a:r>
          <a:r>
            <a:rPr lang="ru-RU" sz="2400" dirty="0" smtClean="0">
              <a:solidFill>
                <a:srgbClr val="002060"/>
              </a:solidFill>
            </a:rPr>
            <a:t> </a:t>
          </a:r>
          <a:r>
            <a:rPr lang="ru-RU" sz="2400" dirty="0" err="1" smtClean="0">
              <a:solidFill>
                <a:srgbClr val="002060"/>
              </a:solidFill>
            </a:rPr>
            <a:t>актуальних</a:t>
          </a:r>
          <a:r>
            <a:rPr lang="ru-RU" sz="2400" dirty="0" smtClean="0">
              <a:solidFill>
                <a:srgbClr val="002060"/>
              </a:solidFill>
            </a:rPr>
            <a:t>, </a:t>
          </a:r>
          <a:r>
            <a:rPr lang="ru-RU" sz="2400" dirty="0" err="1" smtClean="0">
              <a:solidFill>
                <a:srgbClr val="002060"/>
              </a:solidFill>
            </a:rPr>
            <a:t>глобальних</a:t>
          </a:r>
          <a:r>
            <a:rPr lang="ru-RU" sz="2400" dirty="0" smtClean="0">
              <a:solidFill>
                <a:srgbClr val="002060"/>
              </a:solidFill>
            </a:rPr>
            <a:t>  </a:t>
          </a:r>
          <a:r>
            <a:rPr lang="ru-RU" sz="2400" dirty="0" err="1" smtClean="0">
              <a:solidFill>
                <a:srgbClr val="002060"/>
              </a:solidFill>
            </a:rPr>
            <a:t>наукових</a:t>
          </a:r>
          <a:r>
            <a:rPr lang="ru-RU" sz="2400" dirty="0" smtClean="0">
              <a:solidFill>
                <a:srgbClr val="002060"/>
              </a:solidFill>
            </a:rPr>
            <a:t> проблем</a:t>
          </a:r>
          <a:endParaRPr lang="uk-UA" sz="2400" dirty="0">
            <a:solidFill>
              <a:srgbClr val="002060"/>
            </a:solidFill>
          </a:endParaRPr>
        </a:p>
      </dgm:t>
    </dgm:pt>
    <dgm:pt modelId="{0181AC79-7BED-4B12-B06E-8ABEE7D8269F}" type="parTrans" cxnId="{D938FB04-4CFE-4A1A-A439-00D204CF7ABE}">
      <dgm:prSet/>
      <dgm:spPr/>
      <dgm:t>
        <a:bodyPr/>
        <a:lstStyle/>
        <a:p>
          <a:endParaRPr lang="uk-UA"/>
        </a:p>
      </dgm:t>
    </dgm:pt>
    <dgm:pt modelId="{38A3016B-7D05-40A2-BFEC-91B7D5D1D844}" type="sibTrans" cxnId="{D938FB04-4CFE-4A1A-A439-00D204CF7ABE}">
      <dgm:prSet/>
      <dgm:spPr/>
      <dgm:t>
        <a:bodyPr/>
        <a:lstStyle/>
        <a:p>
          <a:endParaRPr lang="uk-UA"/>
        </a:p>
      </dgm:t>
    </dgm:pt>
    <dgm:pt modelId="{DAA6A3FF-A473-406B-8280-68389B447ABD}">
      <dgm:prSet phldrT="[Текст]"/>
      <dgm:spPr/>
      <dgm:t>
        <a:bodyPr/>
        <a:lstStyle/>
        <a:p>
          <a:r>
            <a:rPr lang="uk-UA" dirty="0" smtClean="0"/>
            <a:t>Технологія</a:t>
          </a:r>
          <a:endParaRPr lang="uk-UA" dirty="0"/>
        </a:p>
      </dgm:t>
    </dgm:pt>
    <dgm:pt modelId="{EDDFBA4F-1872-4467-A5E7-866B31350899}" type="parTrans" cxnId="{EC49CA31-978A-4DF9-B7C3-BF528B08D891}">
      <dgm:prSet/>
      <dgm:spPr/>
      <dgm:t>
        <a:bodyPr/>
        <a:lstStyle/>
        <a:p>
          <a:endParaRPr lang="uk-UA"/>
        </a:p>
      </dgm:t>
    </dgm:pt>
    <dgm:pt modelId="{89F1F8C5-D5CC-4BD2-BF5B-B6CB3DE6555D}" type="sibTrans" cxnId="{EC49CA31-978A-4DF9-B7C3-BF528B08D891}">
      <dgm:prSet/>
      <dgm:spPr/>
      <dgm:t>
        <a:bodyPr/>
        <a:lstStyle/>
        <a:p>
          <a:endParaRPr lang="uk-UA"/>
        </a:p>
      </dgm:t>
    </dgm:pt>
    <dgm:pt modelId="{9E265D21-51C2-4AF8-8E81-FBFFD5AE7A09}">
      <dgm:prSet phldrT="[Текст]" custT="1"/>
      <dgm:spPr/>
      <dgm:t>
        <a:bodyPr/>
        <a:lstStyle/>
        <a:p>
          <a:r>
            <a:rPr lang="uk-UA" sz="2400" dirty="0" smtClean="0">
              <a:solidFill>
                <a:srgbClr val="002060"/>
              </a:solidFill>
            </a:rPr>
            <a:t>використання сучасних засобів навчання</a:t>
          </a:r>
          <a:endParaRPr lang="uk-UA" sz="2400" dirty="0">
            <a:solidFill>
              <a:srgbClr val="002060"/>
            </a:solidFill>
          </a:endParaRPr>
        </a:p>
      </dgm:t>
    </dgm:pt>
    <dgm:pt modelId="{4916DCDB-D943-449A-9A6A-8F7B9553D326}" type="parTrans" cxnId="{122E9E62-B88D-4B2F-BE2D-9E6702F8C3F4}">
      <dgm:prSet/>
      <dgm:spPr/>
      <dgm:t>
        <a:bodyPr/>
        <a:lstStyle/>
        <a:p>
          <a:endParaRPr lang="uk-UA"/>
        </a:p>
      </dgm:t>
    </dgm:pt>
    <dgm:pt modelId="{917264BE-8BDC-4548-BE5F-3CC10524DC52}" type="sibTrans" cxnId="{122E9E62-B88D-4B2F-BE2D-9E6702F8C3F4}">
      <dgm:prSet/>
      <dgm:spPr/>
      <dgm:t>
        <a:bodyPr/>
        <a:lstStyle/>
        <a:p>
          <a:endParaRPr lang="uk-UA"/>
        </a:p>
      </dgm:t>
    </dgm:pt>
    <dgm:pt modelId="{73B26435-05AC-4691-836E-5EA2CC578A91}">
      <dgm:prSet phldrT="[Текст]"/>
      <dgm:spPr/>
      <dgm:t>
        <a:bodyPr/>
        <a:lstStyle/>
        <a:p>
          <a:r>
            <a:rPr lang="uk-UA" dirty="0" smtClean="0"/>
            <a:t>Інжиніринг</a:t>
          </a:r>
          <a:endParaRPr lang="uk-UA" dirty="0"/>
        </a:p>
      </dgm:t>
    </dgm:pt>
    <dgm:pt modelId="{7F55BA25-14EF-4580-9293-282373C669D3}" type="parTrans" cxnId="{0B92B802-F1B7-42F5-9A3F-1EFB5F57E6FF}">
      <dgm:prSet/>
      <dgm:spPr/>
      <dgm:t>
        <a:bodyPr/>
        <a:lstStyle/>
        <a:p>
          <a:endParaRPr lang="uk-UA"/>
        </a:p>
      </dgm:t>
    </dgm:pt>
    <dgm:pt modelId="{1E2AA4CE-5558-414C-BA78-6224F092C3C5}" type="sibTrans" cxnId="{0B92B802-F1B7-42F5-9A3F-1EFB5F57E6FF}">
      <dgm:prSet/>
      <dgm:spPr/>
      <dgm:t>
        <a:bodyPr/>
        <a:lstStyle/>
        <a:p>
          <a:endParaRPr lang="uk-UA"/>
        </a:p>
      </dgm:t>
    </dgm:pt>
    <dgm:pt modelId="{D9DC2083-FA3C-42B7-B95C-95B7024BEAB5}">
      <dgm:prSet phldrT="[Текст]" custT="1"/>
      <dgm:spPr/>
      <dgm:t>
        <a:bodyPr/>
        <a:lstStyle/>
        <a:p>
          <a:r>
            <a:rPr lang="ru-RU" sz="2400" dirty="0" err="1" smtClean="0">
              <a:solidFill>
                <a:srgbClr val="002060"/>
              </a:solidFill>
            </a:rPr>
            <a:t>використання</a:t>
          </a:r>
          <a:r>
            <a:rPr lang="ru-RU" sz="2400" dirty="0" smtClean="0">
              <a:solidFill>
                <a:srgbClr val="002060"/>
              </a:solidFill>
            </a:rPr>
            <a:t> </a:t>
          </a:r>
          <a:r>
            <a:rPr lang="ru-RU" sz="2400" dirty="0" err="1" smtClean="0">
              <a:solidFill>
                <a:srgbClr val="002060"/>
              </a:solidFill>
            </a:rPr>
            <a:t>моделювання</a:t>
          </a:r>
          <a:r>
            <a:rPr lang="ru-RU" sz="2400" dirty="0" smtClean="0">
              <a:solidFill>
                <a:srgbClr val="002060"/>
              </a:solidFill>
            </a:rPr>
            <a:t> та </a:t>
          </a:r>
          <a:r>
            <a:rPr lang="ru-RU" sz="2400" dirty="0" err="1" smtClean="0">
              <a:solidFill>
                <a:srgbClr val="002060"/>
              </a:solidFill>
            </a:rPr>
            <a:t>демонстрації</a:t>
          </a:r>
          <a:r>
            <a:rPr lang="ru-RU" sz="2400" dirty="0" smtClean="0">
              <a:solidFill>
                <a:srgbClr val="002060"/>
              </a:solidFill>
            </a:rPr>
            <a:t> у </a:t>
          </a:r>
          <a:r>
            <a:rPr lang="ru-RU" sz="2400" dirty="0" err="1" smtClean="0">
              <a:solidFill>
                <a:srgbClr val="002060"/>
              </a:solidFill>
            </a:rPr>
            <a:t>вирішенні</a:t>
          </a:r>
          <a:r>
            <a:rPr lang="ru-RU" sz="2400" dirty="0" smtClean="0">
              <a:solidFill>
                <a:srgbClr val="002060"/>
              </a:solidFill>
            </a:rPr>
            <a:t> </a:t>
          </a:r>
          <a:r>
            <a:rPr lang="ru-RU" sz="2400" dirty="0" err="1" smtClean="0">
              <a:solidFill>
                <a:srgbClr val="002060"/>
              </a:solidFill>
            </a:rPr>
            <a:t>різноманітних</a:t>
          </a:r>
          <a:r>
            <a:rPr lang="ru-RU" sz="2400" dirty="0" smtClean="0">
              <a:solidFill>
                <a:srgbClr val="002060"/>
              </a:solidFill>
            </a:rPr>
            <a:t> задач</a:t>
          </a:r>
          <a:endParaRPr lang="uk-UA" sz="2400" dirty="0">
            <a:solidFill>
              <a:srgbClr val="002060"/>
            </a:solidFill>
          </a:endParaRPr>
        </a:p>
      </dgm:t>
    </dgm:pt>
    <dgm:pt modelId="{07BD17D4-CA5D-4FDD-A070-F0999DEA74FF}" type="parTrans" cxnId="{8E9224B2-87CF-4081-BED1-1501EA9E07B3}">
      <dgm:prSet/>
      <dgm:spPr/>
      <dgm:t>
        <a:bodyPr/>
        <a:lstStyle/>
        <a:p>
          <a:endParaRPr lang="uk-UA"/>
        </a:p>
      </dgm:t>
    </dgm:pt>
    <dgm:pt modelId="{13C6EEC2-FA92-446E-9AC7-44F3369849DA}" type="sibTrans" cxnId="{8E9224B2-87CF-4081-BED1-1501EA9E07B3}">
      <dgm:prSet/>
      <dgm:spPr/>
      <dgm:t>
        <a:bodyPr/>
        <a:lstStyle/>
        <a:p>
          <a:endParaRPr lang="uk-UA"/>
        </a:p>
      </dgm:t>
    </dgm:pt>
    <dgm:pt modelId="{04E15706-B35C-498F-AB8E-A1DA091BC30C}">
      <dgm:prSet/>
      <dgm:spPr/>
      <dgm:t>
        <a:bodyPr/>
        <a:lstStyle/>
        <a:p>
          <a:endParaRPr lang="uk-UA"/>
        </a:p>
      </dgm:t>
    </dgm:pt>
    <dgm:pt modelId="{0F3BCBE9-E84D-4947-8630-263A4DAF13FC}" type="parTrans" cxnId="{6ED06327-2689-4146-B509-12A9F41B0344}">
      <dgm:prSet/>
      <dgm:spPr/>
      <dgm:t>
        <a:bodyPr/>
        <a:lstStyle/>
        <a:p>
          <a:endParaRPr lang="uk-UA"/>
        </a:p>
      </dgm:t>
    </dgm:pt>
    <dgm:pt modelId="{36427F8C-2423-4078-A7FA-2688C0A0D45F}" type="sibTrans" cxnId="{6ED06327-2689-4146-B509-12A9F41B0344}">
      <dgm:prSet/>
      <dgm:spPr/>
      <dgm:t>
        <a:bodyPr/>
        <a:lstStyle/>
        <a:p>
          <a:endParaRPr lang="uk-UA"/>
        </a:p>
      </dgm:t>
    </dgm:pt>
    <dgm:pt modelId="{C2A69FA6-EBA9-4256-955B-3463A781E691}" type="pres">
      <dgm:prSet presAssocID="{6A37E03E-8471-49FD-BF50-A13D7A39BB4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DF688804-DAB4-4614-B4A4-FB3B03A838DF}" type="pres">
      <dgm:prSet presAssocID="{DACF8C11-FC13-4AD0-B3EA-6084F601429C}" presName="linNode" presStyleCnt="0"/>
      <dgm:spPr/>
    </dgm:pt>
    <dgm:pt modelId="{1B578246-98F7-4CDD-803E-F07CCB439115}" type="pres">
      <dgm:prSet presAssocID="{DACF8C11-FC13-4AD0-B3EA-6084F601429C}" presName="parentText" presStyleLbl="node1" presStyleIdx="0" presStyleCnt="4" custLinFactNeighborY="2924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33E56D5-97AB-4A9F-8EE3-96DD76B026B1}" type="pres">
      <dgm:prSet presAssocID="{DACF8C11-FC13-4AD0-B3EA-6084F601429C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C0E9733-828B-4434-804A-C9BB0820DAED}" type="pres">
      <dgm:prSet presAssocID="{3DC5A0CE-53A3-470D-922F-3EFC89048021}" presName="sp" presStyleCnt="0"/>
      <dgm:spPr/>
    </dgm:pt>
    <dgm:pt modelId="{81352F4F-F6A7-4308-930C-9FACCFE33A7E}" type="pres">
      <dgm:prSet presAssocID="{DAA6A3FF-A473-406B-8280-68389B447ABD}" presName="linNode" presStyleCnt="0"/>
      <dgm:spPr/>
    </dgm:pt>
    <dgm:pt modelId="{B34B1991-3415-41B7-AFF9-397D707E74A0}" type="pres">
      <dgm:prSet presAssocID="{DAA6A3FF-A473-406B-8280-68389B447ABD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865582E-6EB6-4B52-8629-E96075EBC317}" type="pres">
      <dgm:prSet presAssocID="{DAA6A3FF-A473-406B-8280-68389B447ABD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0B80DDF-9258-4144-82BB-FF05A6FBE6B0}" type="pres">
      <dgm:prSet presAssocID="{89F1F8C5-D5CC-4BD2-BF5B-B6CB3DE6555D}" presName="sp" presStyleCnt="0"/>
      <dgm:spPr/>
    </dgm:pt>
    <dgm:pt modelId="{C2DABACD-DB67-4FD7-B6FE-8CC92E652A6D}" type="pres">
      <dgm:prSet presAssocID="{73B26435-05AC-4691-836E-5EA2CC578A91}" presName="linNode" presStyleCnt="0"/>
      <dgm:spPr/>
    </dgm:pt>
    <dgm:pt modelId="{9D221199-23C8-4194-9F2E-B9C4D9AA807E}" type="pres">
      <dgm:prSet presAssocID="{73B26435-05AC-4691-836E-5EA2CC578A91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428440E-E7A3-4E06-81F3-56E2296C4C3C}" type="pres">
      <dgm:prSet presAssocID="{73B26435-05AC-4691-836E-5EA2CC578A91}" presName="descendantText" presStyleLbl="alignAccFollowNode1" presStyleIdx="2" presStyleCnt="3" custLinFactNeighborY="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00F0C10-F66D-4D61-8ED7-A9E684B76980}" type="pres">
      <dgm:prSet presAssocID="{1E2AA4CE-5558-414C-BA78-6224F092C3C5}" presName="sp" presStyleCnt="0"/>
      <dgm:spPr/>
    </dgm:pt>
    <dgm:pt modelId="{5975BAE2-BF34-4CDF-9CF9-1FC15560A4C5}" type="pres">
      <dgm:prSet presAssocID="{04E15706-B35C-498F-AB8E-A1DA091BC30C}" presName="linNode" presStyleCnt="0"/>
      <dgm:spPr/>
    </dgm:pt>
    <dgm:pt modelId="{C6F41DF9-D875-427D-BB4D-5D6E37D30C27}" type="pres">
      <dgm:prSet presAssocID="{04E15706-B35C-498F-AB8E-A1DA091BC30C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8A005FB1-2F30-4608-AAC7-CE73485C7322}" type="presOf" srcId="{D9DC2083-FA3C-42B7-B95C-95B7024BEAB5}" destId="{3428440E-E7A3-4E06-81F3-56E2296C4C3C}" srcOrd="0" destOrd="0" presId="urn:microsoft.com/office/officeart/2005/8/layout/vList5"/>
    <dgm:cxn modelId="{0B92B802-F1B7-42F5-9A3F-1EFB5F57E6FF}" srcId="{6A37E03E-8471-49FD-BF50-A13D7A39BB47}" destId="{73B26435-05AC-4691-836E-5EA2CC578A91}" srcOrd="2" destOrd="0" parTransId="{7F55BA25-14EF-4580-9293-282373C669D3}" sibTransId="{1E2AA4CE-5558-414C-BA78-6224F092C3C5}"/>
    <dgm:cxn modelId="{04FA5291-73A6-42D6-AA16-3D543FDC1E0A}" type="presOf" srcId="{10E80856-559F-4055-8F19-290F1439931B}" destId="{633E56D5-97AB-4A9F-8EE3-96DD76B026B1}" srcOrd="0" destOrd="0" presId="urn:microsoft.com/office/officeart/2005/8/layout/vList5"/>
    <dgm:cxn modelId="{F1F70F73-5CC3-45E6-A624-7529F2016BD3}" type="presOf" srcId="{DACF8C11-FC13-4AD0-B3EA-6084F601429C}" destId="{1B578246-98F7-4CDD-803E-F07CCB439115}" srcOrd="0" destOrd="0" presId="urn:microsoft.com/office/officeart/2005/8/layout/vList5"/>
    <dgm:cxn modelId="{9E46B99B-75C7-4888-ADB8-F534E49F4135}" srcId="{6A37E03E-8471-49FD-BF50-A13D7A39BB47}" destId="{DACF8C11-FC13-4AD0-B3EA-6084F601429C}" srcOrd="0" destOrd="0" parTransId="{3F4CC1F5-1166-48A7-B966-09A902F42FEE}" sibTransId="{3DC5A0CE-53A3-470D-922F-3EFC89048021}"/>
    <dgm:cxn modelId="{6ED06327-2689-4146-B509-12A9F41B0344}" srcId="{6A37E03E-8471-49FD-BF50-A13D7A39BB47}" destId="{04E15706-B35C-498F-AB8E-A1DA091BC30C}" srcOrd="3" destOrd="0" parTransId="{0F3BCBE9-E84D-4947-8630-263A4DAF13FC}" sibTransId="{36427F8C-2423-4078-A7FA-2688C0A0D45F}"/>
    <dgm:cxn modelId="{398966D0-929F-4406-93DB-72558F7460A5}" type="presOf" srcId="{6A37E03E-8471-49FD-BF50-A13D7A39BB47}" destId="{C2A69FA6-EBA9-4256-955B-3463A781E691}" srcOrd="0" destOrd="0" presId="urn:microsoft.com/office/officeart/2005/8/layout/vList5"/>
    <dgm:cxn modelId="{A97A79D6-335D-4CE5-A113-6F657B00C58D}" type="presOf" srcId="{9E265D21-51C2-4AF8-8E81-FBFFD5AE7A09}" destId="{B865582E-6EB6-4B52-8629-E96075EBC317}" srcOrd="0" destOrd="0" presId="urn:microsoft.com/office/officeart/2005/8/layout/vList5"/>
    <dgm:cxn modelId="{D938FB04-4CFE-4A1A-A439-00D204CF7ABE}" srcId="{DACF8C11-FC13-4AD0-B3EA-6084F601429C}" destId="{10E80856-559F-4055-8F19-290F1439931B}" srcOrd="0" destOrd="0" parTransId="{0181AC79-7BED-4B12-B06E-8ABEE7D8269F}" sibTransId="{38A3016B-7D05-40A2-BFEC-91B7D5D1D844}"/>
    <dgm:cxn modelId="{16A90962-A189-483B-9F6F-04F0B700D2E9}" type="presOf" srcId="{73B26435-05AC-4691-836E-5EA2CC578A91}" destId="{9D221199-23C8-4194-9F2E-B9C4D9AA807E}" srcOrd="0" destOrd="0" presId="urn:microsoft.com/office/officeart/2005/8/layout/vList5"/>
    <dgm:cxn modelId="{EC49CA31-978A-4DF9-B7C3-BF528B08D891}" srcId="{6A37E03E-8471-49FD-BF50-A13D7A39BB47}" destId="{DAA6A3FF-A473-406B-8280-68389B447ABD}" srcOrd="1" destOrd="0" parTransId="{EDDFBA4F-1872-4467-A5E7-866B31350899}" sibTransId="{89F1F8C5-D5CC-4BD2-BF5B-B6CB3DE6555D}"/>
    <dgm:cxn modelId="{8E9224B2-87CF-4081-BED1-1501EA9E07B3}" srcId="{73B26435-05AC-4691-836E-5EA2CC578A91}" destId="{D9DC2083-FA3C-42B7-B95C-95B7024BEAB5}" srcOrd="0" destOrd="0" parTransId="{07BD17D4-CA5D-4FDD-A070-F0999DEA74FF}" sibTransId="{13C6EEC2-FA92-446E-9AC7-44F3369849DA}"/>
    <dgm:cxn modelId="{122E9E62-B88D-4B2F-BE2D-9E6702F8C3F4}" srcId="{DAA6A3FF-A473-406B-8280-68389B447ABD}" destId="{9E265D21-51C2-4AF8-8E81-FBFFD5AE7A09}" srcOrd="0" destOrd="0" parTransId="{4916DCDB-D943-449A-9A6A-8F7B9553D326}" sibTransId="{917264BE-8BDC-4548-BE5F-3CC10524DC52}"/>
    <dgm:cxn modelId="{B9D46639-6AF5-45B4-8636-C8B011FD81AD}" type="presOf" srcId="{DAA6A3FF-A473-406B-8280-68389B447ABD}" destId="{B34B1991-3415-41B7-AFF9-397D707E74A0}" srcOrd="0" destOrd="0" presId="urn:microsoft.com/office/officeart/2005/8/layout/vList5"/>
    <dgm:cxn modelId="{80C8D788-A74D-40CE-AC75-1ADEF4EC06B9}" type="presOf" srcId="{04E15706-B35C-498F-AB8E-A1DA091BC30C}" destId="{C6F41DF9-D875-427D-BB4D-5D6E37D30C27}" srcOrd="0" destOrd="0" presId="urn:microsoft.com/office/officeart/2005/8/layout/vList5"/>
    <dgm:cxn modelId="{EF4D1A63-498E-4FBF-962F-3B52261119B9}" type="presParOf" srcId="{C2A69FA6-EBA9-4256-955B-3463A781E691}" destId="{DF688804-DAB4-4614-B4A4-FB3B03A838DF}" srcOrd="0" destOrd="0" presId="urn:microsoft.com/office/officeart/2005/8/layout/vList5"/>
    <dgm:cxn modelId="{A7B88A11-DF6D-421C-8D1B-3AF6CEABEE0F}" type="presParOf" srcId="{DF688804-DAB4-4614-B4A4-FB3B03A838DF}" destId="{1B578246-98F7-4CDD-803E-F07CCB439115}" srcOrd="0" destOrd="0" presId="urn:microsoft.com/office/officeart/2005/8/layout/vList5"/>
    <dgm:cxn modelId="{49CE40D2-B7C6-4591-908D-F4C2C44E3A43}" type="presParOf" srcId="{DF688804-DAB4-4614-B4A4-FB3B03A838DF}" destId="{633E56D5-97AB-4A9F-8EE3-96DD76B026B1}" srcOrd="1" destOrd="0" presId="urn:microsoft.com/office/officeart/2005/8/layout/vList5"/>
    <dgm:cxn modelId="{C9B2836C-8C87-4080-B7C1-FD8264C6F088}" type="presParOf" srcId="{C2A69FA6-EBA9-4256-955B-3463A781E691}" destId="{9C0E9733-828B-4434-804A-C9BB0820DAED}" srcOrd="1" destOrd="0" presId="urn:microsoft.com/office/officeart/2005/8/layout/vList5"/>
    <dgm:cxn modelId="{51869D33-4695-4A47-8A81-1EF9F00276A4}" type="presParOf" srcId="{C2A69FA6-EBA9-4256-955B-3463A781E691}" destId="{81352F4F-F6A7-4308-930C-9FACCFE33A7E}" srcOrd="2" destOrd="0" presId="urn:microsoft.com/office/officeart/2005/8/layout/vList5"/>
    <dgm:cxn modelId="{630DF275-74A8-4A3A-89BD-88F5EC988ED3}" type="presParOf" srcId="{81352F4F-F6A7-4308-930C-9FACCFE33A7E}" destId="{B34B1991-3415-41B7-AFF9-397D707E74A0}" srcOrd="0" destOrd="0" presId="urn:microsoft.com/office/officeart/2005/8/layout/vList5"/>
    <dgm:cxn modelId="{7969CE1F-3418-49B8-8B21-4D701D457066}" type="presParOf" srcId="{81352F4F-F6A7-4308-930C-9FACCFE33A7E}" destId="{B865582E-6EB6-4B52-8629-E96075EBC317}" srcOrd="1" destOrd="0" presId="urn:microsoft.com/office/officeart/2005/8/layout/vList5"/>
    <dgm:cxn modelId="{43DA6F54-CE92-423A-9816-47F819F056B3}" type="presParOf" srcId="{C2A69FA6-EBA9-4256-955B-3463A781E691}" destId="{00B80DDF-9258-4144-82BB-FF05A6FBE6B0}" srcOrd="3" destOrd="0" presId="urn:microsoft.com/office/officeart/2005/8/layout/vList5"/>
    <dgm:cxn modelId="{13D6706E-191C-4255-8ED1-10DC317EE70B}" type="presParOf" srcId="{C2A69FA6-EBA9-4256-955B-3463A781E691}" destId="{C2DABACD-DB67-4FD7-B6FE-8CC92E652A6D}" srcOrd="4" destOrd="0" presId="urn:microsoft.com/office/officeart/2005/8/layout/vList5"/>
    <dgm:cxn modelId="{29D072B6-5782-413C-97D1-02555B08795B}" type="presParOf" srcId="{C2DABACD-DB67-4FD7-B6FE-8CC92E652A6D}" destId="{9D221199-23C8-4194-9F2E-B9C4D9AA807E}" srcOrd="0" destOrd="0" presId="urn:microsoft.com/office/officeart/2005/8/layout/vList5"/>
    <dgm:cxn modelId="{3B2AEE78-E451-4CB7-8300-F343A4B811A5}" type="presParOf" srcId="{C2DABACD-DB67-4FD7-B6FE-8CC92E652A6D}" destId="{3428440E-E7A3-4E06-81F3-56E2296C4C3C}" srcOrd="1" destOrd="0" presId="urn:microsoft.com/office/officeart/2005/8/layout/vList5"/>
    <dgm:cxn modelId="{7B4A669D-6778-49C9-8451-D1561112BA84}" type="presParOf" srcId="{C2A69FA6-EBA9-4256-955B-3463A781E691}" destId="{200F0C10-F66D-4D61-8ED7-A9E684B76980}" srcOrd="5" destOrd="0" presId="urn:microsoft.com/office/officeart/2005/8/layout/vList5"/>
    <dgm:cxn modelId="{DA718136-B43B-4A3B-821C-E7F9235EDC4C}" type="presParOf" srcId="{C2A69FA6-EBA9-4256-955B-3463A781E691}" destId="{5975BAE2-BF34-4CDF-9CF9-1FC15560A4C5}" srcOrd="6" destOrd="0" presId="urn:microsoft.com/office/officeart/2005/8/layout/vList5"/>
    <dgm:cxn modelId="{14B58D03-351A-42E1-BD7F-5B3442D692AE}" type="presParOf" srcId="{5975BAE2-BF34-4CDF-9CF9-1FC15560A4C5}" destId="{C6F41DF9-D875-427D-BB4D-5D6E37D30C27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7A1B87C-CB1A-4128-ADF9-7E9D50B8A25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96F32890-E556-41A8-91A0-62BF0F4F1AB3}">
      <dgm:prSet phldrT="[Текст]"/>
      <dgm:spPr/>
      <dgm:t>
        <a:bodyPr/>
        <a:lstStyle/>
        <a:p>
          <a:r>
            <a:rPr lang="uk-UA" dirty="0" smtClean="0"/>
            <a:t>Розвиває навички</a:t>
          </a:r>
          <a:endParaRPr lang="uk-UA" dirty="0"/>
        </a:p>
      </dgm:t>
    </dgm:pt>
    <dgm:pt modelId="{3A14C223-9546-43EA-85DB-39F4A8469579}" type="parTrans" cxnId="{AF7EE1E9-62A7-42C7-AAC8-50093B212570}">
      <dgm:prSet/>
      <dgm:spPr/>
      <dgm:t>
        <a:bodyPr/>
        <a:lstStyle/>
        <a:p>
          <a:endParaRPr lang="uk-UA"/>
        </a:p>
      </dgm:t>
    </dgm:pt>
    <dgm:pt modelId="{4898910B-D8E9-4223-83F5-07782E717A37}" type="sibTrans" cxnId="{AF7EE1E9-62A7-42C7-AAC8-50093B212570}">
      <dgm:prSet/>
      <dgm:spPr/>
      <dgm:t>
        <a:bodyPr/>
        <a:lstStyle/>
        <a:p>
          <a:endParaRPr lang="uk-UA"/>
        </a:p>
      </dgm:t>
    </dgm:pt>
    <dgm:pt modelId="{FC0F343E-7685-4D32-B820-DA3A1FF98F71}">
      <dgm:prSet phldrT="[Текст]" custT="1"/>
      <dgm:spPr/>
      <dgm:t>
        <a:bodyPr/>
        <a:lstStyle/>
        <a:p>
          <a:endParaRPr lang="uk-UA" sz="2000" b="1" i="1" dirty="0" smtClean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uk-UA" sz="2800" b="1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співробітництво</a:t>
          </a:r>
        </a:p>
        <a:p>
          <a:endParaRPr lang="uk-UA" sz="2000" dirty="0">
            <a:solidFill>
              <a:schemeClr val="bg1"/>
            </a:solidFill>
          </a:endParaRPr>
        </a:p>
      </dgm:t>
    </dgm:pt>
    <dgm:pt modelId="{6DDEE876-B574-4982-B9AF-1FED4A12F659}" type="parTrans" cxnId="{719E9A78-E38E-4B57-8E6B-4F4254D67836}">
      <dgm:prSet/>
      <dgm:spPr/>
      <dgm:t>
        <a:bodyPr/>
        <a:lstStyle/>
        <a:p>
          <a:endParaRPr lang="uk-UA"/>
        </a:p>
      </dgm:t>
    </dgm:pt>
    <dgm:pt modelId="{C855EC96-04C7-442B-9661-878561AECC15}" type="sibTrans" cxnId="{719E9A78-E38E-4B57-8E6B-4F4254D67836}">
      <dgm:prSet/>
      <dgm:spPr/>
      <dgm:t>
        <a:bodyPr/>
        <a:lstStyle/>
        <a:p>
          <a:endParaRPr lang="uk-UA"/>
        </a:p>
      </dgm:t>
    </dgm:pt>
    <dgm:pt modelId="{13AFC8E8-73D8-4A15-9374-2A24C0CE242B}">
      <dgm:prSet phldrT="[Текст]"/>
      <dgm:spPr/>
      <dgm:t>
        <a:bodyPr/>
        <a:lstStyle/>
        <a:p>
          <a:r>
            <a:rPr lang="uk-UA" b="1" i="1" dirty="0" err="1" smtClean="0">
              <a:solidFill>
                <a:schemeClr val="bg1"/>
              </a:solidFill>
            </a:rPr>
            <a:t>комунікативність</a:t>
          </a:r>
          <a:endParaRPr lang="uk-UA" b="1" i="1" dirty="0">
            <a:solidFill>
              <a:schemeClr val="bg1"/>
            </a:solidFill>
          </a:endParaRPr>
        </a:p>
      </dgm:t>
    </dgm:pt>
    <dgm:pt modelId="{BE084B3E-FA73-485F-B8BA-3F67DD829F21}" type="parTrans" cxnId="{B782BAB9-4849-43FE-A9D6-3F3ADC6E8904}">
      <dgm:prSet/>
      <dgm:spPr/>
      <dgm:t>
        <a:bodyPr/>
        <a:lstStyle/>
        <a:p>
          <a:endParaRPr lang="uk-UA"/>
        </a:p>
      </dgm:t>
    </dgm:pt>
    <dgm:pt modelId="{8C474FB7-A747-499D-9EA1-2367FBEAF475}" type="sibTrans" cxnId="{B782BAB9-4849-43FE-A9D6-3F3ADC6E8904}">
      <dgm:prSet/>
      <dgm:spPr/>
      <dgm:t>
        <a:bodyPr/>
        <a:lstStyle/>
        <a:p>
          <a:endParaRPr lang="uk-UA"/>
        </a:p>
      </dgm:t>
    </dgm:pt>
    <dgm:pt modelId="{DA96C6A1-FCDF-45C9-BC78-862EB4B84C11}">
      <dgm:prSet phldrT="[Текст]"/>
      <dgm:spPr/>
      <dgm:t>
        <a:bodyPr/>
        <a:lstStyle/>
        <a:p>
          <a:r>
            <a:rPr lang="uk-UA" b="1" i="1" dirty="0" smtClean="0">
              <a:solidFill>
                <a:schemeClr val="bg1"/>
              </a:solidFill>
              <a:latin typeface="Arial" panose="020B0604020202020204" pitchFamily="34" charset="0"/>
              <a:ea typeface="Batang"/>
            </a:rPr>
            <a:t>творчість</a:t>
          </a:r>
          <a:endParaRPr lang="uk-UA" dirty="0">
            <a:solidFill>
              <a:schemeClr val="bg1"/>
            </a:solidFill>
          </a:endParaRPr>
        </a:p>
      </dgm:t>
    </dgm:pt>
    <dgm:pt modelId="{3A929B7F-8A06-48E0-AF00-044A65A46B20}" type="parTrans" cxnId="{030F048D-F43F-45B4-B06B-436D33BEBD9A}">
      <dgm:prSet/>
      <dgm:spPr/>
      <dgm:t>
        <a:bodyPr/>
        <a:lstStyle/>
        <a:p>
          <a:endParaRPr lang="uk-UA"/>
        </a:p>
      </dgm:t>
    </dgm:pt>
    <dgm:pt modelId="{1147CC28-4CD2-48BE-8F07-099B6C98472E}" type="sibTrans" cxnId="{030F048D-F43F-45B4-B06B-436D33BEBD9A}">
      <dgm:prSet/>
      <dgm:spPr/>
      <dgm:t>
        <a:bodyPr/>
        <a:lstStyle/>
        <a:p>
          <a:endParaRPr lang="uk-UA"/>
        </a:p>
      </dgm:t>
    </dgm:pt>
    <dgm:pt modelId="{A42D7151-3617-4DDD-9FDB-D88085652D1D}" type="pres">
      <dgm:prSet presAssocID="{E7A1B87C-CB1A-4128-ADF9-7E9D50B8A25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50FC5A17-B2C1-4B04-908F-054D4C17B210}" type="pres">
      <dgm:prSet presAssocID="{96F32890-E556-41A8-91A0-62BF0F4F1AB3}" presName="root1" presStyleCnt="0"/>
      <dgm:spPr/>
    </dgm:pt>
    <dgm:pt modelId="{88B5C7E7-9DD3-47E8-81CB-AE7C0EE2DF37}" type="pres">
      <dgm:prSet presAssocID="{96F32890-E556-41A8-91A0-62BF0F4F1AB3}" presName="LevelOneTextNode" presStyleLbl="node0" presStyleIdx="0" presStyleCnt="1" custLinFactNeighborX="1444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29667119-C91C-46C5-9AAB-A01937CCDF7B}" type="pres">
      <dgm:prSet presAssocID="{96F32890-E556-41A8-91A0-62BF0F4F1AB3}" presName="level2hierChild" presStyleCnt="0"/>
      <dgm:spPr/>
    </dgm:pt>
    <dgm:pt modelId="{48407F51-30FB-4F90-92DE-6DD47A009EC2}" type="pres">
      <dgm:prSet presAssocID="{6DDEE876-B574-4982-B9AF-1FED4A12F659}" presName="conn2-1" presStyleLbl="parChTrans1D2" presStyleIdx="0" presStyleCnt="3"/>
      <dgm:spPr/>
      <dgm:t>
        <a:bodyPr/>
        <a:lstStyle/>
        <a:p>
          <a:endParaRPr lang="uk-UA"/>
        </a:p>
      </dgm:t>
    </dgm:pt>
    <dgm:pt modelId="{B2D95DFE-CA96-409F-99E6-9D53D8D18FF0}" type="pres">
      <dgm:prSet presAssocID="{6DDEE876-B574-4982-B9AF-1FED4A12F659}" presName="connTx" presStyleLbl="parChTrans1D2" presStyleIdx="0" presStyleCnt="3"/>
      <dgm:spPr/>
      <dgm:t>
        <a:bodyPr/>
        <a:lstStyle/>
        <a:p>
          <a:endParaRPr lang="uk-UA"/>
        </a:p>
      </dgm:t>
    </dgm:pt>
    <dgm:pt modelId="{8FA87DB6-41DF-47FD-8C28-2C81B9926189}" type="pres">
      <dgm:prSet presAssocID="{FC0F343E-7685-4D32-B820-DA3A1FF98F71}" presName="root2" presStyleCnt="0"/>
      <dgm:spPr/>
    </dgm:pt>
    <dgm:pt modelId="{D9A32E5E-23C2-4677-AC6D-13E600B1304A}" type="pres">
      <dgm:prSet presAssocID="{FC0F343E-7685-4D32-B820-DA3A1FF98F71}" presName="LevelTwoTextNode" presStyleLbl="node2" presStyleIdx="0" presStyleCnt="3" custScaleX="143846" custScaleY="142170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EFEB5C13-99F4-4C50-8CC3-75637A37C746}" type="pres">
      <dgm:prSet presAssocID="{FC0F343E-7685-4D32-B820-DA3A1FF98F71}" presName="level3hierChild" presStyleCnt="0"/>
      <dgm:spPr/>
    </dgm:pt>
    <dgm:pt modelId="{B0FC004A-B69B-4111-A394-85867EBF25A7}" type="pres">
      <dgm:prSet presAssocID="{BE084B3E-FA73-485F-B8BA-3F67DD829F21}" presName="conn2-1" presStyleLbl="parChTrans1D2" presStyleIdx="1" presStyleCnt="3"/>
      <dgm:spPr/>
      <dgm:t>
        <a:bodyPr/>
        <a:lstStyle/>
        <a:p>
          <a:endParaRPr lang="uk-UA"/>
        </a:p>
      </dgm:t>
    </dgm:pt>
    <dgm:pt modelId="{7AD2D64A-234B-4B1C-BD84-FE45C018A54E}" type="pres">
      <dgm:prSet presAssocID="{BE084B3E-FA73-485F-B8BA-3F67DD829F21}" presName="connTx" presStyleLbl="parChTrans1D2" presStyleIdx="1" presStyleCnt="3"/>
      <dgm:spPr/>
      <dgm:t>
        <a:bodyPr/>
        <a:lstStyle/>
        <a:p>
          <a:endParaRPr lang="uk-UA"/>
        </a:p>
      </dgm:t>
    </dgm:pt>
    <dgm:pt modelId="{F2340672-95AE-4E77-8A4C-9854DEFC1177}" type="pres">
      <dgm:prSet presAssocID="{13AFC8E8-73D8-4A15-9374-2A24C0CE242B}" presName="root2" presStyleCnt="0"/>
      <dgm:spPr/>
    </dgm:pt>
    <dgm:pt modelId="{AAD6530C-E24B-4BA1-95C3-01DE574FD593}" type="pres">
      <dgm:prSet presAssocID="{13AFC8E8-73D8-4A15-9374-2A24C0CE242B}" presName="LevelTwoTextNode" presStyleLbl="node2" presStyleIdx="1" presStyleCnt="3" custScaleX="142617" custScaleY="125995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631B0BF5-F3B4-4691-ADC4-9A58750E9AEB}" type="pres">
      <dgm:prSet presAssocID="{13AFC8E8-73D8-4A15-9374-2A24C0CE242B}" presName="level3hierChild" presStyleCnt="0"/>
      <dgm:spPr/>
    </dgm:pt>
    <dgm:pt modelId="{E5BA224F-01EB-4233-8CCC-52A079B5081A}" type="pres">
      <dgm:prSet presAssocID="{3A929B7F-8A06-48E0-AF00-044A65A46B20}" presName="conn2-1" presStyleLbl="parChTrans1D2" presStyleIdx="2" presStyleCnt="3"/>
      <dgm:spPr/>
      <dgm:t>
        <a:bodyPr/>
        <a:lstStyle/>
        <a:p>
          <a:endParaRPr lang="uk-UA"/>
        </a:p>
      </dgm:t>
    </dgm:pt>
    <dgm:pt modelId="{13B49F57-82FE-4D65-8669-B5A8B70E85DE}" type="pres">
      <dgm:prSet presAssocID="{3A929B7F-8A06-48E0-AF00-044A65A46B20}" presName="connTx" presStyleLbl="parChTrans1D2" presStyleIdx="2" presStyleCnt="3"/>
      <dgm:spPr/>
      <dgm:t>
        <a:bodyPr/>
        <a:lstStyle/>
        <a:p>
          <a:endParaRPr lang="uk-UA"/>
        </a:p>
      </dgm:t>
    </dgm:pt>
    <dgm:pt modelId="{00D6D350-3D45-4234-A4FA-0255F3CAD386}" type="pres">
      <dgm:prSet presAssocID="{DA96C6A1-FCDF-45C9-BC78-862EB4B84C11}" presName="root2" presStyleCnt="0"/>
      <dgm:spPr/>
    </dgm:pt>
    <dgm:pt modelId="{50576A9A-CB80-49DE-AAA0-AD961D5EE914}" type="pres">
      <dgm:prSet presAssocID="{DA96C6A1-FCDF-45C9-BC78-862EB4B84C11}" presName="LevelTwoTextNode" presStyleLbl="node2" presStyleIdx="2" presStyleCnt="3" custScaleX="144727" custScaleY="127279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DBFF4293-41EA-41A9-9104-8BC66760C3EF}" type="pres">
      <dgm:prSet presAssocID="{DA96C6A1-FCDF-45C9-BC78-862EB4B84C11}" presName="level3hierChild" presStyleCnt="0"/>
      <dgm:spPr/>
    </dgm:pt>
  </dgm:ptLst>
  <dgm:cxnLst>
    <dgm:cxn modelId="{AF7EE1E9-62A7-42C7-AAC8-50093B212570}" srcId="{E7A1B87C-CB1A-4128-ADF9-7E9D50B8A251}" destId="{96F32890-E556-41A8-91A0-62BF0F4F1AB3}" srcOrd="0" destOrd="0" parTransId="{3A14C223-9546-43EA-85DB-39F4A8469579}" sibTransId="{4898910B-D8E9-4223-83F5-07782E717A37}"/>
    <dgm:cxn modelId="{2E5D1B39-3072-4559-96CC-48183D17F2FA}" type="presOf" srcId="{96F32890-E556-41A8-91A0-62BF0F4F1AB3}" destId="{88B5C7E7-9DD3-47E8-81CB-AE7C0EE2DF37}" srcOrd="0" destOrd="0" presId="urn:microsoft.com/office/officeart/2008/layout/HorizontalMultiLevelHierarchy"/>
    <dgm:cxn modelId="{719E9A78-E38E-4B57-8E6B-4F4254D67836}" srcId="{96F32890-E556-41A8-91A0-62BF0F4F1AB3}" destId="{FC0F343E-7685-4D32-B820-DA3A1FF98F71}" srcOrd="0" destOrd="0" parTransId="{6DDEE876-B574-4982-B9AF-1FED4A12F659}" sibTransId="{C855EC96-04C7-442B-9661-878561AECC15}"/>
    <dgm:cxn modelId="{D0FEB4F8-EB38-4B76-99E5-EC394909E67B}" type="presOf" srcId="{E7A1B87C-CB1A-4128-ADF9-7E9D50B8A251}" destId="{A42D7151-3617-4DDD-9FDB-D88085652D1D}" srcOrd="0" destOrd="0" presId="urn:microsoft.com/office/officeart/2008/layout/HorizontalMultiLevelHierarchy"/>
    <dgm:cxn modelId="{836040FC-2581-4269-8685-BD1343D1A399}" type="presOf" srcId="{BE084B3E-FA73-485F-B8BA-3F67DD829F21}" destId="{B0FC004A-B69B-4111-A394-85867EBF25A7}" srcOrd="0" destOrd="0" presId="urn:microsoft.com/office/officeart/2008/layout/HorizontalMultiLevelHierarchy"/>
    <dgm:cxn modelId="{9A52795D-CD1E-43F7-A66F-A6F56FD4493C}" type="presOf" srcId="{3A929B7F-8A06-48E0-AF00-044A65A46B20}" destId="{13B49F57-82FE-4D65-8669-B5A8B70E85DE}" srcOrd="1" destOrd="0" presId="urn:microsoft.com/office/officeart/2008/layout/HorizontalMultiLevelHierarchy"/>
    <dgm:cxn modelId="{BA8DB843-BFE7-4DC8-88AD-1DB23635DA40}" type="presOf" srcId="{6DDEE876-B574-4982-B9AF-1FED4A12F659}" destId="{48407F51-30FB-4F90-92DE-6DD47A009EC2}" srcOrd="0" destOrd="0" presId="urn:microsoft.com/office/officeart/2008/layout/HorizontalMultiLevelHierarchy"/>
    <dgm:cxn modelId="{555E707F-8280-4077-AAAB-2BF382BAC6A0}" type="presOf" srcId="{6DDEE876-B574-4982-B9AF-1FED4A12F659}" destId="{B2D95DFE-CA96-409F-99E6-9D53D8D18FF0}" srcOrd="1" destOrd="0" presId="urn:microsoft.com/office/officeart/2008/layout/HorizontalMultiLevelHierarchy"/>
    <dgm:cxn modelId="{9239039E-499C-4363-A960-DA39B0B64F0D}" type="presOf" srcId="{13AFC8E8-73D8-4A15-9374-2A24C0CE242B}" destId="{AAD6530C-E24B-4BA1-95C3-01DE574FD593}" srcOrd="0" destOrd="0" presId="urn:microsoft.com/office/officeart/2008/layout/HorizontalMultiLevelHierarchy"/>
    <dgm:cxn modelId="{B782BAB9-4849-43FE-A9D6-3F3ADC6E8904}" srcId="{96F32890-E556-41A8-91A0-62BF0F4F1AB3}" destId="{13AFC8E8-73D8-4A15-9374-2A24C0CE242B}" srcOrd="1" destOrd="0" parTransId="{BE084B3E-FA73-485F-B8BA-3F67DD829F21}" sibTransId="{8C474FB7-A747-499D-9EA1-2367FBEAF475}"/>
    <dgm:cxn modelId="{AA4DFAA7-A578-435F-8F46-617050C77D0F}" type="presOf" srcId="{3A929B7F-8A06-48E0-AF00-044A65A46B20}" destId="{E5BA224F-01EB-4233-8CCC-52A079B5081A}" srcOrd="0" destOrd="0" presId="urn:microsoft.com/office/officeart/2008/layout/HorizontalMultiLevelHierarchy"/>
    <dgm:cxn modelId="{F5BDE515-8503-44C7-8048-F3FB44C67BDB}" type="presOf" srcId="{BE084B3E-FA73-485F-B8BA-3F67DD829F21}" destId="{7AD2D64A-234B-4B1C-BD84-FE45C018A54E}" srcOrd="1" destOrd="0" presId="urn:microsoft.com/office/officeart/2008/layout/HorizontalMultiLevelHierarchy"/>
    <dgm:cxn modelId="{030F048D-F43F-45B4-B06B-436D33BEBD9A}" srcId="{96F32890-E556-41A8-91A0-62BF0F4F1AB3}" destId="{DA96C6A1-FCDF-45C9-BC78-862EB4B84C11}" srcOrd="2" destOrd="0" parTransId="{3A929B7F-8A06-48E0-AF00-044A65A46B20}" sibTransId="{1147CC28-4CD2-48BE-8F07-099B6C98472E}"/>
    <dgm:cxn modelId="{B168B46F-4DC4-4202-8069-47A74DB30E3F}" type="presOf" srcId="{DA96C6A1-FCDF-45C9-BC78-862EB4B84C11}" destId="{50576A9A-CB80-49DE-AAA0-AD961D5EE914}" srcOrd="0" destOrd="0" presId="urn:microsoft.com/office/officeart/2008/layout/HorizontalMultiLevelHierarchy"/>
    <dgm:cxn modelId="{8A88924C-FEE2-447C-BE1F-EE4E5D0F8B2A}" type="presOf" srcId="{FC0F343E-7685-4D32-B820-DA3A1FF98F71}" destId="{D9A32E5E-23C2-4677-AC6D-13E600B1304A}" srcOrd="0" destOrd="0" presId="urn:microsoft.com/office/officeart/2008/layout/HorizontalMultiLevelHierarchy"/>
    <dgm:cxn modelId="{3D1E2A8C-02CF-466F-92D0-E82DFF8D8DF2}" type="presParOf" srcId="{A42D7151-3617-4DDD-9FDB-D88085652D1D}" destId="{50FC5A17-B2C1-4B04-908F-054D4C17B210}" srcOrd="0" destOrd="0" presId="urn:microsoft.com/office/officeart/2008/layout/HorizontalMultiLevelHierarchy"/>
    <dgm:cxn modelId="{3F4B5700-80D9-4EB4-BB3D-9A7B5CC3414D}" type="presParOf" srcId="{50FC5A17-B2C1-4B04-908F-054D4C17B210}" destId="{88B5C7E7-9DD3-47E8-81CB-AE7C0EE2DF37}" srcOrd="0" destOrd="0" presId="urn:microsoft.com/office/officeart/2008/layout/HorizontalMultiLevelHierarchy"/>
    <dgm:cxn modelId="{D147A6DB-970F-4094-B025-D1603B45C662}" type="presParOf" srcId="{50FC5A17-B2C1-4B04-908F-054D4C17B210}" destId="{29667119-C91C-46C5-9AAB-A01937CCDF7B}" srcOrd="1" destOrd="0" presId="urn:microsoft.com/office/officeart/2008/layout/HorizontalMultiLevelHierarchy"/>
    <dgm:cxn modelId="{0C099376-B92E-4E82-AEC1-2DCD80CCEC70}" type="presParOf" srcId="{29667119-C91C-46C5-9AAB-A01937CCDF7B}" destId="{48407F51-30FB-4F90-92DE-6DD47A009EC2}" srcOrd="0" destOrd="0" presId="urn:microsoft.com/office/officeart/2008/layout/HorizontalMultiLevelHierarchy"/>
    <dgm:cxn modelId="{9774928A-3011-45EB-B59E-57CD2A472A9E}" type="presParOf" srcId="{48407F51-30FB-4F90-92DE-6DD47A009EC2}" destId="{B2D95DFE-CA96-409F-99E6-9D53D8D18FF0}" srcOrd="0" destOrd="0" presId="urn:microsoft.com/office/officeart/2008/layout/HorizontalMultiLevelHierarchy"/>
    <dgm:cxn modelId="{ECDFF7A4-C308-489D-87D8-9F7198598A83}" type="presParOf" srcId="{29667119-C91C-46C5-9AAB-A01937CCDF7B}" destId="{8FA87DB6-41DF-47FD-8C28-2C81B9926189}" srcOrd="1" destOrd="0" presId="urn:microsoft.com/office/officeart/2008/layout/HorizontalMultiLevelHierarchy"/>
    <dgm:cxn modelId="{791E48DD-E0D4-4F24-BB35-519D7E1C50A8}" type="presParOf" srcId="{8FA87DB6-41DF-47FD-8C28-2C81B9926189}" destId="{D9A32E5E-23C2-4677-AC6D-13E600B1304A}" srcOrd="0" destOrd="0" presId="urn:microsoft.com/office/officeart/2008/layout/HorizontalMultiLevelHierarchy"/>
    <dgm:cxn modelId="{FF797A6E-6564-4C0B-9E7D-B988B999E941}" type="presParOf" srcId="{8FA87DB6-41DF-47FD-8C28-2C81B9926189}" destId="{EFEB5C13-99F4-4C50-8CC3-75637A37C746}" srcOrd="1" destOrd="0" presId="urn:microsoft.com/office/officeart/2008/layout/HorizontalMultiLevelHierarchy"/>
    <dgm:cxn modelId="{B01F753C-21BF-4D65-90B8-BA4F615EE2E1}" type="presParOf" srcId="{29667119-C91C-46C5-9AAB-A01937CCDF7B}" destId="{B0FC004A-B69B-4111-A394-85867EBF25A7}" srcOrd="2" destOrd="0" presId="urn:microsoft.com/office/officeart/2008/layout/HorizontalMultiLevelHierarchy"/>
    <dgm:cxn modelId="{D32AE52C-AC54-4730-ADD7-A35A8A825747}" type="presParOf" srcId="{B0FC004A-B69B-4111-A394-85867EBF25A7}" destId="{7AD2D64A-234B-4B1C-BD84-FE45C018A54E}" srcOrd="0" destOrd="0" presId="urn:microsoft.com/office/officeart/2008/layout/HorizontalMultiLevelHierarchy"/>
    <dgm:cxn modelId="{973F24A7-4F85-4C5D-AAC0-9B0743CE460D}" type="presParOf" srcId="{29667119-C91C-46C5-9AAB-A01937CCDF7B}" destId="{F2340672-95AE-4E77-8A4C-9854DEFC1177}" srcOrd="3" destOrd="0" presId="urn:microsoft.com/office/officeart/2008/layout/HorizontalMultiLevelHierarchy"/>
    <dgm:cxn modelId="{6A658751-2671-4334-800E-0AA775600FCF}" type="presParOf" srcId="{F2340672-95AE-4E77-8A4C-9854DEFC1177}" destId="{AAD6530C-E24B-4BA1-95C3-01DE574FD593}" srcOrd="0" destOrd="0" presId="urn:microsoft.com/office/officeart/2008/layout/HorizontalMultiLevelHierarchy"/>
    <dgm:cxn modelId="{451F362A-9928-405A-A6F5-E568700BCFAF}" type="presParOf" srcId="{F2340672-95AE-4E77-8A4C-9854DEFC1177}" destId="{631B0BF5-F3B4-4691-ADC4-9A58750E9AEB}" srcOrd="1" destOrd="0" presId="urn:microsoft.com/office/officeart/2008/layout/HorizontalMultiLevelHierarchy"/>
    <dgm:cxn modelId="{E6CC34C0-0EFA-4C53-A0C2-2933F35F4291}" type="presParOf" srcId="{29667119-C91C-46C5-9AAB-A01937CCDF7B}" destId="{E5BA224F-01EB-4233-8CCC-52A079B5081A}" srcOrd="4" destOrd="0" presId="urn:microsoft.com/office/officeart/2008/layout/HorizontalMultiLevelHierarchy"/>
    <dgm:cxn modelId="{70CD0CEC-E589-4BAD-9E5C-ED426C077916}" type="presParOf" srcId="{E5BA224F-01EB-4233-8CCC-52A079B5081A}" destId="{13B49F57-82FE-4D65-8669-B5A8B70E85DE}" srcOrd="0" destOrd="0" presId="urn:microsoft.com/office/officeart/2008/layout/HorizontalMultiLevelHierarchy"/>
    <dgm:cxn modelId="{A18BBA7C-F592-44EC-8D8A-5F729229C55B}" type="presParOf" srcId="{29667119-C91C-46C5-9AAB-A01937CCDF7B}" destId="{00D6D350-3D45-4234-A4FA-0255F3CAD386}" srcOrd="5" destOrd="0" presId="urn:microsoft.com/office/officeart/2008/layout/HorizontalMultiLevelHierarchy"/>
    <dgm:cxn modelId="{0888E4E5-C862-4221-A148-22CFEC0F5703}" type="presParOf" srcId="{00D6D350-3D45-4234-A4FA-0255F3CAD386}" destId="{50576A9A-CB80-49DE-AAA0-AD961D5EE914}" srcOrd="0" destOrd="0" presId="urn:microsoft.com/office/officeart/2008/layout/HorizontalMultiLevelHierarchy"/>
    <dgm:cxn modelId="{F374AC4E-1164-41EF-B136-0AF7E607046C}" type="presParOf" srcId="{00D6D350-3D45-4234-A4FA-0255F3CAD386}" destId="{DBFF4293-41EA-41A9-9104-8BC66760C3EF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525D02-7026-4C7D-91D1-DADFA257CE85}">
      <dsp:nvSpPr>
        <dsp:cNvPr id="0" name=""/>
        <dsp:cNvSpPr/>
      </dsp:nvSpPr>
      <dsp:spPr>
        <a:xfrm rot="16200000">
          <a:off x="165468" y="754339"/>
          <a:ext cx="3442114" cy="3361812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71450" rIns="154305" bIns="171450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err="1" smtClean="0">
              <a:solidFill>
                <a:srgbClr val="002060"/>
              </a:solidFill>
            </a:rPr>
            <a:t>Навчання</a:t>
          </a:r>
          <a:r>
            <a:rPr lang="ru-RU" sz="2700" b="1" kern="1200" dirty="0" smtClean="0">
              <a:solidFill>
                <a:srgbClr val="002060"/>
              </a:solidFill>
            </a:rPr>
            <a:t> </a:t>
          </a:r>
          <a:r>
            <a:rPr lang="ru-RU" sz="2700" b="1" kern="1200" dirty="0" err="1" smtClean="0">
              <a:solidFill>
                <a:srgbClr val="002060"/>
              </a:solidFill>
            </a:rPr>
            <a:t>побудоване</a:t>
          </a:r>
          <a:r>
            <a:rPr lang="ru-RU" sz="2700" b="1" kern="1200" dirty="0" smtClean="0">
              <a:solidFill>
                <a:srgbClr val="002060"/>
              </a:solidFill>
            </a:rPr>
            <a:t> на </a:t>
          </a:r>
          <a:r>
            <a:rPr lang="ru-RU" sz="2700" b="1" kern="1200" dirty="0" err="1" smtClean="0">
              <a:solidFill>
                <a:srgbClr val="002060"/>
              </a:solidFill>
            </a:rPr>
            <a:t>дослідженнях</a:t>
          </a:r>
          <a:endParaRPr lang="uk-UA" sz="2700" b="1" kern="1200" dirty="0">
            <a:solidFill>
              <a:srgbClr val="002060"/>
            </a:solidFill>
          </a:endParaRPr>
        </a:p>
      </dsp:txBody>
      <dsp:txXfrm rot="5400000">
        <a:off x="369759" y="878328"/>
        <a:ext cx="3197672" cy="3113834"/>
      </dsp:txXfrm>
    </dsp:sp>
    <dsp:sp modelId="{394959C1-EE61-485D-BDA5-9AB9E9CE20FD}">
      <dsp:nvSpPr>
        <dsp:cNvPr id="0" name=""/>
        <dsp:cNvSpPr/>
      </dsp:nvSpPr>
      <dsp:spPr>
        <a:xfrm rot="5400000">
          <a:off x="5144145" y="738002"/>
          <a:ext cx="3538537" cy="3260704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65100" rIns="99060" bIns="165100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err="1" smtClean="0">
              <a:solidFill>
                <a:srgbClr val="002060"/>
              </a:solidFill>
            </a:rPr>
            <a:t>Навчання</a:t>
          </a:r>
          <a:r>
            <a:rPr lang="ru-RU" sz="2600" b="1" kern="1200" dirty="0" smtClean="0">
              <a:solidFill>
                <a:srgbClr val="002060"/>
              </a:solidFill>
            </a:rPr>
            <a:t> </a:t>
          </a:r>
          <a:r>
            <a:rPr lang="ru-RU" sz="2600" b="1" kern="1200" dirty="0" err="1" smtClean="0">
              <a:solidFill>
                <a:srgbClr val="002060"/>
              </a:solidFill>
            </a:rPr>
            <a:t>використовувати</a:t>
          </a:r>
          <a:r>
            <a:rPr lang="ru-RU" sz="2600" b="1" kern="1200" dirty="0" smtClean="0">
              <a:solidFill>
                <a:srgbClr val="002060"/>
              </a:solidFill>
            </a:rPr>
            <a:t> </a:t>
          </a:r>
          <a:r>
            <a:rPr lang="ru-RU" sz="2600" b="1" kern="1200" dirty="0" err="1" smtClean="0">
              <a:solidFill>
                <a:srgbClr val="002060"/>
              </a:solidFill>
            </a:rPr>
            <a:t>набуті</a:t>
          </a:r>
          <a:r>
            <a:rPr lang="ru-RU" sz="2600" b="1" kern="1200" dirty="0" smtClean="0">
              <a:solidFill>
                <a:srgbClr val="002060"/>
              </a:solidFill>
            </a:rPr>
            <a:t> </a:t>
          </a:r>
          <a:r>
            <a:rPr lang="ru-RU" sz="2600" b="1" kern="1200" dirty="0" err="1" smtClean="0">
              <a:solidFill>
                <a:srgbClr val="002060"/>
              </a:solidFill>
            </a:rPr>
            <a:t>знання</a:t>
          </a:r>
          <a:r>
            <a:rPr lang="ru-RU" sz="2600" b="1" kern="1200" dirty="0" smtClean="0">
              <a:solidFill>
                <a:srgbClr val="002060"/>
              </a:solidFill>
            </a:rPr>
            <a:t> на </a:t>
          </a:r>
          <a:r>
            <a:rPr lang="ru-RU" sz="2600" b="1" kern="1200" dirty="0" err="1" smtClean="0">
              <a:solidFill>
                <a:srgbClr val="002060"/>
              </a:solidFill>
            </a:rPr>
            <a:t>практиці</a:t>
          </a:r>
          <a:r>
            <a:rPr lang="ru-RU" sz="2600" b="1" kern="1200" dirty="0" smtClean="0">
              <a:solidFill>
                <a:srgbClr val="002060"/>
              </a:solidFill>
            </a:rPr>
            <a:t> та </a:t>
          </a:r>
          <a:r>
            <a:rPr lang="ru-RU" sz="2600" b="1" kern="1200" dirty="0" err="1" smtClean="0">
              <a:solidFill>
                <a:srgbClr val="002060"/>
              </a:solidFill>
            </a:rPr>
            <a:t>опанування</a:t>
          </a:r>
          <a:r>
            <a:rPr lang="ru-RU" sz="2600" b="1" kern="1200" dirty="0" smtClean="0">
              <a:solidFill>
                <a:srgbClr val="002060"/>
              </a:solidFill>
            </a:rPr>
            <a:t> </a:t>
          </a:r>
          <a:r>
            <a:rPr lang="ru-RU" sz="2600" b="1" kern="1200" dirty="0" err="1" smtClean="0">
              <a:solidFill>
                <a:srgbClr val="002060"/>
              </a:solidFill>
            </a:rPr>
            <a:t>навичок</a:t>
          </a:r>
          <a:r>
            <a:rPr lang="ru-RU" sz="2600" b="1" kern="1200" dirty="0" smtClean="0">
              <a:solidFill>
                <a:srgbClr val="002060"/>
              </a:solidFill>
            </a:rPr>
            <a:t> 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600" kern="1200" dirty="0"/>
        </a:p>
      </dsp:txBody>
      <dsp:txXfrm rot="-5400000">
        <a:off x="5283062" y="758289"/>
        <a:ext cx="3101501" cy="3220131"/>
      </dsp:txXfrm>
    </dsp:sp>
    <dsp:sp modelId="{718E7BB2-DCAA-427A-9535-B90C0066A85E}">
      <dsp:nvSpPr>
        <dsp:cNvPr id="0" name=""/>
        <dsp:cNvSpPr/>
      </dsp:nvSpPr>
      <dsp:spPr>
        <a:xfrm>
          <a:off x="3396049" y="0"/>
          <a:ext cx="2100960" cy="2100858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DA713E-A492-4AD1-87B1-E69BE2A931F2}">
      <dsp:nvSpPr>
        <dsp:cNvPr id="0" name=""/>
        <dsp:cNvSpPr/>
      </dsp:nvSpPr>
      <dsp:spPr>
        <a:xfrm rot="10800000">
          <a:off x="3396049" y="3014453"/>
          <a:ext cx="2100960" cy="2100858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E56D5-97AB-4A9F-8EE3-96DD76B026B1}">
      <dsp:nvSpPr>
        <dsp:cNvPr id="0" name=""/>
        <dsp:cNvSpPr/>
      </dsp:nvSpPr>
      <dsp:spPr>
        <a:xfrm rot="5400000">
          <a:off x="4943969" y="-1997833"/>
          <a:ext cx="837972" cy="50474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err="1" smtClean="0">
              <a:solidFill>
                <a:srgbClr val="002060"/>
              </a:solidFill>
            </a:rPr>
            <a:t>дослідження</a:t>
          </a:r>
          <a:r>
            <a:rPr lang="ru-RU" sz="2400" kern="1200" dirty="0" smtClean="0">
              <a:solidFill>
                <a:srgbClr val="002060"/>
              </a:solidFill>
            </a:rPr>
            <a:t> </a:t>
          </a:r>
          <a:r>
            <a:rPr lang="ru-RU" sz="2400" kern="1200" dirty="0" err="1" smtClean="0">
              <a:solidFill>
                <a:srgbClr val="002060"/>
              </a:solidFill>
            </a:rPr>
            <a:t>актуальних</a:t>
          </a:r>
          <a:r>
            <a:rPr lang="ru-RU" sz="2400" kern="1200" dirty="0" smtClean="0">
              <a:solidFill>
                <a:srgbClr val="002060"/>
              </a:solidFill>
            </a:rPr>
            <a:t>, </a:t>
          </a:r>
          <a:r>
            <a:rPr lang="ru-RU" sz="2400" kern="1200" dirty="0" err="1" smtClean="0">
              <a:solidFill>
                <a:srgbClr val="002060"/>
              </a:solidFill>
            </a:rPr>
            <a:t>глобальних</a:t>
          </a:r>
          <a:r>
            <a:rPr lang="ru-RU" sz="2400" kern="1200" dirty="0" smtClean="0">
              <a:solidFill>
                <a:srgbClr val="002060"/>
              </a:solidFill>
            </a:rPr>
            <a:t>  </a:t>
          </a:r>
          <a:r>
            <a:rPr lang="ru-RU" sz="2400" kern="1200" dirty="0" err="1" smtClean="0">
              <a:solidFill>
                <a:srgbClr val="002060"/>
              </a:solidFill>
            </a:rPr>
            <a:t>наукових</a:t>
          </a:r>
          <a:r>
            <a:rPr lang="ru-RU" sz="2400" kern="1200" dirty="0" smtClean="0">
              <a:solidFill>
                <a:srgbClr val="002060"/>
              </a:solidFill>
            </a:rPr>
            <a:t> проблем</a:t>
          </a:r>
          <a:endParaRPr lang="uk-UA" sz="2400" kern="1200" dirty="0">
            <a:solidFill>
              <a:srgbClr val="002060"/>
            </a:solidFill>
          </a:endParaRPr>
        </a:p>
      </dsp:txBody>
      <dsp:txXfrm rot="-5400000">
        <a:off x="2839211" y="147831"/>
        <a:ext cx="5006582" cy="756160"/>
      </dsp:txXfrm>
    </dsp:sp>
    <dsp:sp modelId="{1B578246-98F7-4CDD-803E-F07CCB439115}">
      <dsp:nvSpPr>
        <dsp:cNvPr id="0" name=""/>
        <dsp:cNvSpPr/>
      </dsp:nvSpPr>
      <dsp:spPr>
        <a:xfrm>
          <a:off x="0" y="32805"/>
          <a:ext cx="2839212" cy="10474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700" b="1" kern="1200" dirty="0" smtClean="0">
              <a:solidFill>
                <a:schemeClr val="bg1"/>
              </a:solidFill>
              <a:latin typeface="+mj-lt"/>
              <a:cs typeface="Arial" pitchFamily="34" charset="0"/>
            </a:rPr>
            <a:t>Наука</a:t>
          </a:r>
          <a:endParaRPr lang="uk-UA" sz="3700" kern="1200" dirty="0">
            <a:solidFill>
              <a:schemeClr val="bg1"/>
            </a:solidFill>
            <a:latin typeface="+mj-lt"/>
          </a:endParaRPr>
        </a:p>
      </dsp:txBody>
      <dsp:txXfrm>
        <a:off x="51133" y="83938"/>
        <a:ext cx="2736946" cy="945199"/>
      </dsp:txXfrm>
    </dsp:sp>
    <dsp:sp modelId="{B865582E-6EB6-4B52-8629-E96075EBC317}">
      <dsp:nvSpPr>
        <dsp:cNvPr id="0" name=""/>
        <dsp:cNvSpPr/>
      </dsp:nvSpPr>
      <dsp:spPr>
        <a:xfrm rot="5400000">
          <a:off x="4943969" y="-897994"/>
          <a:ext cx="837972" cy="50474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kern="1200" dirty="0" smtClean="0">
              <a:solidFill>
                <a:srgbClr val="002060"/>
              </a:solidFill>
            </a:rPr>
            <a:t>використання сучасних засобів навчання</a:t>
          </a:r>
          <a:endParaRPr lang="uk-UA" sz="2400" kern="1200" dirty="0">
            <a:solidFill>
              <a:srgbClr val="002060"/>
            </a:solidFill>
          </a:endParaRPr>
        </a:p>
      </dsp:txBody>
      <dsp:txXfrm rot="-5400000">
        <a:off x="2839211" y="1247670"/>
        <a:ext cx="5006582" cy="756160"/>
      </dsp:txXfrm>
    </dsp:sp>
    <dsp:sp modelId="{B34B1991-3415-41B7-AFF9-397D707E74A0}">
      <dsp:nvSpPr>
        <dsp:cNvPr id="0" name=""/>
        <dsp:cNvSpPr/>
      </dsp:nvSpPr>
      <dsp:spPr>
        <a:xfrm>
          <a:off x="0" y="1102016"/>
          <a:ext cx="2839212" cy="10474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700" kern="1200" dirty="0" smtClean="0"/>
            <a:t>Технологія</a:t>
          </a:r>
          <a:endParaRPr lang="uk-UA" sz="3700" kern="1200" dirty="0"/>
        </a:p>
      </dsp:txBody>
      <dsp:txXfrm>
        <a:off x="51133" y="1153149"/>
        <a:ext cx="2736946" cy="945199"/>
      </dsp:txXfrm>
    </dsp:sp>
    <dsp:sp modelId="{3428440E-E7A3-4E06-81F3-56E2296C4C3C}">
      <dsp:nvSpPr>
        <dsp:cNvPr id="0" name=""/>
        <dsp:cNvSpPr/>
      </dsp:nvSpPr>
      <dsp:spPr>
        <a:xfrm rot="5400000">
          <a:off x="4943969" y="201844"/>
          <a:ext cx="837972" cy="50474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err="1" smtClean="0">
              <a:solidFill>
                <a:srgbClr val="002060"/>
              </a:solidFill>
            </a:rPr>
            <a:t>використання</a:t>
          </a:r>
          <a:r>
            <a:rPr lang="ru-RU" sz="2400" kern="1200" dirty="0" smtClean="0">
              <a:solidFill>
                <a:srgbClr val="002060"/>
              </a:solidFill>
            </a:rPr>
            <a:t> </a:t>
          </a:r>
          <a:r>
            <a:rPr lang="ru-RU" sz="2400" kern="1200" dirty="0" err="1" smtClean="0">
              <a:solidFill>
                <a:srgbClr val="002060"/>
              </a:solidFill>
            </a:rPr>
            <a:t>моделювання</a:t>
          </a:r>
          <a:r>
            <a:rPr lang="ru-RU" sz="2400" kern="1200" dirty="0" smtClean="0">
              <a:solidFill>
                <a:srgbClr val="002060"/>
              </a:solidFill>
            </a:rPr>
            <a:t> та </a:t>
          </a:r>
          <a:r>
            <a:rPr lang="ru-RU" sz="2400" kern="1200" dirty="0" err="1" smtClean="0">
              <a:solidFill>
                <a:srgbClr val="002060"/>
              </a:solidFill>
            </a:rPr>
            <a:t>демонстрації</a:t>
          </a:r>
          <a:r>
            <a:rPr lang="ru-RU" sz="2400" kern="1200" dirty="0" smtClean="0">
              <a:solidFill>
                <a:srgbClr val="002060"/>
              </a:solidFill>
            </a:rPr>
            <a:t> у </a:t>
          </a:r>
          <a:r>
            <a:rPr lang="ru-RU" sz="2400" kern="1200" dirty="0" err="1" smtClean="0">
              <a:solidFill>
                <a:srgbClr val="002060"/>
              </a:solidFill>
            </a:rPr>
            <a:t>вирішенні</a:t>
          </a:r>
          <a:r>
            <a:rPr lang="ru-RU" sz="2400" kern="1200" dirty="0" smtClean="0">
              <a:solidFill>
                <a:srgbClr val="002060"/>
              </a:solidFill>
            </a:rPr>
            <a:t> </a:t>
          </a:r>
          <a:r>
            <a:rPr lang="ru-RU" sz="2400" kern="1200" dirty="0" err="1" smtClean="0">
              <a:solidFill>
                <a:srgbClr val="002060"/>
              </a:solidFill>
            </a:rPr>
            <a:t>різноманітних</a:t>
          </a:r>
          <a:r>
            <a:rPr lang="ru-RU" sz="2400" kern="1200" dirty="0" smtClean="0">
              <a:solidFill>
                <a:srgbClr val="002060"/>
              </a:solidFill>
            </a:rPr>
            <a:t> задач</a:t>
          </a:r>
          <a:endParaRPr lang="uk-UA" sz="2400" kern="1200" dirty="0">
            <a:solidFill>
              <a:srgbClr val="002060"/>
            </a:solidFill>
          </a:endParaRPr>
        </a:p>
      </dsp:txBody>
      <dsp:txXfrm rot="-5400000">
        <a:off x="2839211" y="2347508"/>
        <a:ext cx="5006582" cy="756160"/>
      </dsp:txXfrm>
    </dsp:sp>
    <dsp:sp modelId="{9D221199-23C8-4194-9F2E-B9C4D9AA807E}">
      <dsp:nvSpPr>
        <dsp:cNvPr id="0" name=""/>
        <dsp:cNvSpPr/>
      </dsp:nvSpPr>
      <dsp:spPr>
        <a:xfrm>
          <a:off x="0" y="2201855"/>
          <a:ext cx="2839212" cy="10474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700" kern="1200" dirty="0" smtClean="0"/>
            <a:t>Інжиніринг</a:t>
          </a:r>
          <a:endParaRPr lang="uk-UA" sz="3700" kern="1200" dirty="0"/>
        </a:p>
      </dsp:txBody>
      <dsp:txXfrm>
        <a:off x="51133" y="2252988"/>
        <a:ext cx="2736946" cy="945199"/>
      </dsp:txXfrm>
    </dsp:sp>
    <dsp:sp modelId="{C6F41DF9-D875-427D-BB4D-5D6E37D30C27}">
      <dsp:nvSpPr>
        <dsp:cNvPr id="0" name=""/>
        <dsp:cNvSpPr/>
      </dsp:nvSpPr>
      <dsp:spPr>
        <a:xfrm>
          <a:off x="0" y="3301694"/>
          <a:ext cx="2839212" cy="10474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3700" kern="1200"/>
        </a:p>
      </dsp:txBody>
      <dsp:txXfrm>
        <a:off x="51133" y="3352827"/>
        <a:ext cx="2736946" cy="9451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BA224F-01EB-4233-8CCC-52A079B5081A}">
      <dsp:nvSpPr>
        <dsp:cNvPr id="0" name=""/>
        <dsp:cNvSpPr/>
      </dsp:nvSpPr>
      <dsp:spPr>
        <a:xfrm>
          <a:off x="1362518" y="2032000"/>
          <a:ext cx="494419" cy="12259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7209" y="0"/>
              </a:lnTo>
              <a:lnTo>
                <a:pt x="247209" y="1225973"/>
              </a:lnTo>
              <a:lnTo>
                <a:pt x="494419" y="12259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1576680" y="2611938"/>
        <a:ext cx="66095" cy="66095"/>
      </dsp:txXfrm>
    </dsp:sp>
    <dsp:sp modelId="{B0FC004A-B69B-4111-A394-85867EBF25A7}">
      <dsp:nvSpPr>
        <dsp:cNvPr id="0" name=""/>
        <dsp:cNvSpPr/>
      </dsp:nvSpPr>
      <dsp:spPr>
        <a:xfrm>
          <a:off x="1362518" y="1986280"/>
          <a:ext cx="4944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7209" y="45720"/>
              </a:lnTo>
              <a:lnTo>
                <a:pt x="247209" y="103098"/>
              </a:lnTo>
              <a:lnTo>
                <a:pt x="494419" y="10309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1597285" y="2019556"/>
        <a:ext cx="24886" cy="24886"/>
      </dsp:txXfrm>
    </dsp:sp>
    <dsp:sp modelId="{48407F51-30FB-4F90-92DE-6DD47A009EC2}">
      <dsp:nvSpPr>
        <dsp:cNvPr id="0" name=""/>
        <dsp:cNvSpPr/>
      </dsp:nvSpPr>
      <dsp:spPr>
        <a:xfrm>
          <a:off x="1362518" y="863405"/>
          <a:ext cx="494419" cy="1168594"/>
        </a:xfrm>
        <a:custGeom>
          <a:avLst/>
          <a:gdLst/>
          <a:ahLst/>
          <a:cxnLst/>
          <a:rect l="0" t="0" r="0" b="0"/>
          <a:pathLst>
            <a:path>
              <a:moveTo>
                <a:pt x="0" y="1168594"/>
              </a:moveTo>
              <a:lnTo>
                <a:pt x="247209" y="1168594"/>
              </a:lnTo>
              <a:lnTo>
                <a:pt x="247209" y="0"/>
              </a:lnTo>
              <a:lnTo>
                <a:pt x="494419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1578006" y="1415980"/>
        <a:ext cx="63444" cy="63444"/>
      </dsp:txXfrm>
    </dsp:sp>
    <dsp:sp modelId="{88B5C7E7-9DD3-47E8-81CB-AE7C0EE2DF37}">
      <dsp:nvSpPr>
        <dsp:cNvPr id="0" name=""/>
        <dsp:cNvSpPr/>
      </dsp:nvSpPr>
      <dsp:spPr>
        <a:xfrm rot="16200000">
          <a:off x="-1050840" y="1646673"/>
          <a:ext cx="4056066" cy="7706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/>
            <a:t>Розвиває навички</a:t>
          </a:r>
          <a:endParaRPr lang="uk-UA" sz="4100" kern="1200" dirty="0"/>
        </a:p>
      </dsp:txBody>
      <dsp:txXfrm>
        <a:off x="-1050840" y="1646673"/>
        <a:ext cx="4056066" cy="770652"/>
      </dsp:txXfrm>
    </dsp:sp>
    <dsp:sp modelId="{D9A32E5E-23C2-4677-AC6D-13E600B1304A}">
      <dsp:nvSpPr>
        <dsp:cNvPr id="0" name=""/>
        <dsp:cNvSpPr/>
      </dsp:nvSpPr>
      <dsp:spPr>
        <a:xfrm>
          <a:off x="1856938" y="315587"/>
          <a:ext cx="3636053" cy="10956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000" b="1" i="1" kern="1200" dirty="0" smtClean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співробітництво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000" kern="1200" dirty="0">
            <a:solidFill>
              <a:schemeClr val="bg1"/>
            </a:solidFill>
          </a:endParaRPr>
        </a:p>
      </dsp:txBody>
      <dsp:txXfrm>
        <a:off x="1856938" y="315587"/>
        <a:ext cx="3636053" cy="1095636"/>
      </dsp:txXfrm>
    </dsp:sp>
    <dsp:sp modelId="{AAD6530C-E24B-4BA1-95C3-01DE574FD593}">
      <dsp:nvSpPr>
        <dsp:cNvPr id="0" name=""/>
        <dsp:cNvSpPr/>
      </dsp:nvSpPr>
      <dsp:spPr>
        <a:xfrm>
          <a:off x="1856938" y="1603887"/>
          <a:ext cx="3604987" cy="9709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i="1" kern="1200" dirty="0" err="1" smtClean="0">
              <a:solidFill>
                <a:schemeClr val="bg1"/>
              </a:solidFill>
            </a:rPr>
            <a:t>комунікативність</a:t>
          </a:r>
          <a:endParaRPr lang="uk-UA" sz="3200" b="1" i="1" kern="1200" dirty="0">
            <a:solidFill>
              <a:schemeClr val="bg1"/>
            </a:solidFill>
          </a:endParaRPr>
        </a:p>
      </dsp:txBody>
      <dsp:txXfrm>
        <a:off x="1856938" y="1603887"/>
        <a:ext cx="3604987" cy="970983"/>
      </dsp:txXfrm>
    </dsp:sp>
    <dsp:sp modelId="{50576A9A-CB80-49DE-AAA0-AD961D5EE914}">
      <dsp:nvSpPr>
        <dsp:cNvPr id="0" name=""/>
        <dsp:cNvSpPr/>
      </dsp:nvSpPr>
      <dsp:spPr>
        <a:xfrm>
          <a:off x="1856938" y="2767533"/>
          <a:ext cx="3658323" cy="9808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i="1" kern="1200" dirty="0" smtClean="0">
              <a:solidFill>
                <a:schemeClr val="bg1"/>
              </a:solidFill>
              <a:latin typeface="Arial" panose="020B0604020202020204" pitchFamily="34" charset="0"/>
              <a:ea typeface="Batang"/>
            </a:rPr>
            <a:t>творчість</a:t>
          </a:r>
          <a:endParaRPr lang="uk-UA" sz="3200" kern="1200" dirty="0">
            <a:solidFill>
              <a:schemeClr val="bg1"/>
            </a:solidFill>
          </a:endParaRPr>
        </a:p>
      </dsp:txBody>
      <dsp:txXfrm>
        <a:off x="1856938" y="2767533"/>
        <a:ext cx="3658323" cy="9808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524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094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300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549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302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636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662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539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966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90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120-34BC-4D2D-A004-D755CDB5BD4A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FA45-C57A-445D-B033-0774190700E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073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B0120-34BC-4D2D-A004-D755CDB5BD4A}" type="datetimeFigureOut">
              <a:rPr lang="en-US" smtClean="0"/>
              <a:t>5/7/2024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6FA45-C57A-445D-B033-0774190700E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768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9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0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oippo.edu.ua/" TargetMode="External"/><Relationship Id="rId7" Type="http://schemas.openxmlformats.org/officeDocument/2006/relationships/hyperlink" Target="http://surl.li/swpfr" TargetMode="External"/><Relationship Id="rId2" Type="http://schemas.openxmlformats.org/officeDocument/2006/relationships/hyperlink" Target="https://imzo.gov.ua/stem-osvita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url.li/nyloo" TargetMode="External"/><Relationship Id="rId5" Type="http://schemas.openxmlformats.org/officeDocument/2006/relationships/hyperlink" Target="https://stem-lessons.info/stem-proiekti/" TargetMode="External"/><Relationship Id="rId4" Type="http://schemas.openxmlformats.org/officeDocument/2006/relationships/hyperlink" Target="http://surl.li/swpei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surl.li/swpho" TargetMode="External"/><Relationship Id="rId2" Type="http://schemas.openxmlformats.org/officeDocument/2006/relationships/hyperlink" Target="https://nus.com.ua/nus-and-ste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://surl.li/swpht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2064" y="664829"/>
            <a:ext cx="6894576" cy="1772603"/>
          </a:xfrm>
        </p:spPr>
        <p:txBody>
          <a:bodyPr>
            <a:noAutofit/>
          </a:bodyPr>
          <a:lstStyle/>
          <a:p>
            <a:pPr algn="l"/>
            <a:r>
              <a:rPr lang="ru-RU" sz="4800" b="1" dirty="0">
                <a:solidFill>
                  <a:schemeClr val="bg1"/>
                </a:solidFill>
                <a:latin typeface="+mn-lt"/>
              </a:rPr>
              <a:t>STEM-</a:t>
            </a:r>
            <a:r>
              <a:rPr lang="ru-RU" sz="4800" b="1" dirty="0" err="1">
                <a:solidFill>
                  <a:schemeClr val="bg1"/>
                </a:solidFill>
                <a:latin typeface="+mn-lt"/>
              </a:rPr>
              <a:t>освіта</a:t>
            </a:r>
            <a:r>
              <a:rPr lang="ru-RU" sz="4800" b="1" dirty="0">
                <a:solidFill>
                  <a:schemeClr val="bg1"/>
                </a:solidFill>
                <a:latin typeface="+mn-lt"/>
              </a:rPr>
              <a:t>. </a:t>
            </a:r>
            <a:br>
              <a:rPr lang="ru-RU" sz="4800" b="1" dirty="0">
                <a:solidFill>
                  <a:schemeClr val="bg1"/>
                </a:solidFill>
                <a:latin typeface="+mn-lt"/>
              </a:rPr>
            </a:br>
            <a:r>
              <a:rPr lang="ru-RU" sz="4800" b="1" dirty="0" err="1">
                <a:solidFill>
                  <a:schemeClr val="bg1"/>
                </a:solidFill>
                <a:latin typeface="+mn-lt"/>
              </a:rPr>
              <a:t>Розвиток</a:t>
            </a:r>
            <a:r>
              <a:rPr lang="ru-RU" sz="4800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4800" b="1" dirty="0" err="1" smtClean="0">
                <a:solidFill>
                  <a:schemeClr val="bg1"/>
                </a:solidFill>
                <a:latin typeface="+mn-lt"/>
              </a:rPr>
              <a:t>дослідницьких</a:t>
            </a:r>
            <a:r>
              <a:rPr lang="ru-RU" sz="4800" b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4800" b="1" dirty="0" err="1">
                <a:solidFill>
                  <a:schemeClr val="bg1"/>
                </a:solidFill>
                <a:latin typeface="+mn-lt"/>
              </a:rPr>
              <a:t>навичок</a:t>
            </a:r>
            <a:r>
              <a:rPr lang="ru-RU" sz="4800" b="1" dirty="0">
                <a:solidFill>
                  <a:schemeClr val="bg1"/>
                </a:solidFill>
                <a:latin typeface="+mn-lt"/>
              </a:rPr>
              <a:t> в </a:t>
            </a:r>
            <a:r>
              <a:rPr lang="ru-RU" sz="4800" b="1" dirty="0" smtClean="0">
                <a:solidFill>
                  <a:schemeClr val="bg1"/>
                </a:solidFill>
                <a:latin typeface="+mn-lt"/>
              </a:rPr>
              <a:t>НУШ.</a:t>
            </a:r>
            <a:endParaRPr lang="en-US" sz="4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2064" y="3092004"/>
            <a:ext cx="4171278" cy="353530"/>
          </a:xfrm>
        </p:spPr>
        <p:txBody>
          <a:bodyPr>
            <a:noAutofit/>
          </a:bodyPr>
          <a:lstStyle/>
          <a:p>
            <a:pPr algn="l"/>
            <a:r>
              <a:rPr lang="uk-UA" b="1" dirty="0">
                <a:solidFill>
                  <a:srgbClr val="112E4C"/>
                </a:solidFill>
              </a:rPr>
              <a:t>Консультант Наталія Шубіна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427" y="2403757"/>
            <a:ext cx="6669024" cy="50017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26674" y="6289288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solidFill>
                  <a:schemeClr val="accent1">
                    <a:lumMod val="50000"/>
                  </a:schemeClr>
                </a:solidFill>
              </a:rPr>
              <a:t>2024</a:t>
            </a:r>
            <a:endParaRPr lang="uk-UA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7687" y="10257"/>
            <a:ext cx="3355032" cy="1092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225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>
                <a:solidFill>
                  <a:schemeClr val="tx2">
                    <a:lumMod val="50000"/>
                  </a:schemeClr>
                </a:solidFill>
              </a:rPr>
              <a:t>Нормативно-правове забезпечення STEM-освіти</a:t>
            </a:r>
            <a:endParaRPr lang="uk-UA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00361" y="1236353"/>
            <a:ext cx="8675649" cy="4351338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sz="3500" dirty="0" err="1">
                <a:solidFill>
                  <a:srgbClr val="002060"/>
                </a:solidFill>
              </a:rPr>
              <a:t>Закони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 smtClean="0">
                <a:solidFill>
                  <a:srgbClr val="002060"/>
                </a:solidFill>
              </a:rPr>
              <a:t>України</a:t>
            </a:r>
            <a:r>
              <a:rPr lang="ru-RU" sz="3500" dirty="0" smtClean="0">
                <a:solidFill>
                  <a:srgbClr val="002060"/>
                </a:solidFill>
              </a:rPr>
              <a:t>: </a:t>
            </a:r>
            <a:r>
              <a:rPr lang="ru-RU" sz="3500" dirty="0">
                <a:solidFill>
                  <a:srgbClr val="002060"/>
                </a:solidFill>
              </a:rPr>
              <a:t>«Про </a:t>
            </a:r>
            <a:r>
              <a:rPr lang="ru-RU" sz="3500" dirty="0" err="1">
                <a:solidFill>
                  <a:srgbClr val="002060"/>
                </a:solidFill>
              </a:rPr>
              <a:t>освіту</a:t>
            </a:r>
            <a:r>
              <a:rPr lang="ru-RU" sz="3500" dirty="0">
                <a:solidFill>
                  <a:srgbClr val="002060"/>
                </a:solidFill>
              </a:rPr>
              <a:t>», «Про </a:t>
            </a:r>
            <a:r>
              <a:rPr lang="ru-RU" sz="3500" dirty="0" err="1">
                <a:solidFill>
                  <a:srgbClr val="002060"/>
                </a:solidFill>
              </a:rPr>
              <a:t>дошкільну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освіту</a:t>
            </a:r>
            <a:r>
              <a:rPr lang="ru-RU" sz="3500" dirty="0">
                <a:solidFill>
                  <a:srgbClr val="002060"/>
                </a:solidFill>
              </a:rPr>
              <a:t>», «Про </a:t>
            </a:r>
            <a:r>
              <a:rPr lang="ru-RU" sz="3500" dirty="0" err="1">
                <a:solidFill>
                  <a:srgbClr val="002060"/>
                </a:solidFill>
              </a:rPr>
              <a:t>повну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загальну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середню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освіту</a:t>
            </a:r>
            <a:r>
              <a:rPr lang="ru-RU" sz="3500" dirty="0">
                <a:solidFill>
                  <a:srgbClr val="002060"/>
                </a:solidFill>
              </a:rPr>
              <a:t>», «Про </a:t>
            </a:r>
            <a:r>
              <a:rPr lang="ru-RU" sz="3500" dirty="0" err="1">
                <a:solidFill>
                  <a:srgbClr val="002060"/>
                </a:solidFill>
              </a:rPr>
              <a:t>позашкільну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освіту</a:t>
            </a:r>
            <a:r>
              <a:rPr lang="ru-RU" sz="3500" dirty="0" smtClean="0">
                <a:solidFill>
                  <a:srgbClr val="002060"/>
                </a:solidFill>
              </a:rPr>
              <a:t>»</a:t>
            </a:r>
          </a:p>
          <a:p>
            <a:pPr algn="just"/>
            <a:r>
              <a:rPr lang="uk-UA" sz="3500" dirty="0">
                <a:solidFill>
                  <a:srgbClr val="002060"/>
                </a:solidFill>
              </a:rPr>
              <a:t>Концепція реалізації державної політики у сфері реформування загальної середньої освіти на період до 2029 року «Нова українська школа», затверджена розпорядженням Кабінету Міністрів України від 14 грудня 2016 року № 988-р</a:t>
            </a:r>
            <a:r>
              <a:rPr lang="uk-UA" sz="3500" dirty="0" smtClean="0">
                <a:solidFill>
                  <a:srgbClr val="002060"/>
                </a:solidFill>
              </a:rPr>
              <a:t>.</a:t>
            </a:r>
          </a:p>
          <a:p>
            <a:pPr algn="just"/>
            <a:r>
              <a:rPr lang="uk-UA" sz="3500" dirty="0" smtClean="0">
                <a:solidFill>
                  <a:srgbClr val="002060"/>
                </a:solidFill>
              </a:rPr>
              <a:t>Концепція </a:t>
            </a:r>
            <a:r>
              <a:rPr lang="uk-UA" sz="3500" dirty="0">
                <a:solidFill>
                  <a:srgbClr val="002060"/>
                </a:solidFill>
              </a:rPr>
              <a:t>розвитку природничо-математичної освіти (</a:t>
            </a:r>
            <a:r>
              <a:rPr lang="en-US" sz="3500" dirty="0">
                <a:solidFill>
                  <a:srgbClr val="002060"/>
                </a:solidFill>
              </a:rPr>
              <a:t>STEM-</a:t>
            </a:r>
            <a:r>
              <a:rPr lang="uk-UA" sz="3500" dirty="0">
                <a:solidFill>
                  <a:srgbClr val="002060"/>
                </a:solidFill>
              </a:rPr>
              <a:t>освіти), затвердженої розпорядженням Кабінету Міністрів України від 05 серпня 2020 року № 960-р</a:t>
            </a:r>
            <a:r>
              <a:rPr lang="uk-UA" sz="3500" dirty="0" smtClean="0">
                <a:solidFill>
                  <a:srgbClr val="002060"/>
                </a:solidFill>
              </a:rPr>
              <a:t>.</a:t>
            </a:r>
          </a:p>
          <a:p>
            <a:pPr algn="just"/>
            <a:r>
              <a:rPr lang="uk-UA" sz="3500" dirty="0">
                <a:solidFill>
                  <a:srgbClr val="002060"/>
                </a:solidFill>
              </a:rPr>
              <a:t>Накази Міністерства освіти і науки:</a:t>
            </a:r>
          </a:p>
          <a:p>
            <a:pPr marL="0" indent="0" algn="just">
              <a:buNone/>
            </a:pPr>
            <a:r>
              <a:rPr lang="uk-UA" sz="3500" dirty="0" smtClean="0">
                <a:solidFill>
                  <a:srgbClr val="002060"/>
                </a:solidFill>
              </a:rPr>
              <a:t> </a:t>
            </a:r>
            <a:r>
              <a:rPr lang="uk-UA" sz="3500" dirty="0">
                <a:solidFill>
                  <a:srgbClr val="002060"/>
                </a:solidFill>
              </a:rPr>
              <a:t>від 29 квітня 2020 № 574 «Про затвердження Типового переліку засобів навчання та обладнання для навчальних кабінетів і </a:t>
            </a:r>
            <a:r>
              <a:rPr lang="en-US" sz="3500" dirty="0">
                <a:solidFill>
                  <a:srgbClr val="002060"/>
                </a:solidFill>
              </a:rPr>
              <a:t>STEM-</a:t>
            </a:r>
            <a:r>
              <a:rPr lang="uk-UA" sz="3500" dirty="0">
                <a:solidFill>
                  <a:srgbClr val="002060"/>
                </a:solidFill>
              </a:rPr>
              <a:t>лабораторій».</a:t>
            </a:r>
          </a:p>
          <a:p>
            <a:pPr marL="0" indent="0" algn="just">
              <a:buNone/>
            </a:pPr>
            <a:r>
              <a:rPr lang="uk-UA" sz="3500" dirty="0" smtClean="0">
                <a:solidFill>
                  <a:srgbClr val="002060"/>
                </a:solidFill>
              </a:rPr>
              <a:t> </a:t>
            </a:r>
            <a:r>
              <a:rPr lang="uk-UA" sz="3500" dirty="0">
                <a:solidFill>
                  <a:srgbClr val="002060"/>
                </a:solidFill>
              </a:rPr>
              <a:t>від 5 серпня 2020 р. № 960-р «Концепцію розвитку </a:t>
            </a:r>
            <a:r>
              <a:rPr lang="en-US" sz="3500" dirty="0">
                <a:solidFill>
                  <a:srgbClr val="002060"/>
                </a:solidFill>
              </a:rPr>
              <a:t>STEM-</a:t>
            </a:r>
            <a:r>
              <a:rPr lang="uk-UA" sz="3500" dirty="0">
                <a:solidFill>
                  <a:srgbClr val="002060"/>
                </a:solidFill>
              </a:rPr>
              <a:t>освіти до 2027 року»</a:t>
            </a:r>
          </a:p>
          <a:p>
            <a:pPr algn="just"/>
            <a:endParaRPr lang="uk-UA" sz="3200" dirty="0">
              <a:solidFill>
                <a:schemeClr val="tx2">
                  <a:lumMod val="50000"/>
                </a:schemeClr>
              </a:solidFill>
            </a:endParaRPr>
          </a:p>
          <a:p>
            <a:endParaRPr lang="uk-UA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9786" y="5181600"/>
            <a:ext cx="4876800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3280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711" y="134038"/>
            <a:ext cx="7701534" cy="987552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chemeClr val="tx2">
                    <a:lumMod val="50000"/>
                  </a:schemeClr>
                </a:solidFill>
              </a:rPr>
              <a:t>Головна </a:t>
            </a:r>
            <a:r>
              <a:rPr lang="ru-RU" sz="3600" b="1" dirty="0" err="1">
                <a:solidFill>
                  <a:schemeClr val="tx2">
                    <a:lumMod val="50000"/>
                  </a:schemeClr>
                </a:solidFill>
              </a:rPr>
              <a:t>ідея</a:t>
            </a:r>
            <a:r>
              <a:rPr lang="ru-RU" sz="36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tx2">
                    <a:lumMod val="50000"/>
                  </a:schemeClr>
                </a:solidFill>
              </a:rPr>
              <a:t>Нової</a:t>
            </a:r>
            <a:r>
              <a:rPr lang="ru-RU" sz="36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tx2">
                    <a:lumMod val="50000"/>
                  </a:schemeClr>
                </a:solidFill>
              </a:rPr>
              <a:t>української</a:t>
            </a:r>
            <a:r>
              <a:rPr lang="ru-RU" sz="36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tx2">
                    <a:lumMod val="50000"/>
                  </a:schemeClr>
                </a:solidFill>
              </a:rPr>
              <a:t>школи</a:t>
            </a:r>
            <a:r>
              <a:rPr lang="ru-RU" sz="36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</a:rPr>
              <a:t>-  </a:t>
            </a:r>
            <a:r>
              <a:rPr lang="ru-RU" sz="3600" b="1" dirty="0" err="1">
                <a:solidFill>
                  <a:schemeClr val="tx2">
                    <a:lumMod val="50000"/>
                  </a:schemeClr>
                </a:solidFill>
              </a:rPr>
              <a:t>компетентнісне</a:t>
            </a:r>
            <a:r>
              <a:rPr lang="ru-RU" sz="36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tx2">
                    <a:lumMod val="50000"/>
                  </a:schemeClr>
                </a:solidFill>
              </a:rPr>
              <a:t>навчання</a:t>
            </a:r>
            <a:r>
              <a:rPr lang="ru-RU" sz="36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en-US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883553863"/>
              </p:ext>
            </p:extLst>
          </p:nvPr>
        </p:nvGraphicFramePr>
        <p:xfrm>
          <a:off x="301083" y="1397000"/>
          <a:ext cx="8842917" cy="5115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67476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34537" y="1413030"/>
            <a:ext cx="8530683" cy="4351338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 err="1">
                <a:solidFill>
                  <a:srgbClr val="002060"/>
                </a:solidFill>
              </a:rPr>
              <a:t>Завдання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початкової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освіти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– </a:t>
            </a:r>
            <a:r>
              <a:rPr lang="ru-RU" dirty="0" err="1">
                <a:solidFill>
                  <a:srgbClr val="002060"/>
                </a:solidFill>
              </a:rPr>
              <a:t>спонукати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дитину</a:t>
            </a:r>
            <a:r>
              <a:rPr lang="ru-RU" dirty="0">
                <a:solidFill>
                  <a:srgbClr val="002060"/>
                </a:solidFill>
              </a:rPr>
              <a:t> до </a:t>
            </a:r>
            <a:r>
              <a:rPr lang="ru-RU" dirty="0" err="1">
                <a:solidFill>
                  <a:srgbClr val="002060"/>
                </a:solidFill>
              </a:rPr>
              <a:t>бажання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отримувати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знання</a:t>
            </a:r>
            <a:r>
              <a:rPr lang="ru-RU" dirty="0">
                <a:solidFill>
                  <a:srgbClr val="002060"/>
                </a:solidFill>
              </a:rPr>
              <a:t>, до </a:t>
            </a:r>
            <a:r>
              <a:rPr lang="ru-RU" dirty="0" err="1">
                <a:solidFill>
                  <a:srgbClr val="002060"/>
                </a:solidFill>
              </a:rPr>
              <a:t>самостійних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досліджень</a:t>
            </a:r>
            <a:r>
              <a:rPr lang="ru-RU" dirty="0">
                <a:solidFill>
                  <a:srgbClr val="002060"/>
                </a:solidFill>
              </a:rPr>
              <a:t>, до </a:t>
            </a:r>
            <a:r>
              <a:rPr lang="ru-RU" dirty="0" err="1">
                <a:solidFill>
                  <a:srgbClr val="002060"/>
                </a:solidFill>
              </a:rPr>
              <a:t>створення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своїх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найпростіших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проектів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pPr algn="just"/>
            <a:r>
              <a:rPr lang="ru-RU" dirty="0" err="1">
                <a:solidFill>
                  <a:srgbClr val="002060"/>
                </a:solidFill>
              </a:rPr>
              <a:t>Завдання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b="1" i="1" dirty="0">
                <a:solidFill>
                  <a:srgbClr val="002060"/>
                </a:solidFill>
              </a:rPr>
              <a:t>базового </a:t>
            </a:r>
            <a:r>
              <a:rPr lang="ru-RU" b="1" i="1" dirty="0" err="1">
                <a:solidFill>
                  <a:srgbClr val="002060"/>
                </a:solidFill>
              </a:rPr>
              <a:t>рівня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– </a:t>
            </a:r>
            <a:r>
              <a:rPr lang="ru-RU" dirty="0" err="1">
                <a:solidFill>
                  <a:srgbClr val="002060"/>
                </a:solidFill>
              </a:rPr>
              <a:t>зацікавити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учнів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природничо-математичними</a:t>
            </a:r>
            <a:r>
              <a:rPr lang="ru-RU" dirty="0">
                <a:solidFill>
                  <a:srgbClr val="002060"/>
                </a:solidFill>
              </a:rPr>
              <a:t> науками, </a:t>
            </a:r>
            <a:r>
              <a:rPr lang="ru-RU" dirty="0" err="1">
                <a:solidFill>
                  <a:srgbClr val="002060"/>
                </a:solidFill>
              </a:rPr>
              <a:t>навчити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застосовувати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їх</a:t>
            </a:r>
            <a:r>
              <a:rPr lang="ru-RU" dirty="0">
                <a:solidFill>
                  <a:srgbClr val="002060"/>
                </a:solidFill>
              </a:rPr>
              <a:t> на </a:t>
            </a:r>
            <a:r>
              <a:rPr lang="ru-RU" dirty="0" err="1">
                <a:solidFill>
                  <a:srgbClr val="002060"/>
                </a:solidFill>
              </a:rPr>
              <a:t>практиці</a:t>
            </a:r>
            <a:r>
              <a:rPr lang="ru-RU" dirty="0">
                <a:solidFill>
                  <a:srgbClr val="002060"/>
                </a:solidFill>
              </a:rPr>
              <a:t> для </a:t>
            </a:r>
            <a:r>
              <a:rPr lang="ru-RU" dirty="0" err="1">
                <a:solidFill>
                  <a:srgbClr val="002060"/>
                </a:solidFill>
              </a:rPr>
              <a:t>вирішення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завдань</a:t>
            </a:r>
            <a:r>
              <a:rPr lang="ru-RU" dirty="0">
                <a:solidFill>
                  <a:srgbClr val="002060"/>
                </a:solidFill>
              </a:rPr>
              <a:t> у </a:t>
            </a:r>
            <a:r>
              <a:rPr lang="ru-RU" dirty="0" err="1" smtClean="0">
                <a:solidFill>
                  <a:srgbClr val="002060"/>
                </a:solidFill>
              </a:rPr>
              <a:t>технологіях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  <a:p>
            <a:pPr algn="just"/>
            <a:r>
              <a:rPr lang="ru-RU" dirty="0" err="1">
                <a:solidFill>
                  <a:srgbClr val="002060"/>
                </a:solidFill>
              </a:rPr>
              <a:t>Завдання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профільного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b="1" i="1" dirty="0" err="1">
                <a:solidFill>
                  <a:srgbClr val="002060"/>
                </a:solidFill>
              </a:rPr>
              <a:t>рівня</a:t>
            </a:r>
            <a:r>
              <a:rPr lang="ru-RU" b="1" i="1" dirty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– </a:t>
            </a:r>
            <a:r>
              <a:rPr lang="ru-RU" dirty="0" err="1">
                <a:solidFill>
                  <a:srgbClr val="002060"/>
                </a:solidFill>
              </a:rPr>
              <a:t>сприяти</a:t>
            </a:r>
            <a:r>
              <a:rPr lang="ru-RU" dirty="0">
                <a:solidFill>
                  <a:srgbClr val="002060"/>
                </a:solidFill>
              </a:rPr>
              <a:t> правильному </a:t>
            </a:r>
            <a:r>
              <a:rPr lang="ru-RU" dirty="0" err="1">
                <a:solidFill>
                  <a:srgbClr val="002060"/>
                </a:solidFill>
              </a:rPr>
              <a:t>вибору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подальшої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освіти</a:t>
            </a:r>
            <a:r>
              <a:rPr lang="ru-RU" dirty="0">
                <a:solidFill>
                  <a:srgbClr val="002060"/>
                </a:solidFill>
              </a:rPr>
              <a:t>: </a:t>
            </a:r>
            <a:r>
              <a:rPr lang="ru-RU" dirty="0" err="1">
                <a:solidFill>
                  <a:srgbClr val="002060"/>
                </a:solidFill>
              </a:rPr>
              <a:t>науково-дослідна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діяльність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змагання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проекти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розробки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 smtClean="0">
                <a:solidFill>
                  <a:srgbClr val="002060"/>
                </a:solidFill>
              </a:rPr>
              <a:t>стартапів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9205" y="5487835"/>
            <a:ext cx="3836020" cy="137016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92820" y="185582"/>
            <a:ext cx="67687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За рінями освіти</a:t>
            </a:r>
            <a:endParaRPr lang="uk-UA" sz="4400" b="1" dirty="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81023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2284" y="209010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STEM – </a:t>
            </a:r>
            <a:r>
              <a:rPr lang="uk-UA" b="1" dirty="0">
                <a:solidFill>
                  <a:schemeClr val="tx2">
                    <a:lumMod val="50000"/>
                  </a:schemeClr>
                </a:solidFill>
              </a:rPr>
              <a:t>освіта:</a:t>
            </a:r>
            <a:br>
              <a:rPr lang="uk-UA" b="1" dirty="0">
                <a:solidFill>
                  <a:schemeClr val="tx2">
                    <a:lumMod val="50000"/>
                  </a:schemeClr>
                </a:solidFill>
              </a:rPr>
            </a:br>
            <a:endParaRPr lang="uk-UA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79142" y="1368425"/>
            <a:ext cx="8552985" cy="4351338"/>
          </a:xfrm>
        </p:spPr>
        <p:txBody>
          <a:bodyPr>
            <a:normAutofit/>
          </a:bodyPr>
          <a:lstStyle/>
          <a:p>
            <a:pPr marL="0" marR="461645" lvl="0" indent="0" algn="just" fontAlgn="base">
              <a:lnSpc>
                <a:spcPct val="110000"/>
              </a:lnSpc>
              <a:spcBef>
                <a:spcPts val="0"/>
              </a:spcBef>
              <a:spcAft>
                <a:spcPts val="30"/>
              </a:spcAft>
              <a:buClr>
                <a:srgbClr val="FFFFFF"/>
              </a:buClr>
              <a:buSzPts val="1100"/>
              <a:buNone/>
            </a:pPr>
            <a:r>
              <a:rPr lang="uk-UA" sz="2000" b="1" dirty="0" smtClean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latin typeface="Arial" pitchFamily="34" charset="0"/>
                <a:cs typeface="Arial" pitchFamily="34" charset="0"/>
              </a:rPr>
              <a:t>    </a:t>
            </a:r>
            <a:r>
              <a:rPr lang="uk-UA" dirty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cs typeface="Arial" pitchFamily="34" charset="0"/>
              </a:rPr>
              <a:t>К</a:t>
            </a:r>
            <a:r>
              <a:rPr lang="uk-UA" dirty="0" smtClean="0">
                <a:solidFill>
                  <a:srgbClr val="002060"/>
                </a:solidFill>
                <a:uFill>
                  <a:solidFill>
                    <a:srgbClr val="000000"/>
                  </a:solidFill>
                </a:uFill>
                <a:cs typeface="Arial" pitchFamily="34" charset="0"/>
              </a:rPr>
              <a:t>омплексний  міждисциплінарний  підхід з проектним навчанням, що поєднує в собі природничі  науки з технологіями, інженерією і математикою, вчить дитину жити у реальному світі, який надзвичайно швидко змінюється, вміти реагувати на ці зміни, критично мислити, бути загально розвиненою творчою особистістю.  </a:t>
            </a:r>
            <a:endParaRPr lang="ru-RU" dirty="0">
              <a:solidFill>
                <a:prstClr val="black"/>
              </a:solidFill>
              <a:uFill>
                <a:solidFill>
                  <a:srgbClr val="000000"/>
                </a:solidFill>
              </a:uFill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8759" y="4686300"/>
            <a:ext cx="3333750" cy="206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939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STEM</a:t>
            </a:r>
            <a:r>
              <a:rPr lang="uk-UA" b="1" dirty="0" smtClean="0">
                <a:solidFill>
                  <a:schemeClr val="tx2">
                    <a:lumMod val="50000"/>
                  </a:schemeClr>
                </a:solidFill>
              </a:rPr>
              <a:t> – це напрямок </a:t>
            </a:r>
            <a:endParaRPr lang="uk-UA" b="1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1462808"/>
              </p:ext>
            </p:extLst>
          </p:nvPr>
        </p:nvGraphicFramePr>
        <p:xfrm>
          <a:off x="178420" y="1702961"/>
          <a:ext cx="833693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33131" y="4694663"/>
            <a:ext cx="48875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rgbClr val="002060"/>
                </a:solidFill>
              </a:rPr>
              <a:t>Математика       </a:t>
            </a:r>
            <a:r>
              <a:rPr lang="en-US" sz="2800" dirty="0" smtClean="0">
                <a:solidFill>
                  <a:srgbClr val="002060"/>
                </a:solidFill>
              </a:rPr>
              <a:t>Mathematics</a:t>
            </a:r>
            <a:endParaRPr lang="uk-UA" sz="2800" dirty="0">
              <a:solidFill>
                <a:srgbClr val="002060"/>
              </a:solidFill>
            </a:endParaRPr>
          </a:p>
        </p:txBody>
      </p:sp>
      <p:sp>
        <p:nvSpPr>
          <p:cNvPr id="7" name="Блок-схема: вузол 6"/>
          <p:cNvSpPr/>
          <p:nvPr/>
        </p:nvSpPr>
        <p:spPr>
          <a:xfrm flipH="1">
            <a:off x="5674854" y="4939990"/>
            <a:ext cx="112628" cy="111512"/>
          </a:xfrm>
          <a:prstGeom prst="flowChartConnector">
            <a:avLst/>
          </a:prstGeom>
          <a:solidFill>
            <a:srgbClr val="00206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309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23024" y="1279216"/>
            <a:ext cx="8787161" cy="5444970"/>
          </a:xfrm>
        </p:spPr>
        <p:txBody>
          <a:bodyPr numCol="2">
            <a:noAutofit/>
          </a:bodyPr>
          <a:lstStyle/>
          <a:p>
            <a:pPr algn="just"/>
            <a:r>
              <a:rPr lang="en-US" sz="2400" b="1" dirty="0" smtClean="0">
                <a:solidFill>
                  <a:srgbClr val="002060"/>
                </a:solidFill>
              </a:rPr>
              <a:t>STEAM</a:t>
            </a:r>
            <a:r>
              <a:rPr lang="uk-UA" sz="2400" dirty="0" smtClean="0">
                <a:solidFill>
                  <a:srgbClr val="002060"/>
                </a:solidFill>
              </a:rPr>
              <a:t> </a:t>
            </a:r>
            <a:r>
              <a:rPr lang="uk-UA" sz="2400" dirty="0">
                <a:solidFill>
                  <a:srgbClr val="002060"/>
                </a:solidFill>
              </a:rPr>
              <a:t>- природничі науки (</a:t>
            </a:r>
            <a:r>
              <a:rPr lang="en-US" sz="2400" i="1" dirty="0">
                <a:solidFill>
                  <a:srgbClr val="002060"/>
                </a:solidFill>
              </a:rPr>
              <a:t>Science</a:t>
            </a:r>
            <a:r>
              <a:rPr lang="en-US" sz="2400" dirty="0" smtClean="0">
                <a:solidFill>
                  <a:srgbClr val="002060"/>
                </a:solidFill>
              </a:rPr>
              <a:t>),</a:t>
            </a:r>
            <a:r>
              <a:rPr lang="uk-UA" sz="2400" dirty="0" smtClean="0">
                <a:solidFill>
                  <a:srgbClr val="002060"/>
                </a:solidFill>
              </a:rPr>
              <a:t> технології (</a:t>
            </a:r>
            <a:r>
              <a:rPr lang="en-US" sz="2400" i="1" dirty="0" smtClean="0">
                <a:solidFill>
                  <a:srgbClr val="002060"/>
                </a:solidFill>
              </a:rPr>
              <a:t>Technology</a:t>
            </a:r>
            <a:r>
              <a:rPr lang="en-US" sz="2400" dirty="0">
                <a:solidFill>
                  <a:srgbClr val="002060"/>
                </a:solidFill>
              </a:rPr>
              <a:t>), </a:t>
            </a:r>
            <a:r>
              <a:rPr lang="uk-UA" sz="2400" dirty="0" smtClean="0">
                <a:solidFill>
                  <a:srgbClr val="002060"/>
                </a:solidFill>
              </a:rPr>
              <a:t>технічна </a:t>
            </a:r>
            <a:r>
              <a:rPr lang="uk-UA" sz="2400" dirty="0">
                <a:solidFill>
                  <a:srgbClr val="002060"/>
                </a:solidFill>
              </a:rPr>
              <a:t>творчість (</a:t>
            </a:r>
            <a:r>
              <a:rPr lang="en-US" sz="2400" i="1" dirty="0">
                <a:solidFill>
                  <a:srgbClr val="002060"/>
                </a:solidFill>
              </a:rPr>
              <a:t>Engineering</a:t>
            </a:r>
            <a:r>
              <a:rPr lang="en-US" sz="2400" dirty="0">
                <a:solidFill>
                  <a:srgbClr val="002060"/>
                </a:solidFill>
              </a:rPr>
              <a:t>), </a:t>
            </a:r>
            <a:r>
              <a:rPr lang="uk-UA" sz="2400" dirty="0">
                <a:solidFill>
                  <a:srgbClr val="002060"/>
                </a:solidFill>
              </a:rPr>
              <a:t>мистецтво (</a:t>
            </a:r>
            <a:r>
              <a:rPr lang="en-US" sz="2400" i="1" dirty="0">
                <a:solidFill>
                  <a:srgbClr val="002060"/>
                </a:solidFill>
              </a:rPr>
              <a:t>Art</a:t>
            </a:r>
            <a:r>
              <a:rPr lang="en-US" sz="2400" dirty="0">
                <a:solidFill>
                  <a:srgbClr val="002060"/>
                </a:solidFill>
              </a:rPr>
              <a:t>) </a:t>
            </a:r>
            <a:r>
              <a:rPr lang="uk-UA" sz="2400" dirty="0">
                <a:solidFill>
                  <a:srgbClr val="002060"/>
                </a:solidFill>
              </a:rPr>
              <a:t>та </a:t>
            </a:r>
            <a:r>
              <a:rPr lang="uk-UA" sz="2400" dirty="0" smtClean="0">
                <a:solidFill>
                  <a:srgbClr val="002060"/>
                </a:solidFill>
              </a:rPr>
              <a:t>математика </a:t>
            </a:r>
            <a:r>
              <a:rPr lang="uk-UA" sz="2400" dirty="0">
                <a:solidFill>
                  <a:srgbClr val="002060"/>
                </a:solidFill>
              </a:rPr>
              <a:t>(</a:t>
            </a:r>
            <a:r>
              <a:rPr lang="en-US" sz="2400" i="1" dirty="0">
                <a:solidFill>
                  <a:srgbClr val="002060"/>
                </a:solidFill>
              </a:rPr>
              <a:t>Mathematics</a:t>
            </a:r>
            <a:r>
              <a:rPr lang="en-US" sz="2400" dirty="0" smtClean="0">
                <a:solidFill>
                  <a:srgbClr val="002060"/>
                </a:solidFill>
              </a:rPr>
              <a:t>)</a:t>
            </a:r>
            <a:endParaRPr lang="uk-UA" sz="2400" dirty="0" smtClean="0">
              <a:solidFill>
                <a:srgbClr val="002060"/>
              </a:solidFill>
            </a:endParaRPr>
          </a:p>
          <a:p>
            <a:pPr algn="just"/>
            <a:endParaRPr lang="uk-UA" sz="2400" dirty="0">
              <a:solidFill>
                <a:srgbClr val="002060"/>
              </a:solidFill>
            </a:endParaRPr>
          </a:p>
          <a:p>
            <a:pPr algn="just"/>
            <a:endParaRPr lang="uk-UA" sz="2400" dirty="0" smtClean="0">
              <a:solidFill>
                <a:srgbClr val="002060"/>
              </a:solidFill>
            </a:endParaRPr>
          </a:p>
          <a:p>
            <a:pPr algn="just"/>
            <a:endParaRPr lang="uk-UA" sz="2400" dirty="0">
              <a:solidFill>
                <a:srgbClr val="002060"/>
              </a:solidFill>
            </a:endParaRPr>
          </a:p>
          <a:p>
            <a:pPr algn="just"/>
            <a:endParaRPr lang="uk-UA" sz="2400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endParaRPr lang="uk-UA" sz="2400" dirty="0" smtClean="0">
              <a:solidFill>
                <a:srgbClr val="002060"/>
              </a:solidFill>
            </a:endParaRPr>
          </a:p>
          <a:p>
            <a:pPr algn="just"/>
            <a:endParaRPr lang="uk-UA" sz="2400" dirty="0">
              <a:solidFill>
                <a:srgbClr val="002060"/>
              </a:solidFill>
            </a:endParaRPr>
          </a:p>
          <a:p>
            <a:pPr algn="just"/>
            <a:endParaRPr lang="uk-UA" sz="2400" dirty="0" smtClean="0">
              <a:solidFill>
                <a:srgbClr val="002060"/>
              </a:solidFill>
            </a:endParaRPr>
          </a:p>
          <a:p>
            <a:pPr algn="just"/>
            <a:endParaRPr lang="uk-UA" sz="2400" dirty="0">
              <a:solidFill>
                <a:srgbClr val="002060"/>
              </a:solidFill>
            </a:endParaRPr>
          </a:p>
          <a:p>
            <a:pPr algn="just"/>
            <a:endParaRPr lang="uk-UA" sz="2400" dirty="0" smtClean="0">
              <a:solidFill>
                <a:srgbClr val="002060"/>
              </a:solidFill>
            </a:endParaRPr>
          </a:p>
          <a:p>
            <a:pPr algn="just"/>
            <a:r>
              <a:rPr lang="en-US" sz="2400" b="1" dirty="0" smtClean="0">
                <a:solidFill>
                  <a:srgbClr val="002060"/>
                </a:solidFill>
              </a:rPr>
              <a:t>STREAM</a:t>
            </a:r>
            <a:r>
              <a:rPr lang="uk-UA" sz="2400" b="1" dirty="0" smtClean="0">
                <a:solidFill>
                  <a:srgbClr val="002060"/>
                </a:solidFill>
              </a:rPr>
              <a:t> </a:t>
            </a:r>
            <a:r>
              <a:rPr lang="en-US" sz="2400" dirty="0" smtClean="0">
                <a:solidFill>
                  <a:srgbClr val="002060"/>
                </a:solidFill>
              </a:rPr>
              <a:t>– </a:t>
            </a:r>
            <a:r>
              <a:rPr lang="uk-UA" sz="2400" dirty="0">
                <a:solidFill>
                  <a:srgbClr val="002060"/>
                </a:solidFill>
              </a:rPr>
              <a:t>інтегрований підхід до освіти, яких передбачає формування уявлень та вмінь дітей у галузях природничих наук, технологій, читання та письма, інженерії, мистецтва, математики; акцентує увагу на вивченні точних наук, виховує культуру інженерного мислення. </a:t>
            </a:r>
            <a:r>
              <a:rPr lang="en-US" sz="2400" i="1" dirty="0">
                <a:solidFill>
                  <a:srgbClr val="002060"/>
                </a:solidFill>
              </a:rPr>
              <a:t>STREAM = Science, Technology, Reading + Writing, Engineering, Arts and Mathematics</a:t>
            </a:r>
            <a:r>
              <a:rPr lang="en-US" sz="2400" dirty="0">
                <a:solidFill>
                  <a:srgbClr val="002060"/>
                </a:solidFill>
              </a:rPr>
              <a:t> − </a:t>
            </a:r>
            <a:r>
              <a:rPr lang="uk-UA" sz="2400" dirty="0">
                <a:solidFill>
                  <a:srgbClr val="002060"/>
                </a:solidFill>
              </a:rPr>
              <a:t>акронім слів − природничі науки, технологія, читання + письмо, інжиніринг, мистецтво, математика.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7988" y="211873"/>
            <a:ext cx="7956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2060"/>
                </a:solidFill>
              </a:rPr>
              <a:t>STEAM                         </a:t>
            </a:r>
            <a:r>
              <a:rPr lang="uk-UA" sz="4000" b="1" dirty="0" smtClean="0">
                <a:solidFill>
                  <a:srgbClr val="002060"/>
                </a:solidFill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</a:rPr>
              <a:t>STREAM</a:t>
            </a:r>
            <a:endParaRPr lang="uk-UA" sz="40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8034"/>
            <a:ext cx="4616604" cy="2432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959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50439"/>
            <a:ext cx="7886700" cy="1325563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tx2">
                    <a:lumMod val="50000"/>
                  </a:schemeClr>
                </a:solidFill>
              </a:rPr>
              <a:t>Чому саме     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STEM</a:t>
            </a:r>
            <a:r>
              <a:rPr lang="uk-UA" b="1" dirty="0" smtClean="0">
                <a:solidFill>
                  <a:schemeClr val="tx2">
                    <a:lumMod val="50000"/>
                  </a:schemeClr>
                </a:solidFill>
              </a:rPr>
              <a:t>? </a:t>
            </a:r>
            <a:r>
              <a:rPr lang="uk-UA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uk-UA" b="1" dirty="0">
                <a:solidFill>
                  <a:schemeClr val="tx2">
                    <a:lumMod val="50000"/>
                  </a:schemeClr>
                </a:solidFill>
              </a:rPr>
            </a:br>
            <a:endParaRPr lang="uk-UA" b="1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5904976"/>
              </p:ext>
            </p:extLst>
          </p:nvPr>
        </p:nvGraphicFramePr>
        <p:xfrm>
          <a:off x="628650" y="1390728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67424" y="4781383"/>
            <a:ext cx="5047926" cy="84132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28650" y="4781383"/>
            <a:ext cx="28387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solidFill>
                  <a:schemeClr val="bg1"/>
                </a:solidFill>
                <a:cs typeface="Arial" pitchFamily="34" charset="0"/>
              </a:rPr>
              <a:t>Математика</a:t>
            </a:r>
            <a:endParaRPr lang="uk-UA" sz="3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46632" y="4681356"/>
            <a:ext cx="4868718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dirty="0">
                <a:solidFill>
                  <a:srgbClr val="002060"/>
                </a:solidFill>
                <a:cs typeface="Arial" pitchFamily="34" charset="0"/>
              </a:rPr>
              <a:t>обчислення даних для </a:t>
            </a:r>
            <a:r>
              <a:rPr lang="uk-UA" sz="2400" dirty="0" smtClean="0">
                <a:solidFill>
                  <a:srgbClr val="002060"/>
                </a:solidFill>
                <a:cs typeface="Arial" pitchFamily="34" charset="0"/>
              </a:rPr>
              <a:t>подальшого </a:t>
            </a:r>
            <a:r>
              <a:rPr lang="uk-UA" sz="2400" dirty="0">
                <a:solidFill>
                  <a:srgbClr val="002060"/>
                </a:solidFill>
                <a:cs typeface="Arial" pitchFamily="34" charset="0"/>
              </a:rPr>
              <a:t>використання при створенні </a:t>
            </a:r>
            <a:r>
              <a:rPr lang="uk-UA" sz="2400" dirty="0" err="1">
                <a:solidFill>
                  <a:srgbClr val="002060"/>
                </a:solidFill>
                <a:cs typeface="Arial" pitchFamily="34" charset="0"/>
              </a:rPr>
              <a:t>проєктів</a:t>
            </a:r>
            <a:endParaRPr lang="uk-UA" sz="2400" dirty="0">
              <a:solidFill>
                <a:srgbClr val="002060"/>
              </a:solidFill>
              <a:cs typeface="Arial" pitchFamily="34" charset="0"/>
            </a:endParaRPr>
          </a:p>
          <a:p>
            <a:pPr algn="just"/>
            <a:endParaRPr lang="uk-UA" sz="1900" dirty="0"/>
          </a:p>
        </p:txBody>
      </p:sp>
      <p:sp>
        <p:nvSpPr>
          <p:cNvPr id="8" name="Блок-схема: вузол 7"/>
          <p:cNvSpPr/>
          <p:nvPr/>
        </p:nvSpPr>
        <p:spPr>
          <a:xfrm flipV="1">
            <a:off x="3568390" y="4962292"/>
            <a:ext cx="78242" cy="56867"/>
          </a:xfrm>
          <a:prstGeom prst="flowChartConnector">
            <a:avLst/>
          </a:prstGeom>
          <a:solidFill>
            <a:srgbClr val="00206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95992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4836" y="267629"/>
            <a:ext cx="7886700" cy="892099"/>
          </a:xfrm>
        </p:spPr>
        <p:txBody>
          <a:bodyPr>
            <a:noAutofit/>
          </a:bodyPr>
          <a:lstStyle/>
          <a:p>
            <a:pPr algn="ctr"/>
            <a:r>
              <a:rPr lang="uk-UA" b="1" dirty="0">
                <a:solidFill>
                  <a:schemeClr val="tx2">
                    <a:lumMod val="50000"/>
                  </a:schemeClr>
                </a:solidFill>
              </a:rPr>
              <a:t>Залучення учнів до 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</a:rPr>
              <a:t>STEM:</a:t>
            </a:r>
            <a:br>
              <a:rPr lang="en-US" b="1" dirty="0">
                <a:solidFill>
                  <a:schemeClr val="tx2">
                    <a:lumMod val="50000"/>
                  </a:schemeClr>
                </a:solidFill>
              </a:rPr>
            </a:br>
            <a:endParaRPr lang="uk-UA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6839" y="1312669"/>
            <a:ext cx="8597590" cy="4351338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розвиває креативне мислення</a:t>
            </a:r>
          </a:p>
          <a:p>
            <a:r>
              <a:rPr lang="uk-UA" dirty="0">
                <a:solidFill>
                  <a:srgbClr val="002060"/>
                </a:solidFill>
              </a:rPr>
              <a:t>формує компетентності дослідника</a:t>
            </a:r>
          </a:p>
          <a:p>
            <a:r>
              <a:rPr lang="uk-UA" dirty="0">
                <a:solidFill>
                  <a:srgbClr val="002060"/>
                </a:solidFill>
              </a:rPr>
              <a:t>сприяє кращій </a:t>
            </a:r>
            <a:r>
              <a:rPr lang="uk-UA" dirty="0" smtClean="0">
                <a:solidFill>
                  <a:srgbClr val="002060"/>
                </a:solidFill>
              </a:rPr>
              <a:t>соціалізації </a:t>
            </a:r>
            <a:endParaRPr lang="uk-UA" dirty="0">
              <a:solidFill>
                <a:srgbClr val="002060"/>
              </a:solidFill>
            </a:endParaRPr>
          </a:p>
          <a:p>
            <a:endParaRPr lang="uk-UA" dirty="0"/>
          </a:p>
        </p:txBody>
      </p:sp>
      <p:sp>
        <p:nvSpPr>
          <p:cNvPr id="4" name="Вигнута вправо стрілка 3"/>
          <p:cNvSpPr/>
          <p:nvPr/>
        </p:nvSpPr>
        <p:spPr>
          <a:xfrm>
            <a:off x="5973336" y="2509024"/>
            <a:ext cx="1538867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34403768"/>
              </p:ext>
            </p:extLst>
          </p:nvPr>
        </p:nvGraphicFramePr>
        <p:xfrm>
          <a:off x="117088" y="279636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2303" y="4393348"/>
            <a:ext cx="2124075" cy="215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763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-92074"/>
            <a:ext cx="7886700" cy="1325563"/>
          </a:xfrm>
        </p:spPr>
        <p:txBody>
          <a:bodyPr/>
          <a:lstStyle/>
          <a:p>
            <a:pPr algn="just"/>
            <a:r>
              <a:rPr lang="uk-UA" b="1" dirty="0" smtClean="0">
                <a:solidFill>
                  <a:schemeClr val="tx2">
                    <a:lumMod val="50000"/>
                  </a:schemeClr>
                </a:solidFill>
              </a:rPr>
              <a:t>          Корисні посилання</a:t>
            </a:r>
            <a:endParaRPr lang="uk-UA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78780" y="1233488"/>
            <a:ext cx="8675649" cy="5624511"/>
          </a:xfrm>
        </p:spPr>
        <p:txBody>
          <a:bodyPr>
            <a:normAutofit/>
          </a:bodyPr>
          <a:lstStyle/>
          <a:p>
            <a:r>
              <a:rPr lang="en-US" dirty="0" smtClean="0"/>
              <a:t>STEM – </a:t>
            </a:r>
            <a:r>
              <a:rPr lang="uk-UA" dirty="0" smtClean="0"/>
              <a:t>освіта </a:t>
            </a:r>
            <a:r>
              <a:rPr lang="en-US" dirty="0">
                <a:hlinkClick r:id="rId2"/>
              </a:rPr>
              <a:t>https://imzo.gov.ua/stem-osvita</a:t>
            </a:r>
            <a:r>
              <a:rPr lang="en-US" dirty="0" smtClean="0">
                <a:hlinkClick r:id="rId2"/>
              </a:rPr>
              <a:t>/</a:t>
            </a:r>
            <a:endParaRPr lang="uk-UA" dirty="0" smtClean="0"/>
          </a:p>
          <a:p>
            <a:r>
              <a:rPr lang="uk-UA" dirty="0" smtClean="0"/>
              <a:t>СОІППО </a:t>
            </a:r>
            <a:r>
              <a:rPr lang="en-US" dirty="0">
                <a:hlinkClick r:id="rId3"/>
              </a:rPr>
              <a:t>http://www.soippo.edu.ua</a:t>
            </a:r>
            <a:r>
              <a:rPr lang="en-US" dirty="0" smtClean="0">
                <a:hlinkClick r:id="rId3"/>
              </a:rPr>
              <a:t>/</a:t>
            </a:r>
            <a:endParaRPr lang="uk-UA" dirty="0" smtClean="0"/>
          </a:p>
          <a:p>
            <a:r>
              <a:rPr lang="uk-UA" dirty="0" err="1" smtClean="0"/>
              <a:t>Фейсбук</a:t>
            </a:r>
            <a:r>
              <a:rPr lang="uk-UA" dirty="0" smtClean="0"/>
              <a:t> </a:t>
            </a:r>
            <a:r>
              <a:rPr lang="en-US" u="sng" dirty="0">
                <a:hlinkClick r:id="rId4"/>
              </a:rPr>
              <a:t>http://</a:t>
            </a:r>
            <a:r>
              <a:rPr lang="en-US" u="sng" dirty="0" smtClean="0">
                <a:hlinkClick r:id="rId4"/>
              </a:rPr>
              <a:t>surl.li/swpei</a:t>
            </a:r>
            <a:r>
              <a:rPr lang="uk-UA" u="sng" dirty="0" smtClean="0"/>
              <a:t> </a:t>
            </a:r>
            <a:endParaRPr lang="uk-UA" dirty="0"/>
          </a:p>
          <a:p>
            <a:r>
              <a:rPr lang="uk-UA" dirty="0"/>
              <a:t>Конкурс “Найкращий </a:t>
            </a:r>
            <a:r>
              <a:rPr lang="uk-UA" dirty="0" err="1"/>
              <a:t>гендерночутливий</a:t>
            </a:r>
            <a:r>
              <a:rPr lang="uk-UA" dirty="0"/>
              <a:t> </a:t>
            </a:r>
            <a:r>
              <a:rPr lang="en-US" dirty="0"/>
              <a:t>STEM-</a:t>
            </a:r>
            <a:r>
              <a:rPr lang="uk-UA" dirty="0"/>
              <a:t>урок”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://stem-lessons.info/stem-proiekti</a:t>
            </a:r>
            <a:r>
              <a:rPr lang="en-US" dirty="0" smtClean="0">
                <a:hlinkClick r:id="rId5"/>
              </a:rPr>
              <a:t>/</a:t>
            </a:r>
            <a:endParaRPr lang="uk-UA" dirty="0" smtClean="0"/>
          </a:p>
          <a:p>
            <a:r>
              <a:rPr lang="uk-UA" dirty="0"/>
              <a:t>Неймовірні </a:t>
            </a:r>
            <a:r>
              <a:rPr lang="en-US" dirty="0"/>
              <a:t>STEM, STEAM </a:t>
            </a:r>
            <a:r>
              <a:rPr lang="uk-UA" dirty="0"/>
              <a:t>та </a:t>
            </a:r>
            <a:r>
              <a:rPr lang="en-US" dirty="0"/>
              <a:t>STREAM: </a:t>
            </a:r>
            <a:r>
              <a:rPr lang="uk-UA" dirty="0"/>
              <a:t>добірка матеріалів із бібліотеки «На Урок</a:t>
            </a:r>
            <a:r>
              <a:rPr lang="uk-UA" dirty="0" smtClean="0"/>
              <a:t>» </a:t>
            </a:r>
            <a:r>
              <a:rPr lang="en-US" dirty="0">
                <a:hlinkClick r:id="rId6"/>
              </a:rPr>
              <a:t>http://</a:t>
            </a:r>
            <a:r>
              <a:rPr lang="en-US" dirty="0" smtClean="0">
                <a:hlinkClick r:id="rId6"/>
              </a:rPr>
              <a:t>surl.li/nyloo</a:t>
            </a:r>
            <a:r>
              <a:rPr lang="uk-UA" dirty="0" smtClean="0"/>
              <a:t> </a:t>
            </a:r>
          </a:p>
          <a:p>
            <a:r>
              <a:rPr lang="uk-UA" dirty="0"/>
              <a:t>Топ-100 уроків </a:t>
            </a:r>
            <a:r>
              <a:rPr lang="en-US" dirty="0"/>
              <a:t>STEM-</a:t>
            </a:r>
            <a:r>
              <a:rPr lang="uk-UA" dirty="0" smtClean="0"/>
              <a:t>майстерні </a:t>
            </a:r>
            <a:r>
              <a:rPr lang="en-US" dirty="0">
                <a:hlinkClick r:id="rId7"/>
              </a:rPr>
              <a:t>http://</a:t>
            </a:r>
            <a:r>
              <a:rPr lang="en-US" dirty="0" smtClean="0">
                <a:hlinkClick r:id="rId7"/>
              </a:rPr>
              <a:t>surl.li/swpfr</a:t>
            </a:r>
            <a:r>
              <a:rPr lang="uk-UA" dirty="0" smtClean="0"/>
              <a:t> 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69464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chemeClr val="tx2">
                    <a:lumMod val="50000"/>
                  </a:schemeClr>
                </a:solidFill>
              </a:rPr>
              <a:t>Джерела:</a:t>
            </a:r>
            <a:endParaRPr lang="uk-UA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12235" y="1491089"/>
            <a:ext cx="8586438" cy="4351338"/>
          </a:xfrm>
        </p:spPr>
        <p:txBody>
          <a:bodyPr/>
          <a:lstStyle/>
          <a:p>
            <a:r>
              <a:rPr lang="uk-UA" dirty="0">
                <a:solidFill>
                  <a:srgbClr val="002060"/>
                </a:solidFill>
              </a:rPr>
              <a:t>НУШ і </a:t>
            </a:r>
            <a:r>
              <a:rPr lang="en-US" dirty="0">
                <a:solidFill>
                  <a:srgbClr val="002060"/>
                </a:solidFill>
              </a:rPr>
              <a:t>STEM – </a:t>
            </a:r>
            <a:r>
              <a:rPr lang="uk-UA" dirty="0">
                <a:solidFill>
                  <a:srgbClr val="002060"/>
                </a:solidFill>
              </a:rPr>
              <a:t>Нова українська школа і </a:t>
            </a:r>
            <a:r>
              <a:rPr lang="en-US" dirty="0">
                <a:solidFill>
                  <a:srgbClr val="002060"/>
                </a:solidFill>
              </a:rPr>
              <a:t>STEM-</a:t>
            </a:r>
            <a:r>
              <a:rPr lang="uk-UA" dirty="0" smtClean="0">
                <a:solidFill>
                  <a:srgbClr val="002060"/>
                </a:solidFill>
              </a:rPr>
              <a:t>освіта </a:t>
            </a:r>
            <a:r>
              <a:rPr lang="en-US" dirty="0">
                <a:hlinkClick r:id="rId2"/>
              </a:rPr>
              <a:t>https://nus.com.ua/nus-and-stem</a:t>
            </a:r>
            <a:r>
              <a:rPr lang="en-US" dirty="0" smtClean="0">
                <a:hlinkClick r:id="rId2"/>
              </a:rPr>
              <a:t>/</a:t>
            </a:r>
            <a:endParaRPr lang="uk-UA" dirty="0" smtClean="0"/>
          </a:p>
          <a:p>
            <a:r>
              <a:rPr lang="ru-RU" dirty="0">
                <a:solidFill>
                  <a:srgbClr val="002060"/>
                </a:solidFill>
              </a:rPr>
              <a:t>"</a:t>
            </a:r>
            <a:r>
              <a:rPr lang="ru-RU" dirty="0" err="1">
                <a:solidFill>
                  <a:srgbClr val="002060"/>
                </a:solidFill>
              </a:rPr>
              <a:t>Впровадження</a:t>
            </a:r>
            <a:r>
              <a:rPr lang="ru-RU" dirty="0">
                <a:solidFill>
                  <a:srgbClr val="002060"/>
                </a:solidFill>
              </a:rPr>
              <a:t> STEM - </a:t>
            </a:r>
            <a:r>
              <a:rPr lang="ru-RU" dirty="0" err="1">
                <a:solidFill>
                  <a:srgbClr val="002060"/>
                </a:solidFill>
              </a:rPr>
              <a:t>освіти</a:t>
            </a:r>
            <a:r>
              <a:rPr lang="ru-RU" dirty="0">
                <a:solidFill>
                  <a:srgbClr val="002060"/>
                </a:solidFill>
              </a:rPr>
              <a:t> у НУШ" 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surl.li/swpho</a:t>
            </a:r>
            <a:r>
              <a:rPr lang="uk-UA" dirty="0" smtClean="0"/>
              <a:t> </a:t>
            </a:r>
          </a:p>
          <a:p>
            <a:r>
              <a:rPr lang="uk-UA" dirty="0">
                <a:solidFill>
                  <a:srgbClr val="002060"/>
                </a:solidFill>
              </a:rPr>
              <a:t>Переваги </a:t>
            </a:r>
            <a:r>
              <a:rPr lang="en-US" dirty="0">
                <a:solidFill>
                  <a:srgbClr val="002060"/>
                </a:solidFill>
              </a:rPr>
              <a:t>STEM-</a:t>
            </a:r>
            <a:r>
              <a:rPr lang="uk-UA" dirty="0" smtClean="0">
                <a:solidFill>
                  <a:srgbClr val="002060"/>
                </a:solidFill>
              </a:rPr>
              <a:t>освіти </a:t>
            </a:r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surl.li/swpht</a:t>
            </a:r>
            <a:r>
              <a:rPr lang="uk-UA" dirty="0" smtClean="0"/>
              <a:t> </a:t>
            </a:r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8563" y="3840054"/>
            <a:ext cx="5993781" cy="3017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27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pPr algn="just"/>
            <a:r>
              <a:rPr lang="uk-UA" b="1" dirty="0" smtClean="0">
                <a:solidFill>
                  <a:schemeClr val="tx2">
                    <a:lumMod val="50000"/>
                  </a:schemeClr>
                </a:solidFill>
              </a:rPr>
              <a:t>             ДЯКУЮ ЗА УВАГУ!</a:t>
            </a:r>
            <a:endParaRPr lang="uk-UA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6607" y="1299911"/>
            <a:ext cx="7410785" cy="5558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68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894</TotalTime>
  <Words>535</Words>
  <Application>Microsoft Office PowerPoint</Application>
  <PresentationFormat>Екран (4:3)</PresentationFormat>
  <Paragraphs>69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7" baseType="lpstr">
      <vt:lpstr>Arial</vt:lpstr>
      <vt:lpstr>Batang</vt:lpstr>
      <vt:lpstr>Calibri</vt:lpstr>
      <vt:lpstr>Calibri Light</vt:lpstr>
      <vt:lpstr>Office Theme</vt:lpstr>
      <vt:lpstr>STEM-освіта.  Розвиток дослідницьких навичок в НУШ.</vt:lpstr>
      <vt:lpstr>Нормативно-правове забезпечення STEM-освіти</vt:lpstr>
      <vt:lpstr>Головна ідея Нової української школи -  компетентнісне навчання </vt:lpstr>
      <vt:lpstr>Презентація PowerPoint</vt:lpstr>
      <vt:lpstr>STEM – освіта: </vt:lpstr>
      <vt:lpstr>STEM – це напрямок </vt:lpstr>
      <vt:lpstr>Презентація PowerPoint</vt:lpstr>
      <vt:lpstr>Чому саме     STEM?  </vt:lpstr>
      <vt:lpstr>Залучення учнів до STEM: </vt:lpstr>
      <vt:lpstr>          Корисні посилання</vt:lpstr>
      <vt:lpstr>Джерела:</vt:lpstr>
      <vt:lpstr>             ДЯКУЮ ЗА УВАГУ!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Учетная запись Майкрософт</cp:lastModifiedBy>
  <cp:revision>40</cp:revision>
  <dcterms:created xsi:type="dcterms:W3CDTF">2019-10-28T08:40:00Z</dcterms:created>
  <dcterms:modified xsi:type="dcterms:W3CDTF">2024-05-07T06:34:13Z</dcterms:modified>
</cp:coreProperties>
</file>