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76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</p:sldIdLst>
  <p:sldSz cx="18288000" cy="10287000"/>
  <p:notesSz cx="6858000" cy="9144000"/>
  <p:embeddedFontLst>
    <p:embeddedFont>
      <p:font typeface="Gagalin" panose="020B0604020202020204" charset="0"/>
      <p:regular r:id="rId23"/>
    </p:embeddedFont>
    <p:embeddedFont>
      <p:font typeface="Open Sans Bold" panose="020B0604020202020204" charset="0"/>
      <p:regular r:id="rId24"/>
    </p:embeddedFont>
    <p:embeddedFont>
      <p:font typeface="Lazydog" panose="020B0604020202020204" charset="0"/>
      <p:regular r:id="rId25"/>
    </p:embeddedFont>
    <p:embeddedFont>
      <p:font typeface="Comic Sans MS" panose="030F0702030302020204" pitchFamily="66" charset="0"/>
      <p:regular r:id="rId26"/>
      <p:bold r:id="rId27"/>
      <p:italic r:id="rId28"/>
      <p:boldItalic r:id="rId29"/>
    </p:embeddedFont>
    <p:embeddedFont>
      <p:font typeface="Agrandir Ultra-Bold" panose="020B0604020202020204" charset="0"/>
      <p:regular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6" d="100"/>
          <a:sy n="46" d="100"/>
        </p:scale>
        <p:origin x="756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10.svg"/><Relationship Id="rId10" Type="http://schemas.openxmlformats.org/officeDocument/2006/relationships/image" Target="../media/image10.png"/><Relationship Id="rId4" Type="http://schemas.openxmlformats.org/officeDocument/2006/relationships/image" Target="../media/image7.png"/><Relationship Id="rId9" Type="http://schemas.openxmlformats.org/officeDocument/2006/relationships/image" Target="../media/image14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7.svg"/><Relationship Id="rId3" Type="http://schemas.openxmlformats.org/officeDocument/2006/relationships/image" Target="../media/image12.png"/><Relationship Id="rId7" Type="http://schemas.openxmlformats.org/officeDocument/2006/relationships/image" Target="../media/image21.svg"/><Relationship Id="rId12" Type="http://schemas.openxmlformats.org/officeDocument/2006/relationships/image" Target="../media/image1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25.svg"/><Relationship Id="rId5" Type="http://schemas.openxmlformats.org/officeDocument/2006/relationships/image" Target="../media/image19.svg"/><Relationship Id="rId10" Type="http://schemas.openxmlformats.org/officeDocument/2006/relationships/image" Target="../media/image16.png"/><Relationship Id="rId4" Type="http://schemas.openxmlformats.org/officeDocument/2006/relationships/image" Target="../media/image13.png"/><Relationship Id="rId9" Type="http://schemas.openxmlformats.org/officeDocument/2006/relationships/image" Target="../media/image23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svg"/><Relationship Id="rId13" Type="http://schemas.openxmlformats.org/officeDocument/2006/relationships/image" Target="../media/image23.png"/><Relationship Id="rId3" Type="http://schemas.openxmlformats.org/officeDocument/2006/relationships/image" Target="../media/image19.svg"/><Relationship Id="rId7" Type="http://schemas.openxmlformats.org/officeDocument/2006/relationships/image" Target="../media/image20.png"/><Relationship Id="rId12" Type="http://schemas.openxmlformats.org/officeDocument/2006/relationships/image" Target="../media/image36.svg"/><Relationship Id="rId2" Type="http://schemas.openxmlformats.org/officeDocument/2006/relationships/image" Target="../media/image13.png"/><Relationship Id="rId16" Type="http://schemas.openxmlformats.org/officeDocument/2006/relationships/image" Target="../media/image40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2.png"/><Relationship Id="rId5" Type="http://schemas.openxmlformats.org/officeDocument/2006/relationships/image" Target="../media/image29.svg"/><Relationship Id="rId15" Type="http://schemas.openxmlformats.org/officeDocument/2006/relationships/image" Target="../media/image24.png"/><Relationship Id="rId10" Type="http://schemas.openxmlformats.org/officeDocument/2006/relationships/image" Target="../media/image34.svg"/><Relationship Id="rId4" Type="http://schemas.openxmlformats.org/officeDocument/2006/relationships/image" Target="../media/image18.png"/><Relationship Id="rId9" Type="http://schemas.openxmlformats.org/officeDocument/2006/relationships/image" Target="../media/image21.png"/><Relationship Id="rId14" Type="http://schemas.openxmlformats.org/officeDocument/2006/relationships/image" Target="../media/image38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svg"/><Relationship Id="rId3" Type="http://schemas.openxmlformats.org/officeDocument/2006/relationships/image" Target="../media/image42.svg"/><Relationship Id="rId7" Type="http://schemas.openxmlformats.org/officeDocument/2006/relationships/image" Target="../media/image2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44.svg"/><Relationship Id="rId10" Type="http://schemas.openxmlformats.org/officeDocument/2006/relationships/image" Target="../media/image49.svg"/><Relationship Id="rId4" Type="http://schemas.openxmlformats.org/officeDocument/2006/relationships/image" Target="../media/image26.png"/><Relationship Id="rId9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sv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svg"/><Relationship Id="rId5" Type="http://schemas.openxmlformats.org/officeDocument/2006/relationships/image" Target="../media/image32.png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1.png"/><Relationship Id="rId3" Type="http://schemas.openxmlformats.org/officeDocument/2006/relationships/image" Target="../media/image59.svg"/><Relationship Id="rId7" Type="http://schemas.openxmlformats.org/officeDocument/2006/relationships/image" Target="../media/image61.svg"/><Relationship Id="rId12" Type="http://schemas.openxmlformats.org/officeDocument/2006/relationships/image" Target="../media/image40.png"/><Relationship Id="rId2" Type="http://schemas.openxmlformats.org/officeDocument/2006/relationships/image" Target="../media/image36.png"/><Relationship Id="rId16" Type="http://schemas.openxmlformats.org/officeDocument/2006/relationships/image" Target="../media/image70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11" Type="http://schemas.openxmlformats.org/officeDocument/2006/relationships/image" Target="../media/image65.svg"/><Relationship Id="rId5" Type="http://schemas.openxmlformats.org/officeDocument/2006/relationships/image" Target="../media/image42.svg"/><Relationship Id="rId15" Type="http://schemas.openxmlformats.org/officeDocument/2006/relationships/image" Target="../media/image42.png"/><Relationship Id="rId10" Type="http://schemas.openxmlformats.org/officeDocument/2006/relationships/image" Target="../media/image39.png"/><Relationship Id="rId4" Type="http://schemas.openxmlformats.org/officeDocument/2006/relationships/image" Target="../media/image25.png"/><Relationship Id="rId9" Type="http://schemas.openxmlformats.org/officeDocument/2006/relationships/image" Target="../media/image63.svg"/><Relationship Id="rId14" Type="http://schemas.openxmlformats.org/officeDocument/2006/relationships/image" Target="../media/image68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sv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5.svg"/><Relationship Id="rId4" Type="http://schemas.openxmlformats.org/officeDocument/2006/relationships/image" Target="../media/image4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svg"/><Relationship Id="rId7" Type="http://schemas.openxmlformats.org/officeDocument/2006/relationships/image" Target="../media/image85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5" Type="http://schemas.openxmlformats.org/officeDocument/2006/relationships/image" Target="../media/image83.svg"/><Relationship Id="rId4" Type="http://schemas.openxmlformats.org/officeDocument/2006/relationships/image" Target="../media/image5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814977" y="2935102"/>
            <a:ext cx="8444323" cy="6333242"/>
          </a:xfrm>
          <a:custGeom>
            <a:avLst/>
            <a:gdLst/>
            <a:ahLst/>
            <a:cxnLst/>
            <a:rect l="l" t="t" r="r" b="b"/>
            <a:pathLst>
              <a:path w="8444323" h="6333242">
                <a:moveTo>
                  <a:pt x="0" y="0"/>
                </a:moveTo>
                <a:lnTo>
                  <a:pt x="8444323" y="0"/>
                </a:lnTo>
                <a:lnTo>
                  <a:pt x="8444323" y="6333242"/>
                </a:lnTo>
                <a:lnTo>
                  <a:pt x="0" y="633324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2398152" y="280987"/>
            <a:ext cx="17523698" cy="1295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8640"/>
              </a:lnSpc>
              <a:spcBef>
                <a:spcPct val="0"/>
              </a:spcBef>
            </a:pPr>
            <a:r>
              <a:rPr lang="en-US" sz="7200">
                <a:solidFill>
                  <a:srgbClr val="183B23"/>
                </a:solidFill>
                <a:latin typeface="Agrandir Ultra-Bold"/>
              </a:rPr>
              <a:t>Вправа-привітання “Драже”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59576" y="2950659"/>
            <a:ext cx="8975245" cy="58735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903"/>
              </a:lnSpc>
            </a:pPr>
            <a:r>
              <a:rPr lang="en-US" sz="7899" spc="782">
                <a:solidFill>
                  <a:srgbClr val="7C8E44"/>
                </a:solidFill>
                <a:latin typeface="Gagalin"/>
              </a:rPr>
              <a:t>“Не хочу хвалитися, </a:t>
            </a:r>
          </a:p>
          <a:p>
            <a:pPr algn="ctr">
              <a:lnSpc>
                <a:spcPts val="13903"/>
              </a:lnSpc>
            </a:pPr>
            <a:r>
              <a:rPr lang="en-US" sz="7899" spc="782">
                <a:solidFill>
                  <a:srgbClr val="7C8E44"/>
                </a:solidFill>
                <a:latin typeface="Gagalin"/>
              </a:rPr>
              <a:t>але я...”</a:t>
            </a:r>
          </a:p>
          <a:p>
            <a:pPr marL="0" lvl="0" indent="0">
              <a:lnSpc>
                <a:spcPts val="3639"/>
              </a:lnSpc>
            </a:pPr>
            <a:endParaRPr lang="en-US" sz="7899" spc="782">
              <a:solidFill>
                <a:srgbClr val="7C8E44"/>
              </a:solidFill>
              <a:latin typeface="Gagali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8888" b="-38888"/>
            </a:stretch>
          </a:blipFill>
        </p:spPr>
      </p:sp>
      <p:sp>
        <p:nvSpPr>
          <p:cNvPr id="3" name="Freeform 3"/>
          <p:cNvSpPr/>
          <p:nvPr/>
        </p:nvSpPr>
        <p:spPr>
          <a:xfrm rot="10188004">
            <a:off x="-913415" y="2477630"/>
            <a:ext cx="8392288" cy="8579975"/>
          </a:xfrm>
          <a:custGeom>
            <a:avLst/>
            <a:gdLst/>
            <a:ahLst/>
            <a:cxnLst/>
            <a:rect l="l" t="t" r="r" b="b"/>
            <a:pathLst>
              <a:path w="8392288" h="8579975">
                <a:moveTo>
                  <a:pt x="0" y="0"/>
                </a:moveTo>
                <a:lnTo>
                  <a:pt x="8392288" y="0"/>
                </a:lnTo>
                <a:lnTo>
                  <a:pt x="8392288" y="8579975"/>
                </a:lnTo>
                <a:lnTo>
                  <a:pt x="0" y="857997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3000"/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3282729" y="3428144"/>
            <a:ext cx="10860076" cy="6678947"/>
          </a:xfrm>
          <a:custGeom>
            <a:avLst/>
            <a:gdLst/>
            <a:ahLst/>
            <a:cxnLst/>
            <a:rect l="l" t="t" r="r" b="b"/>
            <a:pathLst>
              <a:path w="10860076" h="6678947">
                <a:moveTo>
                  <a:pt x="0" y="0"/>
                </a:moveTo>
                <a:lnTo>
                  <a:pt x="10860076" y="0"/>
                </a:lnTo>
                <a:lnTo>
                  <a:pt x="10860076" y="6678947"/>
                </a:lnTo>
                <a:lnTo>
                  <a:pt x="0" y="66789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372183" y="142894"/>
            <a:ext cx="5208785" cy="4214381"/>
          </a:xfrm>
          <a:custGeom>
            <a:avLst/>
            <a:gdLst/>
            <a:ahLst/>
            <a:cxnLst/>
            <a:rect l="l" t="t" r="r" b="b"/>
            <a:pathLst>
              <a:path w="5208785" h="4214381">
                <a:moveTo>
                  <a:pt x="0" y="0"/>
                </a:moveTo>
                <a:lnTo>
                  <a:pt x="5208785" y="0"/>
                </a:lnTo>
                <a:lnTo>
                  <a:pt x="5208785" y="4214381"/>
                </a:lnTo>
                <a:lnTo>
                  <a:pt x="0" y="421438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2282839" y="1465956"/>
            <a:ext cx="14660572" cy="16215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12108"/>
              </a:lnSpc>
            </a:pPr>
            <a:r>
              <a:rPr lang="en-US" sz="12355" spc="247">
                <a:solidFill>
                  <a:srgbClr val="5F1A1F"/>
                </a:solidFill>
                <a:latin typeface="Gagalin"/>
              </a:rPr>
              <a:t>ПРИТЧА ПРО ЩАСТЯ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86B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6101260">
            <a:off x="5162156" y="-501744"/>
            <a:ext cx="11416544" cy="16188660"/>
          </a:xfrm>
          <a:custGeom>
            <a:avLst/>
            <a:gdLst/>
            <a:ahLst/>
            <a:cxnLst/>
            <a:rect l="l" t="t" r="r" b="b"/>
            <a:pathLst>
              <a:path w="11416544" h="16188660">
                <a:moveTo>
                  <a:pt x="0" y="0"/>
                </a:moveTo>
                <a:lnTo>
                  <a:pt x="11416545" y="0"/>
                </a:lnTo>
                <a:lnTo>
                  <a:pt x="11416545" y="16188660"/>
                </a:lnTo>
                <a:lnTo>
                  <a:pt x="0" y="161886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 rot="-701260">
            <a:off x="4010826" y="3882807"/>
            <a:ext cx="13176020" cy="19618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4690"/>
              </a:lnSpc>
            </a:pPr>
            <a:r>
              <a:rPr lang="en-US" sz="14990">
                <a:solidFill>
                  <a:srgbClr val="F46E16"/>
                </a:solidFill>
                <a:latin typeface="Gagalin"/>
              </a:rPr>
              <a:t>професійний</a:t>
            </a:r>
          </a:p>
        </p:txBody>
      </p:sp>
      <p:sp>
        <p:nvSpPr>
          <p:cNvPr id="4" name="TextBox 4"/>
          <p:cNvSpPr txBox="1"/>
          <p:nvPr/>
        </p:nvSpPr>
        <p:spPr>
          <a:xfrm rot="-701260">
            <a:off x="4877693" y="6383155"/>
            <a:ext cx="13176020" cy="19618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4690"/>
              </a:lnSpc>
            </a:pPr>
            <a:r>
              <a:rPr lang="en-US" sz="14990">
                <a:solidFill>
                  <a:srgbClr val="355FB5"/>
                </a:solidFill>
                <a:latin typeface="Gagalin"/>
              </a:rPr>
              <a:t>педагог</a:t>
            </a:r>
          </a:p>
        </p:txBody>
      </p:sp>
      <p:sp>
        <p:nvSpPr>
          <p:cNvPr id="5" name="Freeform 5"/>
          <p:cNvSpPr/>
          <p:nvPr/>
        </p:nvSpPr>
        <p:spPr>
          <a:xfrm>
            <a:off x="14474545" y="-581689"/>
            <a:ext cx="3643140" cy="3451876"/>
          </a:xfrm>
          <a:custGeom>
            <a:avLst/>
            <a:gdLst/>
            <a:ahLst/>
            <a:cxnLst/>
            <a:rect l="l" t="t" r="r" b="b"/>
            <a:pathLst>
              <a:path w="3643140" h="3451876">
                <a:moveTo>
                  <a:pt x="0" y="0"/>
                </a:moveTo>
                <a:lnTo>
                  <a:pt x="3643141" y="0"/>
                </a:lnTo>
                <a:lnTo>
                  <a:pt x="3643141" y="3451875"/>
                </a:lnTo>
                <a:lnTo>
                  <a:pt x="0" y="34518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97314" y="6477880"/>
            <a:ext cx="3489564" cy="3602130"/>
          </a:xfrm>
          <a:custGeom>
            <a:avLst/>
            <a:gdLst/>
            <a:ahLst/>
            <a:cxnLst/>
            <a:rect l="l" t="t" r="r" b="b"/>
            <a:pathLst>
              <a:path w="3489564" h="3602130">
                <a:moveTo>
                  <a:pt x="0" y="0"/>
                </a:moveTo>
                <a:lnTo>
                  <a:pt x="3489564" y="0"/>
                </a:lnTo>
                <a:lnTo>
                  <a:pt x="3489564" y="3602131"/>
                </a:lnTo>
                <a:lnTo>
                  <a:pt x="0" y="360213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1874873">
            <a:off x="13872738" y="8087219"/>
            <a:ext cx="4071674" cy="2463363"/>
          </a:xfrm>
          <a:custGeom>
            <a:avLst/>
            <a:gdLst/>
            <a:ahLst/>
            <a:cxnLst/>
            <a:rect l="l" t="t" r="r" b="b"/>
            <a:pathLst>
              <a:path w="4071674" h="2463363">
                <a:moveTo>
                  <a:pt x="0" y="0"/>
                </a:moveTo>
                <a:lnTo>
                  <a:pt x="4071674" y="0"/>
                </a:lnTo>
                <a:lnTo>
                  <a:pt x="4071674" y="2463363"/>
                </a:lnTo>
                <a:lnTo>
                  <a:pt x="0" y="246336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2764321" y="362945"/>
            <a:ext cx="3401161" cy="4346531"/>
          </a:xfrm>
          <a:custGeom>
            <a:avLst/>
            <a:gdLst/>
            <a:ahLst/>
            <a:cxnLst/>
            <a:rect l="l" t="t" r="r" b="b"/>
            <a:pathLst>
              <a:path w="3401161" h="4346531">
                <a:moveTo>
                  <a:pt x="0" y="0"/>
                </a:moveTo>
                <a:lnTo>
                  <a:pt x="3401161" y="0"/>
                </a:lnTo>
                <a:lnTo>
                  <a:pt x="3401161" y="4346531"/>
                </a:lnTo>
                <a:lnTo>
                  <a:pt x="0" y="434653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8888" b="-38888"/>
            </a:stretch>
          </a:blipFill>
        </p:spPr>
      </p:sp>
      <p:sp>
        <p:nvSpPr>
          <p:cNvPr id="3" name="Freeform 3"/>
          <p:cNvSpPr/>
          <p:nvPr/>
        </p:nvSpPr>
        <p:spPr>
          <a:xfrm rot="10188004">
            <a:off x="-913415" y="2477630"/>
            <a:ext cx="8392288" cy="8579975"/>
          </a:xfrm>
          <a:custGeom>
            <a:avLst/>
            <a:gdLst/>
            <a:ahLst/>
            <a:cxnLst/>
            <a:rect l="l" t="t" r="r" b="b"/>
            <a:pathLst>
              <a:path w="8392288" h="8579975">
                <a:moveTo>
                  <a:pt x="0" y="0"/>
                </a:moveTo>
                <a:lnTo>
                  <a:pt x="8392288" y="0"/>
                </a:lnTo>
                <a:lnTo>
                  <a:pt x="8392288" y="8579975"/>
                </a:lnTo>
                <a:lnTo>
                  <a:pt x="0" y="857997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3000"/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1120700" y="299769"/>
            <a:ext cx="7167300" cy="5798998"/>
          </a:xfrm>
          <a:custGeom>
            <a:avLst/>
            <a:gdLst/>
            <a:ahLst/>
            <a:cxnLst/>
            <a:rect l="l" t="t" r="r" b="b"/>
            <a:pathLst>
              <a:path w="7167300" h="5798998">
                <a:moveTo>
                  <a:pt x="0" y="0"/>
                </a:moveTo>
                <a:lnTo>
                  <a:pt x="7167300" y="0"/>
                </a:lnTo>
                <a:lnTo>
                  <a:pt x="7167300" y="5798998"/>
                </a:lnTo>
                <a:lnTo>
                  <a:pt x="0" y="579899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6437941" y="891720"/>
            <a:ext cx="5412118" cy="16215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12108"/>
              </a:lnSpc>
            </a:pPr>
            <a:r>
              <a:rPr lang="en-US" sz="12355" spc="247">
                <a:solidFill>
                  <a:srgbClr val="5F1A1F"/>
                </a:solidFill>
                <a:latin typeface="Gagalin"/>
              </a:rPr>
              <a:t>ДЕВІЗ: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273338" y="3744818"/>
            <a:ext cx="15985962" cy="44411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1868"/>
              </a:lnSpc>
            </a:pPr>
            <a:r>
              <a:rPr lang="en-US" sz="7656" spc="153">
                <a:solidFill>
                  <a:srgbClr val="5F1A1F"/>
                </a:solidFill>
                <a:latin typeface="Gagalin"/>
              </a:rPr>
              <a:t>“ЗІБРАТИСЬ РАЗОМ – ЦЕ ПОЧАТОК,</a:t>
            </a:r>
          </a:p>
          <a:p>
            <a:pPr>
              <a:lnSpc>
                <a:spcPts val="11868"/>
              </a:lnSpc>
            </a:pPr>
            <a:r>
              <a:rPr lang="en-US" sz="7656" spc="153">
                <a:solidFill>
                  <a:srgbClr val="5F1A1F"/>
                </a:solidFill>
                <a:latin typeface="Gagalin"/>
              </a:rPr>
              <a:t> ТРИМАТИСЯ РАЗОМ – ЦЕ ПРОГРЕС,</a:t>
            </a:r>
          </a:p>
          <a:p>
            <a:pPr marL="0" lvl="0" indent="0">
              <a:lnSpc>
                <a:spcPts val="11868"/>
              </a:lnSpc>
            </a:pPr>
            <a:r>
              <a:rPr lang="en-US" sz="7656" spc="153">
                <a:solidFill>
                  <a:srgbClr val="5F1A1F"/>
                </a:solidFill>
                <a:latin typeface="Gagalin"/>
              </a:rPr>
              <a:t> ПРАЦЮВАТИ РАЗОМ – УСПІХ!”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70544" y="1882282"/>
            <a:ext cx="1316312" cy="1703964"/>
          </a:xfrm>
          <a:custGeom>
            <a:avLst/>
            <a:gdLst/>
            <a:ahLst/>
            <a:cxnLst/>
            <a:rect l="l" t="t" r="r" b="b"/>
            <a:pathLst>
              <a:path w="1316312" h="1703964">
                <a:moveTo>
                  <a:pt x="0" y="0"/>
                </a:moveTo>
                <a:lnTo>
                  <a:pt x="1316312" y="0"/>
                </a:lnTo>
                <a:lnTo>
                  <a:pt x="1316312" y="1703964"/>
                </a:lnTo>
                <a:lnTo>
                  <a:pt x="0" y="170396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686856" y="1688022"/>
            <a:ext cx="6171836" cy="3918655"/>
            <a:chOff x="0" y="0"/>
            <a:chExt cx="4088172" cy="259568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088173" cy="2595684"/>
            </a:xfrm>
            <a:custGeom>
              <a:avLst/>
              <a:gdLst/>
              <a:ahLst/>
              <a:cxnLst/>
              <a:rect l="l" t="t" r="r" b="b"/>
              <a:pathLst>
                <a:path w="4088173" h="2595684">
                  <a:moveTo>
                    <a:pt x="3963712" y="2595684"/>
                  </a:moveTo>
                  <a:lnTo>
                    <a:pt x="124460" y="2595684"/>
                  </a:lnTo>
                  <a:cubicBezTo>
                    <a:pt x="55880" y="2595684"/>
                    <a:pt x="0" y="2539804"/>
                    <a:pt x="0" y="247122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963712" y="0"/>
                  </a:lnTo>
                  <a:cubicBezTo>
                    <a:pt x="4032292" y="0"/>
                    <a:pt x="4088173" y="55880"/>
                    <a:pt x="4088173" y="124460"/>
                  </a:cubicBezTo>
                  <a:lnTo>
                    <a:pt x="4088173" y="2471224"/>
                  </a:lnTo>
                  <a:cubicBezTo>
                    <a:pt x="4088173" y="2539804"/>
                    <a:pt x="4032292" y="2595684"/>
                    <a:pt x="3963712" y="2595684"/>
                  </a:cubicBezTo>
                  <a:close/>
                </a:path>
              </a:pathLst>
            </a:custGeom>
            <a:solidFill>
              <a:srgbClr val="70B6B8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1686856" y="6043985"/>
            <a:ext cx="6171836" cy="4221273"/>
            <a:chOff x="0" y="0"/>
            <a:chExt cx="3556941" cy="2432796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556941" cy="2432796"/>
            </a:xfrm>
            <a:custGeom>
              <a:avLst/>
              <a:gdLst/>
              <a:ahLst/>
              <a:cxnLst/>
              <a:rect l="l" t="t" r="r" b="b"/>
              <a:pathLst>
                <a:path w="3556941" h="2432796">
                  <a:moveTo>
                    <a:pt x="3432481" y="2432796"/>
                  </a:moveTo>
                  <a:lnTo>
                    <a:pt x="124460" y="2432796"/>
                  </a:lnTo>
                  <a:cubicBezTo>
                    <a:pt x="55880" y="2432796"/>
                    <a:pt x="0" y="2376916"/>
                    <a:pt x="0" y="2308336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432481" y="0"/>
                  </a:lnTo>
                  <a:cubicBezTo>
                    <a:pt x="3501061" y="0"/>
                    <a:pt x="3556941" y="55880"/>
                    <a:pt x="3556941" y="124460"/>
                  </a:cubicBezTo>
                  <a:lnTo>
                    <a:pt x="3556941" y="2308336"/>
                  </a:lnTo>
                  <a:cubicBezTo>
                    <a:pt x="3556941" y="2376916"/>
                    <a:pt x="3501061" y="2432796"/>
                    <a:pt x="3432481" y="2432796"/>
                  </a:cubicBezTo>
                  <a:close/>
                </a:path>
              </a:pathLst>
            </a:custGeom>
            <a:solidFill>
              <a:srgbClr val="70B6B8"/>
            </a:solidFill>
          </p:spPr>
        </p:sp>
      </p:grpSp>
      <p:sp>
        <p:nvSpPr>
          <p:cNvPr id="7" name="Freeform 7"/>
          <p:cNvSpPr/>
          <p:nvPr/>
        </p:nvSpPr>
        <p:spPr>
          <a:xfrm>
            <a:off x="1933629" y="1813748"/>
            <a:ext cx="5678290" cy="3540662"/>
          </a:xfrm>
          <a:custGeom>
            <a:avLst/>
            <a:gdLst/>
            <a:ahLst/>
            <a:cxnLst/>
            <a:rect l="l" t="t" r="r" b="b"/>
            <a:pathLst>
              <a:path w="5678290" h="3540662">
                <a:moveTo>
                  <a:pt x="0" y="0"/>
                </a:moveTo>
                <a:lnTo>
                  <a:pt x="5678290" y="0"/>
                </a:lnTo>
                <a:lnTo>
                  <a:pt x="5678290" y="3540663"/>
                </a:lnTo>
                <a:lnTo>
                  <a:pt x="0" y="354066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5180" r="-5180"/>
            </a:stretch>
          </a:blipFill>
        </p:spPr>
      </p:sp>
      <p:grpSp>
        <p:nvGrpSpPr>
          <p:cNvPr id="8" name="Group 8"/>
          <p:cNvGrpSpPr/>
          <p:nvPr/>
        </p:nvGrpSpPr>
        <p:grpSpPr>
          <a:xfrm>
            <a:off x="11337043" y="1624752"/>
            <a:ext cx="6171836" cy="3918655"/>
            <a:chOff x="0" y="0"/>
            <a:chExt cx="4088172" cy="2595684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4088173" cy="2595684"/>
            </a:xfrm>
            <a:custGeom>
              <a:avLst/>
              <a:gdLst/>
              <a:ahLst/>
              <a:cxnLst/>
              <a:rect l="l" t="t" r="r" b="b"/>
              <a:pathLst>
                <a:path w="4088173" h="2595684">
                  <a:moveTo>
                    <a:pt x="3963712" y="2595684"/>
                  </a:moveTo>
                  <a:lnTo>
                    <a:pt x="124460" y="2595684"/>
                  </a:lnTo>
                  <a:cubicBezTo>
                    <a:pt x="55880" y="2595684"/>
                    <a:pt x="0" y="2539804"/>
                    <a:pt x="0" y="247122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963712" y="0"/>
                  </a:lnTo>
                  <a:cubicBezTo>
                    <a:pt x="4032292" y="0"/>
                    <a:pt x="4088173" y="55880"/>
                    <a:pt x="4088173" y="124460"/>
                  </a:cubicBezTo>
                  <a:lnTo>
                    <a:pt x="4088173" y="2471224"/>
                  </a:lnTo>
                  <a:cubicBezTo>
                    <a:pt x="4088173" y="2539804"/>
                    <a:pt x="4032292" y="2595684"/>
                    <a:pt x="3963712" y="2595684"/>
                  </a:cubicBezTo>
                  <a:close/>
                </a:path>
              </a:pathLst>
            </a:custGeom>
            <a:solidFill>
              <a:srgbClr val="70B6B8"/>
            </a:solidFill>
          </p:spPr>
        </p:sp>
      </p:grpSp>
      <p:grpSp>
        <p:nvGrpSpPr>
          <p:cNvPr id="10" name="Group 10"/>
          <p:cNvGrpSpPr/>
          <p:nvPr/>
        </p:nvGrpSpPr>
        <p:grpSpPr>
          <a:xfrm>
            <a:off x="11337043" y="6346603"/>
            <a:ext cx="6171836" cy="3918655"/>
            <a:chOff x="0" y="0"/>
            <a:chExt cx="4088172" cy="2595684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088173" cy="2595684"/>
            </a:xfrm>
            <a:custGeom>
              <a:avLst/>
              <a:gdLst/>
              <a:ahLst/>
              <a:cxnLst/>
              <a:rect l="l" t="t" r="r" b="b"/>
              <a:pathLst>
                <a:path w="4088173" h="2595684">
                  <a:moveTo>
                    <a:pt x="3963712" y="2595684"/>
                  </a:moveTo>
                  <a:lnTo>
                    <a:pt x="124460" y="2595684"/>
                  </a:lnTo>
                  <a:cubicBezTo>
                    <a:pt x="55880" y="2595684"/>
                    <a:pt x="0" y="2539804"/>
                    <a:pt x="0" y="247122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963712" y="0"/>
                  </a:lnTo>
                  <a:cubicBezTo>
                    <a:pt x="4032292" y="0"/>
                    <a:pt x="4088173" y="55880"/>
                    <a:pt x="4088173" y="124460"/>
                  </a:cubicBezTo>
                  <a:lnTo>
                    <a:pt x="4088173" y="2471224"/>
                  </a:lnTo>
                  <a:cubicBezTo>
                    <a:pt x="4088173" y="2539804"/>
                    <a:pt x="4032292" y="2595684"/>
                    <a:pt x="3963712" y="2595684"/>
                  </a:cubicBezTo>
                  <a:close/>
                </a:path>
              </a:pathLst>
            </a:custGeom>
            <a:solidFill>
              <a:srgbClr val="70B6B8"/>
            </a:solidFill>
          </p:spPr>
        </p:sp>
      </p:grpSp>
      <p:sp>
        <p:nvSpPr>
          <p:cNvPr id="12" name="Freeform 12"/>
          <p:cNvSpPr/>
          <p:nvPr/>
        </p:nvSpPr>
        <p:spPr>
          <a:xfrm>
            <a:off x="7719369" y="4470603"/>
            <a:ext cx="3510225" cy="2272150"/>
          </a:xfrm>
          <a:custGeom>
            <a:avLst/>
            <a:gdLst/>
            <a:ahLst/>
            <a:cxnLst/>
            <a:rect l="l" t="t" r="r" b="b"/>
            <a:pathLst>
              <a:path w="3510225" h="2272150">
                <a:moveTo>
                  <a:pt x="0" y="0"/>
                </a:moveTo>
                <a:lnTo>
                  <a:pt x="3510225" y="0"/>
                </a:lnTo>
                <a:lnTo>
                  <a:pt x="3510225" y="2272149"/>
                </a:lnTo>
                <a:lnTo>
                  <a:pt x="0" y="227214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9798512" y="7938469"/>
            <a:ext cx="1316312" cy="1703964"/>
          </a:xfrm>
          <a:custGeom>
            <a:avLst/>
            <a:gdLst/>
            <a:ahLst/>
            <a:cxnLst/>
            <a:rect l="l" t="t" r="r" b="b"/>
            <a:pathLst>
              <a:path w="1316312" h="1703964">
                <a:moveTo>
                  <a:pt x="0" y="0"/>
                </a:moveTo>
                <a:lnTo>
                  <a:pt x="1316312" y="0"/>
                </a:lnTo>
                <a:lnTo>
                  <a:pt x="1316312" y="1703964"/>
                </a:lnTo>
                <a:lnTo>
                  <a:pt x="0" y="170396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9798512" y="1813748"/>
            <a:ext cx="1316312" cy="1703964"/>
          </a:xfrm>
          <a:custGeom>
            <a:avLst/>
            <a:gdLst/>
            <a:ahLst/>
            <a:cxnLst/>
            <a:rect l="l" t="t" r="r" b="b"/>
            <a:pathLst>
              <a:path w="1316312" h="1703964">
                <a:moveTo>
                  <a:pt x="0" y="0"/>
                </a:moveTo>
                <a:lnTo>
                  <a:pt x="1316312" y="0"/>
                </a:lnTo>
                <a:lnTo>
                  <a:pt x="1316312" y="1703964"/>
                </a:lnTo>
                <a:lnTo>
                  <a:pt x="0" y="170396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32419" y="8003313"/>
            <a:ext cx="1316312" cy="1703964"/>
          </a:xfrm>
          <a:custGeom>
            <a:avLst/>
            <a:gdLst/>
            <a:ahLst/>
            <a:cxnLst/>
            <a:rect l="l" t="t" r="r" b="b"/>
            <a:pathLst>
              <a:path w="1316312" h="1703964">
                <a:moveTo>
                  <a:pt x="0" y="0"/>
                </a:moveTo>
                <a:lnTo>
                  <a:pt x="1316312" y="0"/>
                </a:lnTo>
                <a:lnTo>
                  <a:pt x="1316312" y="1703964"/>
                </a:lnTo>
                <a:lnTo>
                  <a:pt x="0" y="170396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2734637" y="1749419"/>
            <a:ext cx="3376649" cy="3793988"/>
          </a:xfrm>
          <a:custGeom>
            <a:avLst/>
            <a:gdLst/>
            <a:ahLst/>
            <a:cxnLst/>
            <a:rect l="l" t="t" r="r" b="b"/>
            <a:pathLst>
              <a:path w="3376649" h="3793988">
                <a:moveTo>
                  <a:pt x="0" y="0"/>
                </a:moveTo>
                <a:lnTo>
                  <a:pt x="3376649" y="0"/>
                </a:lnTo>
                <a:lnTo>
                  <a:pt x="3376649" y="3793988"/>
                </a:lnTo>
                <a:lnTo>
                  <a:pt x="0" y="379398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686856" y="6097222"/>
            <a:ext cx="3466719" cy="4114800"/>
          </a:xfrm>
          <a:custGeom>
            <a:avLst/>
            <a:gdLst/>
            <a:ahLst/>
            <a:cxnLst/>
            <a:rect l="l" t="t" r="r" b="b"/>
            <a:pathLst>
              <a:path w="3466719" h="4114800">
                <a:moveTo>
                  <a:pt x="0" y="0"/>
                </a:moveTo>
                <a:lnTo>
                  <a:pt x="3466719" y="0"/>
                </a:lnTo>
                <a:lnTo>
                  <a:pt x="346671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4937184" y="6097222"/>
            <a:ext cx="2921508" cy="4114800"/>
          </a:xfrm>
          <a:custGeom>
            <a:avLst/>
            <a:gdLst/>
            <a:ahLst/>
            <a:cxnLst/>
            <a:rect l="l" t="t" r="r" b="b"/>
            <a:pathLst>
              <a:path w="2921508" h="4114800">
                <a:moveTo>
                  <a:pt x="0" y="0"/>
                </a:moveTo>
                <a:lnTo>
                  <a:pt x="2921508" y="0"/>
                </a:lnTo>
                <a:lnTo>
                  <a:pt x="292150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11203841" y="6742752"/>
            <a:ext cx="6305038" cy="3254976"/>
          </a:xfrm>
          <a:custGeom>
            <a:avLst/>
            <a:gdLst/>
            <a:ahLst/>
            <a:cxnLst/>
            <a:rect l="l" t="t" r="r" b="b"/>
            <a:pathLst>
              <a:path w="6305038" h="3254976">
                <a:moveTo>
                  <a:pt x="0" y="0"/>
                </a:moveTo>
                <a:lnTo>
                  <a:pt x="6305038" y="0"/>
                </a:lnTo>
                <a:lnTo>
                  <a:pt x="6305038" y="3254976"/>
                </a:lnTo>
                <a:lnTo>
                  <a:pt x="0" y="325497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4321746" y="85949"/>
            <a:ext cx="16230600" cy="8976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960"/>
              </a:lnSpc>
              <a:spcBef>
                <a:spcPct val="0"/>
              </a:spcBef>
            </a:pPr>
            <a:r>
              <a:rPr lang="en-US" sz="5800" dirty="0">
                <a:solidFill>
                  <a:srgbClr val="D80C0C"/>
                </a:solidFill>
                <a:latin typeface="Agrandir Ultra-Bold"/>
              </a:rPr>
              <a:t>Правила </a:t>
            </a:r>
            <a:r>
              <a:rPr lang="en-US" sz="5800" dirty="0" err="1" smtClean="0">
                <a:solidFill>
                  <a:srgbClr val="D80C0C"/>
                </a:solidFill>
                <a:latin typeface="Agrandir Ultra-Bold"/>
              </a:rPr>
              <a:t>робот</a:t>
            </a:r>
            <a:r>
              <a:rPr lang="uk-UA" sz="5800" dirty="0" smtClean="0">
                <a:solidFill>
                  <a:srgbClr val="D80C0C"/>
                </a:solidFill>
                <a:latin typeface="Agrandir Ultra-Bold"/>
              </a:rPr>
              <a:t>и під час тренінгу</a:t>
            </a:r>
            <a:r>
              <a:rPr lang="en-US" sz="5800" dirty="0" smtClean="0">
                <a:solidFill>
                  <a:srgbClr val="D80C0C"/>
                </a:solidFill>
                <a:latin typeface="Agrandir Ultra-Bold"/>
              </a:rPr>
              <a:t>:</a:t>
            </a:r>
            <a:endParaRPr lang="en-US" sz="5800" dirty="0">
              <a:solidFill>
                <a:srgbClr val="D80C0C"/>
              </a:solidFill>
              <a:latin typeface="Agrandir Ultra-Bol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686856" y="1688022"/>
            <a:ext cx="6171836" cy="3918655"/>
            <a:chOff x="0" y="0"/>
            <a:chExt cx="4088172" cy="259568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088173" cy="2595684"/>
            </a:xfrm>
            <a:custGeom>
              <a:avLst/>
              <a:gdLst/>
              <a:ahLst/>
              <a:cxnLst/>
              <a:rect l="l" t="t" r="r" b="b"/>
              <a:pathLst>
                <a:path w="4088173" h="2595684">
                  <a:moveTo>
                    <a:pt x="3963712" y="2595684"/>
                  </a:moveTo>
                  <a:lnTo>
                    <a:pt x="124460" y="2595684"/>
                  </a:lnTo>
                  <a:cubicBezTo>
                    <a:pt x="55880" y="2595684"/>
                    <a:pt x="0" y="2539804"/>
                    <a:pt x="0" y="247122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963712" y="0"/>
                  </a:lnTo>
                  <a:cubicBezTo>
                    <a:pt x="4032292" y="0"/>
                    <a:pt x="4088173" y="55880"/>
                    <a:pt x="4088173" y="124460"/>
                  </a:cubicBezTo>
                  <a:lnTo>
                    <a:pt x="4088173" y="2471224"/>
                  </a:lnTo>
                  <a:cubicBezTo>
                    <a:pt x="4088173" y="2539804"/>
                    <a:pt x="4032292" y="2595684"/>
                    <a:pt x="3963712" y="2595684"/>
                  </a:cubicBezTo>
                  <a:close/>
                </a:path>
              </a:pathLst>
            </a:custGeom>
            <a:solidFill>
              <a:srgbClr val="70B6B8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686856" y="6043985"/>
            <a:ext cx="6171836" cy="4221273"/>
            <a:chOff x="0" y="0"/>
            <a:chExt cx="3556941" cy="243279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556941" cy="2432796"/>
            </a:xfrm>
            <a:custGeom>
              <a:avLst/>
              <a:gdLst/>
              <a:ahLst/>
              <a:cxnLst/>
              <a:rect l="l" t="t" r="r" b="b"/>
              <a:pathLst>
                <a:path w="3556941" h="2432796">
                  <a:moveTo>
                    <a:pt x="3432481" y="2432796"/>
                  </a:moveTo>
                  <a:lnTo>
                    <a:pt x="124460" y="2432796"/>
                  </a:lnTo>
                  <a:cubicBezTo>
                    <a:pt x="55880" y="2432796"/>
                    <a:pt x="0" y="2376916"/>
                    <a:pt x="0" y="2308336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432481" y="0"/>
                  </a:lnTo>
                  <a:cubicBezTo>
                    <a:pt x="3501061" y="0"/>
                    <a:pt x="3556941" y="55880"/>
                    <a:pt x="3556941" y="124460"/>
                  </a:cubicBezTo>
                  <a:lnTo>
                    <a:pt x="3556941" y="2308336"/>
                  </a:lnTo>
                  <a:cubicBezTo>
                    <a:pt x="3556941" y="2376916"/>
                    <a:pt x="3501061" y="2432796"/>
                    <a:pt x="3432481" y="2432796"/>
                  </a:cubicBezTo>
                  <a:close/>
                </a:path>
              </a:pathLst>
            </a:custGeom>
            <a:solidFill>
              <a:srgbClr val="70B6B8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11337043" y="1624752"/>
            <a:ext cx="6171836" cy="3918655"/>
            <a:chOff x="0" y="0"/>
            <a:chExt cx="4088172" cy="2595684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088173" cy="2595684"/>
            </a:xfrm>
            <a:custGeom>
              <a:avLst/>
              <a:gdLst/>
              <a:ahLst/>
              <a:cxnLst/>
              <a:rect l="l" t="t" r="r" b="b"/>
              <a:pathLst>
                <a:path w="4088173" h="2595684">
                  <a:moveTo>
                    <a:pt x="3963712" y="2595684"/>
                  </a:moveTo>
                  <a:lnTo>
                    <a:pt x="124460" y="2595684"/>
                  </a:lnTo>
                  <a:cubicBezTo>
                    <a:pt x="55880" y="2595684"/>
                    <a:pt x="0" y="2539804"/>
                    <a:pt x="0" y="247122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963712" y="0"/>
                  </a:lnTo>
                  <a:cubicBezTo>
                    <a:pt x="4032292" y="0"/>
                    <a:pt x="4088173" y="55880"/>
                    <a:pt x="4088173" y="124460"/>
                  </a:cubicBezTo>
                  <a:lnTo>
                    <a:pt x="4088173" y="2471224"/>
                  </a:lnTo>
                  <a:cubicBezTo>
                    <a:pt x="4088173" y="2539804"/>
                    <a:pt x="4032292" y="2595684"/>
                    <a:pt x="3963712" y="2595684"/>
                  </a:cubicBezTo>
                  <a:close/>
                </a:path>
              </a:pathLst>
            </a:custGeom>
            <a:solidFill>
              <a:srgbClr val="70B6B8"/>
            </a:solidFill>
          </p:spPr>
        </p:sp>
      </p:grpSp>
      <p:grpSp>
        <p:nvGrpSpPr>
          <p:cNvPr id="8" name="Group 8"/>
          <p:cNvGrpSpPr/>
          <p:nvPr/>
        </p:nvGrpSpPr>
        <p:grpSpPr>
          <a:xfrm>
            <a:off x="11337043" y="6043985"/>
            <a:ext cx="6171836" cy="4421853"/>
            <a:chOff x="0" y="0"/>
            <a:chExt cx="4088172" cy="2928998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4088173" cy="2928999"/>
            </a:xfrm>
            <a:custGeom>
              <a:avLst/>
              <a:gdLst/>
              <a:ahLst/>
              <a:cxnLst/>
              <a:rect l="l" t="t" r="r" b="b"/>
              <a:pathLst>
                <a:path w="4088173" h="2928999">
                  <a:moveTo>
                    <a:pt x="3963712" y="2928998"/>
                  </a:moveTo>
                  <a:lnTo>
                    <a:pt x="124460" y="2928998"/>
                  </a:lnTo>
                  <a:cubicBezTo>
                    <a:pt x="55880" y="2928998"/>
                    <a:pt x="0" y="2873118"/>
                    <a:pt x="0" y="2804538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963712" y="0"/>
                  </a:lnTo>
                  <a:cubicBezTo>
                    <a:pt x="4032292" y="0"/>
                    <a:pt x="4088173" y="55880"/>
                    <a:pt x="4088173" y="124460"/>
                  </a:cubicBezTo>
                  <a:lnTo>
                    <a:pt x="4088173" y="2804539"/>
                  </a:lnTo>
                  <a:cubicBezTo>
                    <a:pt x="4088173" y="2873118"/>
                    <a:pt x="4032292" y="2928999"/>
                    <a:pt x="3963712" y="2928999"/>
                  </a:cubicBezTo>
                  <a:close/>
                </a:path>
              </a:pathLst>
            </a:custGeom>
            <a:solidFill>
              <a:srgbClr val="70B6B8"/>
            </a:solidFill>
          </p:spPr>
        </p:sp>
      </p:grpSp>
      <p:sp>
        <p:nvSpPr>
          <p:cNvPr id="10" name="Freeform 10"/>
          <p:cNvSpPr/>
          <p:nvPr/>
        </p:nvSpPr>
        <p:spPr>
          <a:xfrm>
            <a:off x="7858692" y="5025638"/>
            <a:ext cx="3531667" cy="2286029"/>
          </a:xfrm>
          <a:custGeom>
            <a:avLst/>
            <a:gdLst/>
            <a:ahLst/>
            <a:cxnLst/>
            <a:rect l="l" t="t" r="r" b="b"/>
            <a:pathLst>
              <a:path w="3531667" h="2286029">
                <a:moveTo>
                  <a:pt x="0" y="0"/>
                </a:moveTo>
                <a:lnTo>
                  <a:pt x="3531667" y="0"/>
                </a:lnTo>
                <a:lnTo>
                  <a:pt x="3531667" y="2286029"/>
                </a:lnTo>
                <a:lnTo>
                  <a:pt x="0" y="228602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32419" y="1624752"/>
            <a:ext cx="2097778" cy="1780489"/>
          </a:xfrm>
          <a:custGeom>
            <a:avLst/>
            <a:gdLst/>
            <a:ahLst/>
            <a:cxnLst/>
            <a:rect l="l" t="t" r="r" b="b"/>
            <a:pathLst>
              <a:path w="2097778" h="1780489">
                <a:moveTo>
                  <a:pt x="0" y="0"/>
                </a:moveTo>
                <a:lnTo>
                  <a:pt x="2097778" y="0"/>
                </a:lnTo>
                <a:lnTo>
                  <a:pt x="2097778" y="1780489"/>
                </a:lnTo>
                <a:lnTo>
                  <a:pt x="0" y="178048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32419" y="8506511"/>
            <a:ext cx="2097778" cy="1780489"/>
          </a:xfrm>
          <a:custGeom>
            <a:avLst/>
            <a:gdLst/>
            <a:ahLst/>
            <a:cxnLst/>
            <a:rect l="l" t="t" r="r" b="b"/>
            <a:pathLst>
              <a:path w="2097778" h="1780489">
                <a:moveTo>
                  <a:pt x="0" y="0"/>
                </a:moveTo>
                <a:lnTo>
                  <a:pt x="2097778" y="0"/>
                </a:lnTo>
                <a:lnTo>
                  <a:pt x="2097778" y="1780489"/>
                </a:lnTo>
                <a:lnTo>
                  <a:pt x="0" y="178048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9247775" y="1803590"/>
            <a:ext cx="2097778" cy="1780489"/>
          </a:xfrm>
          <a:custGeom>
            <a:avLst/>
            <a:gdLst/>
            <a:ahLst/>
            <a:cxnLst/>
            <a:rect l="l" t="t" r="r" b="b"/>
            <a:pathLst>
              <a:path w="2097778" h="1780489">
                <a:moveTo>
                  <a:pt x="0" y="0"/>
                </a:moveTo>
                <a:lnTo>
                  <a:pt x="2097779" y="0"/>
                </a:lnTo>
                <a:lnTo>
                  <a:pt x="2097779" y="1780489"/>
                </a:lnTo>
                <a:lnTo>
                  <a:pt x="0" y="178048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9131816" y="8305931"/>
            <a:ext cx="2097778" cy="1780489"/>
          </a:xfrm>
          <a:custGeom>
            <a:avLst/>
            <a:gdLst/>
            <a:ahLst/>
            <a:cxnLst/>
            <a:rect l="l" t="t" r="r" b="b"/>
            <a:pathLst>
              <a:path w="2097778" h="1780489">
                <a:moveTo>
                  <a:pt x="0" y="0"/>
                </a:moveTo>
                <a:lnTo>
                  <a:pt x="2097778" y="0"/>
                </a:lnTo>
                <a:lnTo>
                  <a:pt x="2097778" y="1780489"/>
                </a:lnTo>
                <a:lnTo>
                  <a:pt x="0" y="178048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3210788" y="1803590"/>
            <a:ext cx="3336958" cy="3803087"/>
          </a:xfrm>
          <a:custGeom>
            <a:avLst/>
            <a:gdLst/>
            <a:ahLst/>
            <a:cxnLst/>
            <a:rect l="l" t="t" r="r" b="b"/>
            <a:pathLst>
              <a:path w="3336958" h="3803087">
                <a:moveTo>
                  <a:pt x="0" y="0"/>
                </a:moveTo>
                <a:lnTo>
                  <a:pt x="3336958" y="0"/>
                </a:lnTo>
                <a:lnTo>
                  <a:pt x="3336958" y="3803088"/>
                </a:lnTo>
                <a:lnTo>
                  <a:pt x="0" y="380308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7599" b="-7599"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2870454" y="1754048"/>
            <a:ext cx="3105015" cy="3786604"/>
          </a:xfrm>
          <a:custGeom>
            <a:avLst/>
            <a:gdLst/>
            <a:ahLst/>
            <a:cxnLst/>
            <a:rect l="l" t="t" r="r" b="b"/>
            <a:pathLst>
              <a:path w="3105015" h="3786604">
                <a:moveTo>
                  <a:pt x="0" y="0"/>
                </a:moveTo>
                <a:lnTo>
                  <a:pt x="3105015" y="0"/>
                </a:lnTo>
                <a:lnTo>
                  <a:pt x="3105015" y="3786604"/>
                </a:lnTo>
                <a:lnTo>
                  <a:pt x="0" y="378660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2065669" y="6248531"/>
            <a:ext cx="5414211" cy="4114800"/>
          </a:xfrm>
          <a:custGeom>
            <a:avLst/>
            <a:gdLst/>
            <a:ahLst/>
            <a:cxnLst/>
            <a:rect l="l" t="t" r="r" b="b"/>
            <a:pathLst>
              <a:path w="5414211" h="4114800">
                <a:moveTo>
                  <a:pt x="0" y="0"/>
                </a:moveTo>
                <a:lnTo>
                  <a:pt x="5414210" y="0"/>
                </a:lnTo>
                <a:lnTo>
                  <a:pt x="541421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2230197" y="1124174"/>
            <a:ext cx="2158061" cy="2262711"/>
          </a:xfrm>
          <a:custGeom>
            <a:avLst/>
            <a:gdLst/>
            <a:ahLst/>
            <a:cxnLst/>
            <a:rect l="l" t="t" r="r" b="b"/>
            <a:pathLst>
              <a:path w="2158061" h="2262711">
                <a:moveTo>
                  <a:pt x="0" y="0"/>
                </a:moveTo>
                <a:lnTo>
                  <a:pt x="2158061" y="0"/>
                </a:lnTo>
                <a:lnTo>
                  <a:pt x="2158061" y="2262711"/>
                </a:lnTo>
                <a:lnTo>
                  <a:pt x="0" y="226271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13129693" y="6566372"/>
            <a:ext cx="2586537" cy="3592413"/>
          </a:xfrm>
          <a:custGeom>
            <a:avLst/>
            <a:gdLst/>
            <a:ahLst/>
            <a:cxnLst/>
            <a:rect l="l" t="t" r="r" b="b"/>
            <a:pathLst>
              <a:path w="2586537" h="3592413">
                <a:moveTo>
                  <a:pt x="0" y="0"/>
                </a:moveTo>
                <a:lnTo>
                  <a:pt x="2586537" y="0"/>
                </a:lnTo>
                <a:lnTo>
                  <a:pt x="2586537" y="3592413"/>
                </a:lnTo>
                <a:lnTo>
                  <a:pt x="0" y="3592413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rot="-1567255">
            <a:off x="12819996" y="5982814"/>
            <a:ext cx="1187767" cy="1624297"/>
          </a:xfrm>
          <a:custGeom>
            <a:avLst/>
            <a:gdLst/>
            <a:ahLst/>
            <a:cxnLst/>
            <a:rect l="l" t="t" r="r" b="b"/>
            <a:pathLst>
              <a:path w="1187767" h="1624297">
                <a:moveTo>
                  <a:pt x="0" y="0"/>
                </a:moveTo>
                <a:lnTo>
                  <a:pt x="1187767" y="0"/>
                </a:lnTo>
                <a:lnTo>
                  <a:pt x="1187767" y="1624297"/>
                </a:lnTo>
                <a:lnTo>
                  <a:pt x="0" y="1624297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4321746" y="85949"/>
            <a:ext cx="16230600" cy="8976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960"/>
              </a:lnSpc>
              <a:spcBef>
                <a:spcPct val="0"/>
              </a:spcBef>
            </a:pPr>
            <a:r>
              <a:rPr lang="en-US" sz="5800" dirty="0">
                <a:solidFill>
                  <a:srgbClr val="D80C0C"/>
                </a:solidFill>
                <a:latin typeface="Agrandir Ultra-Bold"/>
              </a:rPr>
              <a:t>Правила </a:t>
            </a:r>
            <a:r>
              <a:rPr lang="en-US" sz="5800" dirty="0" err="1" smtClean="0">
                <a:solidFill>
                  <a:srgbClr val="D80C0C"/>
                </a:solidFill>
                <a:latin typeface="Agrandir Ultra-Bold"/>
              </a:rPr>
              <a:t>робот</a:t>
            </a:r>
            <a:r>
              <a:rPr lang="uk-UA" sz="5800" dirty="0" smtClean="0">
                <a:solidFill>
                  <a:srgbClr val="D80C0C"/>
                </a:solidFill>
                <a:latin typeface="Agrandir Ultra-Bold"/>
              </a:rPr>
              <a:t>и під час тренінгу</a:t>
            </a:r>
            <a:r>
              <a:rPr lang="en-US" sz="5800" dirty="0" smtClean="0">
                <a:solidFill>
                  <a:srgbClr val="D80C0C"/>
                </a:solidFill>
                <a:latin typeface="Agrandir Ultra-Bold"/>
              </a:rPr>
              <a:t>:</a:t>
            </a:r>
            <a:endParaRPr lang="en-US" sz="5800" dirty="0">
              <a:solidFill>
                <a:srgbClr val="D80C0C"/>
              </a:solidFill>
              <a:latin typeface="Agrandir Ultra-Bol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692425" y="397671"/>
            <a:ext cx="9566750" cy="10236795"/>
          </a:xfrm>
          <a:custGeom>
            <a:avLst/>
            <a:gdLst/>
            <a:ahLst/>
            <a:cxnLst/>
            <a:rect l="l" t="t" r="r" b="b"/>
            <a:pathLst>
              <a:path w="9566750" h="10236795">
                <a:moveTo>
                  <a:pt x="0" y="0"/>
                </a:moveTo>
                <a:lnTo>
                  <a:pt x="9566750" y="0"/>
                </a:lnTo>
                <a:lnTo>
                  <a:pt x="9566750" y="10236795"/>
                </a:lnTo>
                <a:lnTo>
                  <a:pt x="0" y="1023679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4131122">
            <a:off x="-3365016" y="1526814"/>
            <a:ext cx="9273554" cy="7233372"/>
          </a:xfrm>
          <a:custGeom>
            <a:avLst/>
            <a:gdLst/>
            <a:ahLst/>
            <a:cxnLst/>
            <a:rect l="l" t="t" r="r" b="b"/>
            <a:pathLst>
              <a:path w="9273554" h="7233372">
                <a:moveTo>
                  <a:pt x="0" y="0"/>
                </a:moveTo>
                <a:lnTo>
                  <a:pt x="9273554" y="0"/>
                </a:lnTo>
                <a:lnTo>
                  <a:pt x="9273554" y="7233372"/>
                </a:lnTo>
                <a:lnTo>
                  <a:pt x="0" y="723337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6000"/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5883341" y="2862313"/>
            <a:ext cx="6521319" cy="7424687"/>
          </a:xfrm>
          <a:custGeom>
            <a:avLst/>
            <a:gdLst/>
            <a:ahLst/>
            <a:cxnLst/>
            <a:rect l="l" t="t" r="r" b="b"/>
            <a:pathLst>
              <a:path w="6521319" h="7424687">
                <a:moveTo>
                  <a:pt x="0" y="0"/>
                </a:moveTo>
                <a:lnTo>
                  <a:pt x="6521318" y="0"/>
                </a:lnTo>
                <a:lnTo>
                  <a:pt x="6521318" y="7424687"/>
                </a:lnTo>
                <a:lnTo>
                  <a:pt x="0" y="742468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1590" b="-1590"/>
            </a:stretch>
          </a:blipFill>
        </p:spPr>
      </p:sp>
      <p:sp>
        <p:nvSpPr>
          <p:cNvPr id="5" name="Freeform 5"/>
          <p:cNvSpPr/>
          <p:nvPr/>
        </p:nvSpPr>
        <p:spPr>
          <a:xfrm rot="-1360663">
            <a:off x="506965" y="773578"/>
            <a:ext cx="4478089" cy="2793208"/>
          </a:xfrm>
          <a:custGeom>
            <a:avLst/>
            <a:gdLst/>
            <a:ahLst/>
            <a:cxnLst/>
            <a:rect l="l" t="t" r="r" b="b"/>
            <a:pathLst>
              <a:path w="4478089" h="2793208">
                <a:moveTo>
                  <a:pt x="0" y="0"/>
                </a:moveTo>
                <a:lnTo>
                  <a:pt x="4478090" y="0"/>
                </a:lnTo>
                <a:lnTo>
                  <a:pt x="4478090" y="2793208"/>
                </a:lnTo>
                <a:lnTo>
                  <a:pt x="0" y="279320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1290588">
            <a:off x="1399083" y="2441464"/>
            <a:ext cx="3639822" cy="2711667"/>
          </a:xfrm>
          <a:custGeom>
            <a:avLst/>
            <a:gdLst/>
            <a:ahLst/>
            <a:cxnLst/>
            <a:rect l="l" t="t" r="r" b="b"/>
            <a:pathLst>
              <a:path w="3639822" h="2711667">
                <a:moveTo>
                  <a:pt x="0" y="0"/>
                </a:moveTo>
                <a:lnTo>
                  <a:pt x="3639821" y="0"/>
                </a:lnTo>
                <a:lnTo>
                  <a:pt x="3639821" y="2711667"/>
                </a:lnTo>
                <a:lnTo>
                  <a:pt x="0" y="271166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4080969" y="388146"/>
            <a:ext cx="10863257" cy="1924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5118"/>
              </a:lnSpc>
              <a:spcBef>
                <a:spcPct val="0"/>
              </a:spcBef>
            </a:pPr>
            <a:r>
              <a:rPr lang="en-US" sz="12598" spc="1600">
                <a:solidFill>
                  <a:srgbClr val="D80C0C"/>
                </a:solidFill>
                <a:latin typeface="Gagalin"/>
              </a:rPr>
              <a:t>Очікування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06504" y="435483"/>
            <a:ext cx="15991544" cy="7570278"/>
            <a:chOff x="0" y="0"/>
            <a:chExt cx="4088172" cy="259568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088173" cy="2595684"/>
            </a:xfrm>
            <a:custGeom>
              <a:avLst/>
              <a:gdLst/>
              <a:ahLst/>
              <a:cxnLst/>
              <a:rect l="l" t="t" r="r" b="b"/>
              <a:pathLst>
                <a:path w="4088173" h="2595684">
                  <a:moveTo>
                    <a:pt x="3963712" y="2595684"/>
                  </a:moveTo>
                  <a:lnTo>
                    <a:pt x="124460" y="2595684"/>
                  </a:lnTo>
                  <a:cubicBezTo>
                    <a:pt x="55880" y="2595684"/>
                    <a:pt x="0" y="2539804"/>
                    <a:pt x="0" y="247122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963712" y="0"/>
                  </a:lnTo>
                  <a:cubicBezTo>
                    <a:pt x="4032292" y="0"/>
                    <a:pt x="4088173" y="55880"/>
                    <a:pt x="4088173" y="124460"/>
                  </a:cubicBezTo>
                  <a:lnTo>
                    <a:pt x="4088173" y="2471224"/>
                  </a:lnTo>
                  <a:cubicBezTo>
                    <a:pt x="4088173" y="2539804"/>
                    <a:pt x="4032292" y="2595684"/>
                    <a:pt x="3963712" y="2595684"/>
                  </a:cubicBezTo>
                  <a:close/>
                </a:path>
              </a:pathLst>
            </a:custGeom>
            <a:solidFill>
              <a:srgbClr val="70B6B8"/>
            </a:solidFill>
          </p:spPr>
        </p:sp>
      </p:grpSp>
      <p:sp>
        <p:nvSpPr>
          <p:cNvPr id="21" name="TextBox 21"/>
          <p:cNvSpPr txBox="1"/>
          <p:nvPr/>
        </p:nvSpPr>
        <p:spPr>
          <a:xfrm>
            <a:off x="990600" y="1240207"/>
            <a:ext cx="16230600" cy="53161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960"/>
              </a:lnSpc>
              <a:spcBef>
                <a:spcPct val="0"/>
              </a:spcBef>
            </a:pPr>
            <a:r>
              <a:rPr lang="ru-RU" sz="58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Професійна</a:t>
            </a:r>
            <a:r>
              <a:rPr lang="ru-RU" sz="5800" dirty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ru-RU" sz="58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компетентність</a:t>
            </a:r>
            <a:r>
              <a:rPr lang="ru-RU" sz="5800" dirty="0">
                <a:solidFill>
                  <a:srgbClr val="FFFF00"/>
                </a:solidFill>
                <a:latin typeface="Comic Sans MS" panose="030F0702030302020204" pitchFamily="66" charset="0"/>
              </a:rPr>
              <a:t> педагога– </a:t>
            </a:r>
            <a:r>
              <a:rPr lang="ru-RU" sz="48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інтегративна</a:t>
            </a:r>
            <a:r>
              <a:rPr lang="ru-RU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 риса, </a:t>
            </a:r>
            <a:r>
              <a:rPr lang="ru-RU" sz="48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що</a:t>
            </a:r>
            <a:r>
              <a:rPr lang="ru-RU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ru-RU" sz="48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включає</a:t>
            </a:r>
            <a:r>
              <a:rPr lang="ru-RU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ru-RU" sz="48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знання</a:t>
            </a:r>
            <a:r>
              <a:rPr lang="ru-RU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, </a:t>
            </a:r>
            <a:r>
              <a:rPr lang="ru-RU" sz="48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вміння</a:t>
            </a:r>
            <a:r>
              <a:rPr lang="ru-RU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, </a:t>
            </a:r>
            <a:r>
              <a:rPr lang="ru-RU" sz="48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навички</a:t>
            </a:r>
            <a:r>
              <a:rPr lang="ru-RU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, </a:t>
            </a:r>
            <a:r>
              <a:rPr lang="ru-RU" sz="48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зафіксовані</a:t>
            </a:r>
            <a:r>
              <a:rPr lang="ru-RU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 у </a:t>
            </a:r>
            <a:r>
              <a:rPr lang="ru-RU" sz="48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кваліфікаційних</a:t>
            </a:r>
            <a:r>
              <a:rPr lang="ru-RU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ru-RU" sz="48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вимогах</a:t>
            </a:r>
            <a:r>
              <a:rPr lang="ru-RU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, та </a:t>
            </a:r>
            <a:r>
              <a:rPr lang="ru-RU" sz="48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особистісні</a:t>
            </a:r>
            <a:r>
              <a:rPr lang="ru-RU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ru-RU" sz="48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нахили</a:t>
            </a:r>
            <a:r>
              <a:rPr lang="ru-RU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 й </a:t>
            </a:r>
            <a:r>
              <a:rPr lang="ru-RU" sz="48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орієнтири</a:t>
            </a:r>
            <a:r>
              <a:rPr lang="ru-RU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ru-RU" sz="48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щодо</a:t>
            </a:r>
            <a:r>
              <a:rPr lang="ru-RU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ru-RU" sz="48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розвитку</a:t>
            </a:r>
            <a:r>
              <a:rPr lang="ru-RU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ru-RU" sz="48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особистісної</a:t>
            </a:r>
            <a:r>
              <a:rPr lang="ru-RU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ru-RU" sz="48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культури</a:t>
            </a:r>
            <a:r>
              <a:rPr lang="ru-RU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, </a:t>
            </a:r>
            <a:r>
              <a:rPr lang="ru-RU" sz="48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поглиблення</a:t>
            </a:r>
            <a:r>
              <a:rPr lang="ru-RU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ru-RU" sz="48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власного</a:t>
            </a:r>
            <a:r>
              <a:rPr lang="ru-RU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endParaRPr lang="ru-RU" sz="4800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lvl="0">
              <a:lnSpc>
                <a:spcPts val="6960"/>
              </a:lnSpc>
              <a:spcBef>
                <a:spcPct val="0"/>
              </a:spcBef>
            </a:pPr>
            <a:r>
              <a:rPr lang="ru-RU" sz="48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досвіду</a:t>
            </a:r>
            <a:r>
              <a:rPr lang="ru-RU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, </a:t>
            </a:r>
            <a:r>
              <a:rPr lang="ru-RU" sz="48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здійснення</a:t>
            </a:r>
            <a:r>
              <a:rPr lang="ru-RU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ru-RU" sz="48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інноваційної</a:t>
            </a:r>
            <a:r>
              <a:rPr lang="ru-RU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ru-RU" sz="48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діяльності</a:t>
            </a:r>
            <a:r>
              <a:rPr lang="ru-RU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. </a:t>
            </a:r>
            <a:endParaRPr lang="en-US" sz="4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Freeform 24"/>
          <p:cNvSpPr/>
          <p:nvPr/>
        </p:nvSpPr>
        <p:spPr>
          <a:xfrm>
            <a:off x="14345370" y="6539024"/>
            <a:ext cx="3921848" cy="3730658"/>
          </a:xfrm>
          <a:custGeom>
            <a:avLst/>
            <a:gdLst/>
            <a:ahLst/>
            <a:cxnLst/>
            <a:rect l="l" t="t" r="r" b="b"/>
            <a:pathLst>
              <a:path w="3921848" h="3730658">
                <a:moveTo>
                  <a:pt x="0" y="0"/>
                </a:moveTo>
                <a:lnTo>
                  <a:pt x="3921848" y="0"/>
                </a:lnTo>
                <a:lnTo>
                  <a:pt x="3921848" y="3730658"/>
                </a:lnTo>
                <a:lnTo>
                  <a:pt x="0" y="373065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275599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463459">
            <a:off x="14895796" y="185097"/>
            <a:ext cx="7385442" cy="5369630"/>
          </a:xfrm>
          <a:custGeom>
            <a:avLst/>
            <a:gdLst/>
            <a:ahLst/>
            <a:cxnLst/>
            <a:rect l="l" t="t" r="r" b="b"/>
            <a:pathLst>
              <a:path w="7385442" h="5369630">
                <a:moveTo>
                  <a:pt x="0" y="0"/>
                </a:moveTo>
                <a:lnTo>
                  <a:pt x="7385442" y="0"/>
                </a:lnTo>
                <a:lnTo>
                  <a:pt x="7385442" y="5369630"/>
                </a:lnTo>
                <a:lnTo>
                  <a:pt x="0" y="53696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3649118" y="1519816"/>
            <a:ext cx="10391471" cy="895226"/>
            <a:chOff x="0" y="0"/>
            <a:chExt cx="9611698" cy="82804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9611699" cy="828048"/>
            </a:xfrm>
            <a:custGeom>
              <a:avLst/>
              <a:gdLst/>
              <a:ahLst/>
              <a:cxnLst/>
              <a:rect l="l" t="t" r="r" b="b"/>
              <a:pathLst>
                <a:path w="9611699" h="828048">
                  <a:moveTo>
                    <a:pt x="9487239" y="828048"/>
                  </a:moveTo>
                  <a:lnTo>
                    <a:pt x="124460" y="828048"/>
                  </a:lnTo>
                  <a:cubicBezTo>
                    <a:pt x="55880" y="828048"/>
                    <a:pt x="0" y="772168"/>
                    <a:pt x="0" y="703588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9487239" y="0"/>
                  </a:lnTo>
                  <a:cubicBezTo>
                    <a:pt x="9555818" y="0"/>
                    <a:pt x="9611699" y="55880"/>
                    <a:pt x="9611699" y="124460"/>
                  </a:cubicBezTo>
                  <a:lnTo>
                    <a:pt x="9611699" y="703588"/>
                  </a:lnTo>
                  <a:cubicBezTo>
                    <a:pt x="9611699" y="772168"/>
                    <a:pt x="9555818" y="828048"/>
                    <a:pt x="9487239" y="828048"/>
                  </a:cubicBezTo>
                  <a:close/>
                </a:path>
              </a:pathLst>
            </a:custGeom>
            <a:solidFill>
              <a:srgbClr val="FADB9F"/>
            </a:solidFill>
          </p:spPr>
        </p:sp>
      </p:grpSp>
      <p:sp>
        <p:nvSpPr>
          <p:cNvPr id="5" name="Freeform 5"/>
          <p:cNvSpPr/>
          <p:nvPr/>
        </p:nvSpPr>
        <p:spPr>
          <a:xfrm>
            <a:off x="223182" y="6386532"/>
            <a:ext cx="5991227" cy="4355958"/>
          </a:xfrm>
          <a:custGeom>
            <a:avLst/>
            <a:gdLst/>
            <a:ahLst/>
            <a:cxnLst/>
            <a:rect l="l" t="t" r="r" b="b"/>
            <a:pathLst>
              <a:path w="5991227" h="4355958">
                <a:moveTo>
                  <a:pt x="0" y="0"/>
                </a:moveTo>
                <a:lnTo>
                  <a:pt x="5991227" y="0"/>
                </a:lnTo>
                <a:lnTo>
                  <a:pt x="5991227" y="4355958"/>
                </a:lnTo>
                <a:lnTo>
                  <a:pt x="0" y="435595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3649118" y="2724542"/>
            <a:ext cx="10391471" cy="895226"/>
            <a:chOff x="0" y="0"/>
            <a:chExt cx="9611698" cy="82804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9611699" cy="828048"/>
            </a:xfrm>
            <a:custGeom>
              <a:avLst/>
              <a:gdLst/>
              <a:ahLst/>
              <a:cxnLst/>
              <a:rect l="l" t="t" r="r" b="b"/>
              <a:pathLst>
                <a:path w="9611699" h="828048">
                  <a:moveTo>
                    <a:pt x="9487239" y="828048"/>
                  </a:moveTo>
                  <a:lnTo>
                    <a:pt x="124460" y="828048"/>
                  </a:lnTo>
                  <a:cubicBezTo>
                    <a:pt x="55880" y="828048"/>
                    <a:pt x="0" y="772168"/>
                    <a:pt x="0" y="703588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9487239" y="0"/>
                  </a:lnTo>
                  <a:cubicBezTo>
                    <a:pt x="9555818" y="0"/>
                    <a:pt x="9611699" y="55880"/>
                    <a:pt x="9611699" y="124460"/>
                  </a:cubicBezTo>
                  <a:lnTo>
                    <a:pt x="9611699" y="703588"/>
                  </a:lnTo>
                  <a:cubicBezTo>
                    <a:pt x="9611699" y="772168"/>
                    <a:pt x="9555818" y="828048"/>
                    <a:pt x="9487239" y="828048"/>
                  </a:cubicBezTo>
                  <a:close/>
                </a:path>
              </a:pathLst>
            </a:custGeom>
            <a:solidFill>
              <a:srgbClr val="FADB9F"/>
            </a:solidFill>
          </p:spPr>
        </p:sp>
      </p:grpSp>
      <p:grpSp>
        <p:nvGrpSpPr>
          <p:cNvPr id="8" name="Group 8"/>
          <p:cNvGrpSpPr/>
          <p:nvPr/>
        </p:nvGrpSpPr>
        <p:grpSpPr>
          <a:xfrm>
            <a:off x="3649118" y="3729367"/>
            <a:ext cx="10391471" cy="895226"/>
            <a:chOff x="0" y="0"/>
            <a:chExt cx="9611698" cy="828048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9611699" cy="828048"/>
            </a:xfrm>
            <a:custGeom>
              <a:avLst/>
              <a:gdLst/>
              <a:ahLst/>
              <a:cxnLst/>
              <a:rect l="l" t="t" r="r" b="b"/>
              <a:pathLst>
                <a:path w="9611699" h="828048">
                  <a:moveTo>
                    <a:pt x="9487239" y="828048"/>
                  </a:moveTo>
                  <a:lnTo>
                    <a:pt x="124460" y="828048"/>
                  </a:lnTo>
                  <a:cubicBezTo>
                    <a:pt x="55880" y="828048"/>
                    <a:pt x="0" y="772168"/>
                    <a:pt x="0" y="703588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9487239" y="0"/>
                  </a:lnTo>
                  <a:cubicBezTo>
                    <a:pt x="9555818" y="0"/>
                    <a:pt x="9611699" y="55880"/>
                    <a:pt x="9611699" y="124460"/>
                  </a:cubicBezTo>
                  <a:lnTo>
                    <a:pt x="9611699" y="703588"/>
                  </a:lnTo>
                  <a:cubicBezTo>
                    <a:pt x="9611699" y="772168"/>
                    <a:pt x="9555818" y="828048"/>
                    <a:pt x="9487239" y="828048"/>
                  </a:cubicBezTo>
                  <a:close/>
                </a:path>
              </a:pathLst>
            </a:custGeom>
            <a:solidFill>
              <a:srgbClr val="FADB9F"/>
            </a:solidFill>
          </p:spPr>
        </p:sp>
      </p:grpSp>
      <p:grpSp>
        <p:nvGrpSpPr>
          <p:cNvPr id="10" name="Group 10"/>
          <p:cNvGrpSpPr/>
          <p:nvPr/>
        </p:nvGrpSpPr>
        <p:grpSpPr>
          <a:xfrm>
            <a:off x="3649118" y="4834143"/>
            <a:ext cx="10391471" cy="895226"/>
            <a:chOff x="0" y="0"/>
            <a:chExt cx="9611698" cy="82804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9611699" cy="828048"/>
            </a:xfrm>
            <a:custGeom>
              <a:avLst/>
              <a:gdLst/>
              <a:ahLst/>
              <a:cxnLst/>
              <a:rect l="l" t="t" r="r" b="b"/>
              <a:pathLst>
                <a:path w="9611699" h="828048">
                  <a:moveTo>
                    <a:pt x="9487239" y="828048"/>
                  </a:moveTo>
                  <a:lnTo>
                    <a:pt x="124460" y="828048"/>
                  </a:lnTo>
                  <a:cubicBezTo>
                    <a:pt x="55880" y="828048"/>
                    <a:pt x="0" y="772168"/>
                    <a:pt x="0" y="703588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9487239" y="0"/>
                  </a:lnTo>
                  <a:cubicBezTo>
                    <a:pt x="9555818" y="0"/>
                    <a:pt x="9611699" y="55880"/>
                    <a:pt x="9611699" y="124460"/>
                  </a:cubicBezTo>
                  <a:lnTo>
                    <a:pt x="9611699" y="703588"/>
                  </a:lnTo>
                  <a:cubicBezTo>
                    <a:pt x="9611699" y="772168"/>
                    <a:pt x="9555818" y="828048"/>
                    <a:pt x="9487239" y="828048"/>
                  </a:cubicBezTo>
                  <a:close/>
                </a:path>
              </a:pathLst>
            </a:custGeom>
            <a:solidFill>
              <a:srgbClr val="FADB9F"/>
            </a:solidFill>
          </p:spPr>
        </p:sp>
      </p:grpSp>
      <p:grpSp>
        <p:nvGrpSpPr>
          <p:cNvPr id="12" name="Group 12"/>
          <p:cNvGrpSpPr/>
          <p:nvPr/>
        </p:nvGrpSpPr>
        <p:grpSpPr>
          <a:xfrm>
            <a:off x="3649118" y="5900819"/>
            <a:ext cx="10391471" cy="895226"/>
            <a:chOff x="0" y="0"/>
            <a:chExt cx="9611698" cy="828048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9611699" cy="828048"/>
            </a:xfrm>
            <a:custGeom>
              <a:avLst/>
              <a:gdLst/>
              <a:ahLst/>
              <a:cxnLst/>
              <a:rect l="l" t="t" r="r" b="b"/>
              <a:pathLst>
                <a:path w="9611699" h="828048">
                  <a:moveTo>
                    <a:pt x="9487239" y="828048"/>
                  </a:moveTo>
                  <a:lnTo>
                    <a:pt x="124460" y="828048"/>
                  </a:lnTo>
                  <a:cubicBezTo>
                    <a:pt x="55880" y="828048"/>
                    <a:pt x="0" y="772168"/>
                    <a:pt x="0" y="703588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9487239" y="0"/>
                  </a:lnTo>
                  <a:cubicBezTo>
                    <a:pt x="9555818" y="0"/>
                    <a:pt x="9611699" y="55880"/>
                    <a:pt x="9611699" y="124460"/>
                  </a:cubicBezTo>
                  <a:lnTo>
                    <a:pt x="9611699" y="703588"/>
                  </a:lnTo>
                  <a:cubicBezTo>
                    <a:pt x="9611699" y="772168"/>
                    <a:pt x="9555818" y="828048"/>
                    <a:pt x="9487239" y="828048"/>
                  </a:cubicBezTo>
                  <a:close/>
                </a:path>
              </a:pathLst>
            </a:custGeom>
            <a:solidFill>
              <a:srgbClr val="FADB9F"/>
            </a:solidFill>
          </p:spPr>
        </p:sp>
      </p:grpSp>
      <p:grpSp>
        <p:nvGrpSpPr>
          <p:cNvPr id="14" name="Group 14"/>
          <p:cNvGrpSpPr/>
          <p:nvPr/>
        </p:nvGrpSpPr>
        <p:grpSpPr>
          <a:xfrm>
            <a:off x="3649118" y="7041182"/>
            <a:ext cx="10391471" cy="895226"/>
            <a:chOff x="0" y="0"/>
            <a:chExt cx="9611698" cy="828048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9611699" cy="828048"/>
            </a:xfrm>
            <a:custGeom>
              <a:avLst/>
              <a:gdLst/>
              <a:ahLst/>
              <a:cxnLst/>
              <a:rect l="l" t="t" r="r" b="b"/>
              <a:pathLst>
                <a:path w="9611699" h="828048">
                  <a:moveTo>
                    <a:pt x="9487239" y="828048"/>
                  </a:moveTo>
                  <a:lnTo>
                    <a:pt x="124460" y="828048"/>
                  </a:lnTo>
                  <a:cubicBezTo>
                    <a:pt x="55880" y="828048"/>
                    <a:pt x="0" y="772168"/>
                    <a:pt x="0" y="703588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9487239" y="0"/>
                  </a:lnTo>
                  <a:cubicBezTo>
                    <a:pt x="9555818" y="0"/>
                    <a:pt x="9611699" y="55880"/>
                    <a:pt x="9611699" y="124460"/>
                  </a:cubicBezTo>
                  <a:lnTo>
                    <a:pt x="9611699" y="703588"/>
                  </a:lnTo>
                  <a:cubicBezTo>
                    <a:pt x="9611699" y="772168"/>
                    <a:pt x="9555818" y="828048"/>
                    <a:pt x="9487239" y="828048"/>
                  </a:cubicBezTo>
                  <a:close/>
                </a:path>
              </a:pathLst>
            </a:custGeom>
            <a:solidFill>
              <a:srgbClr val="FADB9F"/>
            </a:solidFill>
          </p:spPr>
        </p:sp>
      </p:grpSp>
      <p:grpSp>
        <p:nvGrpSpPr>
          <p:cNvPr id="16" name="Group 16"/>
          <p:cNvGrpSpPr/>
          <p:nvPr/>
        </p:nvGrpSpPr>
        <p:grpSpPr>
          <a:xfrm>
            <a:off x="3649118" y="8107858"/>
            <a:ext cx="10391471" cy="895226"/>
            <a:chOff x="0" y="0"/>
            <a:chExt cx="9611698" cy="828048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9611699" cy="828048"/>
            </a:xfrm>
            <a:custGeom>
              <a:avLst/>
              <a:gdLst/>
              <a:ahLst/>
              <a:cxnLst/>
              <a:rect l="l" t="t" r="r" b="b"/>
              <a:pathLst>
                <a:path w="9611699" h="828048">
                  <a:moveTo>
                    <a:pt x="9487239" y="828048"/>
                  </a:moveTo>
                  <a:lnTo>
                    <a:pt x="124460" y="828048"/>
                  </a:lnTo>
                  <a:cubicBezTo>
                    <a:pt x="55880" y="828048"/>
                    <a:pt x="0" y="772168"/>
                    <a:pt x="0" y="703588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9487239" y="0"/>
                  </a:lnTo>
                  <a:cubicBezTo>
                    <a:pt x="9555818" y="0"/>
                    <a:pt x="9611699" y="55880"/>
                    <a:pt x="9611699" y="124460"/>
                  </a:cubicBezTo>
                  <a:lnTo>
                    <a:pt x="9611699" y="703588"/>
                  </a:lnTo>
                  <a:cubicBezTo>
                    <a:pt x="9611699" y="772168"/>
                    <a:pt x="9555818" y="828048"/>
                    <a:pt x="9487239" y="828048"/>
                  </a:cubicBezTo>
                  <a:close/>
                </a:path>
              </a:pathLst>
            </a:custGeom>
            <a:solidFill>
              <a:srgbClr val="FADB9F"/>
            </a:solidFill>
          </p:spPr>
        </p:sp>
      </p:grpSp>
      <p:grpSp>
        <p:nvGrpSpPr>
          <p:cNvPr id="18" name="Group 18"/>
          <p:cNvGrpSpPr/>
          <p:nvPr/>
        </p:nvGrpSpPr>
        <p:grpSpPr>
          <a:xfrm>
            <a:off x="3617467" y="9281945"/>
            <a:ext cx="10423122" cy="895226"/>
            <a:chOff x="0" y="0"/>
            <a:chExt cx="9640975" cy="828048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9640975" cy="828048"/>
            </a:xfrm>
            <a:custGeom>
              <a:avLst/>
              <a:gdLst/>
              <a:ahLst/>
              <a:cxnLst/>
              <a:rect l="l" t="t" r="r" b="b"/>
              <a:pathLst>
                <a:path w="9640975" h="828048">
                  <a:moveTo>
                    <a:pt x="9516514" y="828048"/>
                  </a:moveTo>
                  <a:lnTo>
                    <a:pt x="124460" y="828048"/>
                  </a:lnTo>
                  <a:cubicBezTo>
                    <a:pt x="55880" y="828048"/>
                    <a:pt x="0" y="772168"/>
                    <a:pt x="0" y="703588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9516515" y="0"/>
                  </a:lnTo>
                  <a:cubicBezTo>
                    <a:pt x="9585095" y="0"/>
                    <a:pt x="9640975" y="55880"/>
                    <a:pt x="9640975" y="124460"/>
                  </a:cubicBezTo>
                  <a:lnTo>
                    <a:pt x="9640975" y="703588"/>
                  </a:lnTo>
                  <a:cubicBezTo>
                    <a:pt x="9640975" y="772168"/>
                    <a:pt x="9585095" y="828048"/>
                    <a:pt x="9516515" y="828048"/>
                  </a:cubicBezTo>
                  <a:close/>
                </a:path>
              </a:pathLst>
            </a:custGeom>
            <a:solidFill>
              <a:srgbClr val="FADB9F"/>
            </a:solidFill>
          </p:spPr>
        </p:sp>
      </p:grpSp>
      <p:sp>
        <p:nvSpPr>
          <p:cNvPr id="20" name="TextBox 20"/>
          <p:cNvSpPr txBox="1"/>
          <p:nvPr/>
        </p:nvSpPr>
        <p:spPr>
          <a:xfrm>
            <a:off x="6214409" y="6129419"/>
            <a:ext cx="8875155" cy="6381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039"/>
              </a:lnSpc>
              <a:spcBef>
                <a:spcPct val="0"/>
              </a:spcBef>
            </a:pPr>
            <a:r>
              <a:rPr lang="en-US" sz="4199" spc="264">
                <a:solidFill>
                  <a:srgbClr val="D80C0C"/>
                </a:solidFill>
                <a:latin typeface="Gagalin"/>
              </a:rPr>
              <a:t>науково-методична 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6883930" y="7215145"/>
            <a:ext cx="8875155" cy="6381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039"/>
              </a:lnSpc>
              <a:spcBef>
                <a:spcPct val="0"/>
              </a:spcBef>
            </a:pPr>
            <a:r>
              <a:rPr lang="en-US" sz="4199" spc="264">
                <a:solidFill>
                  <a:srgbClr val="D80C0C"/>
                </a:solidFill>
                <a:latin typeface="Gagalin"/>
              </a:rPr>
              <a:t>комунікативна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6035484" y="8290089"/>
            <a:ext cx="8875155" cy="6381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039"/>
              </a:lnSpc>
              <a:spcBef>
                <a:spcPct val="0"/>
              </a:spcBef>
            </a:pPr>
            <a:r>
              <a:rPr lang="en-US" sz="4199" spc="264">
                <a:solidFill>
                  <a:srgbClr val="D80C0C"/>
                </a:solidFill>
                <a:latin typeface="Gagalin"/>
              </a:rPr>
              <a:t>здоров'язберігаюча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49118" y="9443870"/>
            <a:ext cx="11536348" cy="6381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039"/>
              </a:lnSpc>
              <a:spcBef>
                <a:spcPct val="0"/>
              </a:spcBef>
            </a:pPr>
            <a:r>
              <a:rPr lang="en-US" sz="4199" spc="264">
                <a:solidFill>
                  <a:srgbClr val="D80C0C"/>
                </a:solidFill>
                <a:latin typeface="Gagalin"/>
              </a:rPr>
              <a:t> саморозвиток і самовдосконалення</a:t>
            </a:r>
          </a:p>
        </p:txBody>
      </p:sp>
      <p:sp>
        <p:nvSpPr>
          <p:cNvPr id="24" name="Freeform 24"/>
          <p:cNvSpPr/>
          <p:nvPr/>
        </p:nvSpPr>
        <p:spPr>
          <a:xfrm>
            <a:off x="14366152" y="6556342"/>
            <a:ext cx="3921848" cy="3730658"/>
          </a:xfrm>
          <a:custGeom>
            <a:avLst/>
            <a:gdLst/>
            <a:ahLst/>
            <a:cxnLst/>
            <a:rect l="l" t="t" r="r" b="b"/>
            <a:pathLst>
              <a:path w="3921848" h="3730658">
                <a:moveTo>
                  <a:pt x="0" y="0"/>
                </a:moveTo>
                <a:lnTo>
                  <a:pt x="3921848" y="0"/>
                </a:lnTo>
                <a:lnTo>
                  <a:pt x="3921848" y="3730658"/>
                </a:lnTo>
                <a:lnTo>
                  <a:pt x="0" y="373065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0" y="1277125"/>
            <a:ext cx="4395770" cy="3747394"/>
          </a:xfrm>
          <a:custGeom>
            <a:avLst/>
            <a:gdLst/>
            <a:ahLst/>
            <a:cxnLst/>
            <a:rect l="l" t="t" r="r" b="b"/>
            <a:pathLst>
              <a:path w="4395770" h="3747394">
                <a:moveTo>
                  <a:pt x="0" y="0"/>
                </a:moveTo>
                <a:lnTo>
                  <a:pt x="4395770" y="0"/>
                </a:lnTo>
                <a:lnTo>
                  <a:pt x="4395770" y="3747394"/>
                </a:lnTo>
                <a:lnTo>
                  <a:pt x="0" y="374739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26" name="TextBox 26"/>
          <p:cNvSpPr txBox="1"/>
          <p:nvPr/>
        </p:nvSpPr>
        <p:spPr>
          <a:xfrm>
            <a:off x="1028700" y="267475"/>
            <a:ext cx="18800709" cy="10096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920"/>
              </a:lnSpc>
              <a:spcBef>
                <a:spcPct val="0"/>
              </a:spcBef>
            </a:pPr>
            <a:r>
              <a:rPr lang="en-US" sz="6600" spc="574">
                <a:solidFill>
                  <a:srgbClr val="D80C0C"/>
                </a:solidFill>
                <a:latin typeface="Gagalin"/>
              </a:rPr>
              <a:t>Основні компетентності педагога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7336954" y="1589011"/>
            <a:ext cx="8875155" cy="6381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039"/>
              </a:lnSpc>
              <a:spcBef>
                <a:spcPct val="0"/>
              </a:spcBef>
            </a:pPr>
            <a:r>
              <a:rPr lang="en-US" sz="4199" spc="264">
                <a:solidFill>
                  <a:srgbClr val="D80C0C"/>
                </a:solidFill>
                <a:latin typeface="Gagalin"/>
              </a:rPr>
              <a:t>соціальна 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6035484" y="2786392"/>
            <a:ext cx="8875155" cy="6381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039"/>
              </a:lnSpc>
              <a:spcBef>
                <a:spcPct val="0"/>
              </a:spcBef>
            </a:pPr>
            <a:r>
              <a:rPr lang="en-US" sz="4199" spc="264">
                <a:solidFill>
                  <a:srgbClr val="D80C0C"/>
                </a:solidFill>
                <a:latin typeface="Gagalin"/>
              </a:rPr>
              <a:t>загальнокультурна 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6670984" y="3919743"/>
            <a:ext cx="8875155" cy="6381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039"/>
              </a:lnSpc>
              <a:spcBef>
                <a:spcPct val="0"/>
              </a:spcBef>
            </a:pPr>
            <a:r>
              <a:rPr lang="en-US" sz="4199" spc="264">
                <a:solidFill>
                  <a:srgbClr val="D80C0C"/>
                </a:solidFill>
                <a:latin typeface="Gagalin"/>
              </a:rPr>
              <a:t>уміння вчитись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6883930" y="5024519"/>
            <a:ext cx="8875155" cy="6381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039"/>
              </a:lnSpc>
              <a:spcBef>
                <a:spcPct val="0"/>
              </a:spcBef>
            </a:pPr>
            <a:r>
              <a:rPr lang="en-US" sz="4199" spc="264">
                <a:solidFill>
                  <a:srgbClr val="D80C0C"/>
                </a:solidFill>
                <a:latin typeface="Gagalin"/>
              </a:rPr>
              <a:t>інформаційна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348796" y="3321760"/>
            <a:ext cx="7303004" cy="6965240"/>
          </a:xfrm>
          <a:custGeom>
            <a:avLst/>
            <a:gdLst/>
            <a:ahLst/>
            <a:cxnLst/>
            <a:rect l="l" t="t" r="r" b="b"/>
            <a:pathLst>
              <a:path w="7303004" h="6965240">
                <a:moveTo>
                  <a:pt x="0" y="0"/>
                </a:moveTo>
                <a:lnTo>
                  <a:pt x="7303005" y="0"/>
                </a:lnTo>
                <a:lnTo>
                  <a:pt x="7303005" y="6965240"/>
                </a:lnTo>
                <a:lnTo>
                  <a:pt x="0" y="696524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215584" y="-615729"/>
            <a:ext cx="11856833" cy="12286874"/>
          </a:xfrm>
          <a:prstGeom prst="rect">
            <a:avLst/>
          </a:prstGeom>
        </p:spPr>
      </p:pic>
      <p:sp>
        <p:nvSpPr>
          <p:cNvPr id="4" name="Freeform 4"/>
          <p:cNvSpPr/>
          <p:nvPr/>
        </p:nvSpPr>
        <p:spPr>
          <a:xfrm>
            <a:off x="0" y="367843"/>
            <a:ext cx="4857440" cy="4250260"/>
          </a:xfrm>
          <a:custGeom>
            <a:avLst/>
            <a:gdLst/>
            <a:ahLst/>
            <a:cxnLst/>
            <a:rect l="l" t="t" r="r" b="b"/>
            <a:pathLst>
              <a:path w="4857440" h="4250260">
                <a:moveTo>
                  <a:pt x="0" y="0"/>
                </a:moveTo>
                <a:lnTo>
                  <a:pt x="4857440" y="0"/>
                </a:lnTo>
                <a:lnTo>
                  <a:pt x="4857440" y="4250260"/>
                </a:lnTo>
                <a:lnTo>
                  <a:pt x="0" y="42502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257178" y="367843"/>
            <a:ext cx="16230600" cy="1123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882"/>
              </a:lnSpc>
              <a:spcBef>
                <a:spcPct val="0"/>
              </a:spcBef>
            </a:pPr>
            <a:r>
              <a:rPr lang="en-US" sz="7401" spc="436">
                <a:solidFill>
                  <a:srgbClr val="D80C0C"/>
                </a:solidFill>
                <a:latin typeface="Gagalin"/>
              </a:rPr>
              <a:t>Чарівний глечик</a:t>
            </a:r>
          </a:p>
        </p:txBody>
      </p:sp>
      <p:sp>
        <p:nvSpPr>
          <p:cNvPr id="6" name="Freeform 6"/>
          <p:cNvSpPr/>
          <p:nvPr/>
        </p:nvSpPr>
        <p:spPr>
          <a:xfrm>
            <a:off x="14101924" y="6624184"/>
            <a:ext cx="4186076" cy="3662816"/>
          </a:xfrm>
          <a:custGeom>
            <a:avLst/>
            <a:gdLst/>
            <a:ahLst/>
            <a:cxnLst/>
            <a:rect l="l" t="t" r="r" b="b"/>
            <a:pathLst>
              <a:path w="4186076" h="3662816">
                <a:moveTo>
                  <a:pt x="0" y="0"/>
                </a:moveTo>
                <a:lnTo>
                  <a:pt x="4186076" y="0"/>
                </a:lnTo>
                <a:lnTo>
                  <a:pt x="4186076" y="3662816"/>
                </a:lnTo>
                <a:lnTo>
                  <a:pt x="0" y="366281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3304300" y="2248886"/>
            <a:ext cx="13391997" cy="1543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2119"/>
              </a:lnSpc>
              <a:spcBef>
                <a:spcPct val="0"/>
              </a:spcBef>
            </a:pPr>
            <a:r>
              <a:rPr lang="en-US" sz="10099">
                <a:solidFill>
                  <a:srgbClr val="586B97"/>
                </a:solidFill>
                <a:latin typeface="Lazydog"/>
              </a:rPr>
              <a:t>Бути вчителем це 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57178" y="2092406"/>
            <a:ext cx="16456844" cy="6703333"/>
            <a:chOff x="0" y="0"/>
            <a:chExt cx="13866113" cy="564805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3866113" cy="5648056"/>
            </a:xfrm>
            <a:custGeom>
              <a:avLst/>
              <a:gdLst/>
              <a:ahLst/>
              <a:cxnLst/>
              <a:rect l="l" t="t" r="r" b="b"/>
              <a:pathLst>
                <a:path w="13866113" h="5648056">
                  <a:moveTo>
                    <a:pt x="13741654" y="5648056"/>
                  </a:moveTo>
                  <a:lnTo>
                    <a:pt x="124460" y="5648056"/>
                  </a:lnTo>
                  <a:cubicBezTo>
                    <a:pt x="55880" y="5648056"/>
                    <a:pt x="0" y="5592176"/>
                    <a:pt x="0" y="5523596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3741654" y="0"/>
                  </a:lnTo>
                  <a:cubicBezTo>
                    <a:pt x="13810233" y="0"/>
                    <a:pt x="13866113" y="55880"/>
                    <a:pt x="13866113" y="124460"/>
                  </a:cubicBezTo>
                  <a:lnTo>
                    <a:pt x="13866113" y="5523596"/>
                  </a:lnTo>
                  <a:cubicBezTo>
                    <a:pt x="13866113" y="5592176"/>
                    <a:pt x="13810233" y="5648056"/>
                    <a:pt x="13741654" y="5648056"/>
                  </a:cubicBezTo>
                  <a:close/>
                </a:path>
              </a:pathLst>
            </a:custGeom>
            <a:solidFill>
              <a:srgbClr val="FADB9F"/>
            </a:solidFill>
          </p:spPr>
        </p:sp>
      </p:grpSp>
      <p:sp>
        <p:nvSpPr>
          <p:cNvPr id="4" name="TextBox 4"/>
          <p:cNvSpPr txBox="1"/>
          <p:nvPr/>
        </p:nvSpPr>
        <p:spPr>
          <a:xfrm>
            <a:off x="1257178" y="3514449"/>
            <a:ext cx="16688815" cy="52812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187526" lvl="1" indent="-593763">
              <a:lnSpc>
                <a:spcPts val="7700"/>
              </a:lnSpc>
              <a:buFont typeface="Arial"/>
              <a:buChar char="•"/>
            </a:pPr>
            <a:r>
              <a:rPr lang="en-US" sz="5500">
                <a:solidFill>
                  <a:srgbClr val="5F1A1F"/>
                </a:solidFill>
                <a:latin typeface="Open Sans Bold"/>
              </a:rPr>
              <a:t>Прочитати  педагогічну ситуацію в групі.</a:t>
            </a:r>
          </a:p>
          <a:p>
            <a:pPr marL="1187526" lvl="1" indent="-593763">
              <a:lnSpc>
                <a:spcPts val="7700"/>
              </a:lnSpc>
              <a:buFont typeface="Arial"/>
              <a:buChar char="•"/>
            </a:pPr>
            <a:r>
              <a:rPr lang="en-US" sz="5500">
                <a:solidFill>
                  <a:srgbClr val="5F1A1F"/>
                </a:solidFill>
                <a:latin typeface="Open Sans Bold"/>
              </a:rPr>
              <a:t>Обговорити її.</a:t>
            </a:r>
          </a:p>
          <a:p>
            <a:pPr marL="1187526" lvl="1" indent="-593763">
              <a:lnSpc>
                <a:spcPts val="7700"/>
              </a:lnSpc>
              <a:buFont typeface="Arial"/>
              <a:buChar char="•"/>
            </a:pPr>
            <a:r>
              <a:rPr lang="en-US" sz="5500">
                <a:solidFill>
                  <a:srgbClr val="5F1A1F"/>
                </a:solidFill>
                <a:latin typeface="Open Sans Bold"/>
              </a:rPr>
              <a:t>Дійти до спільного рішення.</a:t>
            </a:r>
          </a:p>
          <a:p>
            <a:pPr marL="1187526" lvl="1" indent="-593763">
              <a:lnSpc>
                <a:spcPts val="7700"/>
              </a:lnSpc>
              <a:buFont typeface="Arial"/>
              <a:buChar char="•"/>
            </a:pPr>
            <a:r>
              <a:rPr lang="en-US" sz="5500">
                <a:solidFill>
                  <a:srgbClr val="5F1A1F"/>
                </a:solidFill>
                <a:latin typeface="Open Sans Bold"/>
              </a:rPr>
              <a:t>Оголосити кінцевий варіант вирішення проблеми.</a:t>
            </a:r>
          </a:p>
          <a:p>
            <a:pPr>
              <a:lnSpc>
                <a:spcPts val="3360"/>
              </a:lnSpc>
            </a:pPr>
            <a:endParaRPr lang="en-US" sz="5500">
              <a:solidFill>
                <a:srgbClr val="5F1A1F"/>
              </a:solidFill>
              <a:latin typeface="Open Sans Bold"/>
            </a:endParaRPr>
          </a:p>
        </p:txBody>
      </p:sp>
      <p:sp>
        <p:nvSpPr>
          <p:cNvPr id="5" name="Freeform 5"/>
          <p:cNvSpPr/>
          <p:nvPr/>
        </p:nvSpPr>
        <p:spPr>
          <a:xfrm>
            <a:off x="14363629" y="7304478"/>
            <a:ext cx="3924371" cy="2982522"/>
          </a:xfrm>
          <a:custGeom>
            <a:avLst/>
            <a:gdLst/>
            <a:ahLst/>
            <a:cxnLst/>
            <a:rect l="l" t="t" r="r" b="b"/>
            <a:pathLst>
              <a:path w="3924371" h="2982522">
                <a:moveTo>
                  <a:pt x="0" y="0"/>
                </a:moveTo>
                <a:lnTo>
                  <a:pt x="3924371" y="0"/>
                </a:lnTo>
                <a:lnTo>
                  <a:pt x="3924371" y="2982522"/>
                </a:lnTo>
                <a:lnTo>
                  <a:pt x="0" y="29825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4991765" y="2325504"/>
            <a:ext cx="9582005" cy="1190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919"/>
              </a:lnSpc>
              <a:spcBef>
                <a:spcPct val="0"/>
              </a:spcBef>
            </a:pPr>
            <a:r>
              <a:rPr lang="en-US" sz="6599">
                <a:solidFill>
                  <a:srgbClr val="D80C0C"/>
                </a:solidFill>
                <a:latin typeface="Agrandir Ultra-Bold"/>
              </a:rPr>
              <a:t>Педагогічні ситуації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257178" y="367843"/>
            <a:ext cx="16230600" cy="1123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882"/>
              </a:lnSpc>
              <a:spcBef>
                <a:spcPct val="0"/>
              </a:spcBef>
            </a:pPr>
            <a:r>
              <a:rPr lang="en-US" sz="7401" spc="436">
                <a:solidFill>
                  <a:srgbClr val="D80C0C"/>
                </a:solidFill>
                <a:latin typeface="Gagalin"/>
              </a:rPr>
              <a:t>Педагогічна майстерність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3207982">
            <a:off x="-3601395" y="-596517"/>
            <a:ext cx="10626466" cy="10626466"/>
          </a:xfrm>
          <a:custGeom>
            <a:avLst/>
            <a:gdLst/>
            <a:ahLst/>
            <a:cxnLst/>
            <a:rect l="l" t="t" r="r" b="b"/>
            <a:pathLst>
              <a:path w="10626466" h="10626466">
                <a:moveTo>
                  <a:pt x="0" y="0"/>
                </a:moveTo>
                <a:lnTo>
                  <a:pt x="10626466" y="0"/>
                </a:lnTo>
                <a:lnTo>
                  <a:pt x="10626466" y="10626466"/>
                </a:lnTo>
                <a:lnTo>
                  <a:pt x="0" y="106264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986867">
            <a:off x="11499984" y="2046933"/>
            <a:ext cx="8508197" cy="9104101"/>
          </a:xfrm>
          <a:custGeom>
            <a:avLst/>
            <a:gdLst/>
            <a:ahLst/>
            <a:cxnLst/>
            <a:rect l="l" t="t" r="r" b="b"/>
            <a:pathLst>
              <a:path w="8508197" h="9104101">
                <a:moveTo>
                  <a:pt x="0" y="0"/>
                </a:moveTo>
                <a:lnTo>
                  <a:pt x="8508197" y="0"/>
                </a:lnTo>
                <a:lnTo>
                  <a:pt x="8508197" y="9104101"/>
                </a:lnTo>
                <a:lnTo>
                  <a:pt x="0" y="910410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6000"/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H="1">
            <a:off x="13633951" y="376238"/>
            <a:ext cx="4240262" cy="3839364"/>
          </a:xfrm>
          <a:custGeom>
            <a:avLst/>
            <a:gdLst/>
            <a:ahLst/>
            <a:cxnLst/>
            <a:rect l="l" t="t" r="r" b="b"/>
            <a:pathLst>
              <a:path w="4240262" h="3839364">
                <a:moveTo>
                  <a:pt x="4240262" y="0"/>
                </a:moveTo>
                <a:lnTo>
                  <a:pt x="0" y="0"/>
                </a:lnTo>
                <a:lnTo>
                  <a:pt x="0" y="3839364"/>
                </a:lnTo>
                <a:lnTo>
                  <a:pt x="4240262" y="3839364"/>
                </a:lnTo>
                <a:lnTo>
                  <a:pt x="4240262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6147274" y="2164506"/>
            <a:ext cx="6501613" cy="6065094"/>
          </a:xfrm>
          <a:custGeom>
            <a:avLst/>
            <a:gdLst/>
            <a:ahLst/>
            <a:cxnLst/>
            <a:rect l="l" t="t" r="r" b="b"/>
            <a:pathLst>
              <a:path w="6501613" h="6065094">
                <a:moveTo>
                  <a:pt x="0" y="0"/>
                </a:moveTo>
                <a:lnTo>
                  <a:pt x="6501613" y="0"/>
                </a:lnTo>
                <a:lnTo>
                  <a:pt x="6501613" y="6065094"/>
                </a:lnTo>
                <a:lnTo>
                  <a:pt x="0" y="606509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3106244" y="5197053"/>
            <a:ext cx="5295677" cy="5284006"/>
          </a:xfrm>
          <a:custGeom>
            <a:avLst/>
            <a:gdLst/>
            <a:ahLst/>
            <a:cxnLst/>
            <a:rect l="l" t="t" r="r" b="b"/>
            <a:pathLst>
              <a:path w="5295677" h="5284006">
                <a:moveTo>
                  <a:pt x="0" y="0"/>
                </a:moveTo>
                <a:lnTo>
                  <a:pt x="5295677" y="0"/>
                </a:lnTo>
                <a:lnTo>
                  <a:pt x="5295677" y="5284006"/>
                </a:lnTo>
                <a:lnTo>
                  <a:pt x="0" y="528400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472447" y="6805314"/>
            <a:ext cx="2563272" cy="2741467"/>
          </a:xfrm>
          <a:custGeom>
            <a:avLst/>
            <a:gdLst/>
            <a:ahLst/>
            <a:cxnLst/>
            <a:rect l="l" t="t" r="r" b="b"/>
            <a:pathLst>
              <a:path w="2563272" h="2741467">
                <a:moveTo>
                  <a:pt x="0" y="0"/>
                </a:moveTo>
                <a:lnTo>
                  <a:pt x="2563271" y="0"/>
                </a:lnTo>
                <a:lnTo>
                  <a:pt x="2563271" y="2741467"/>
                </a:lnTo>
                <a:lnTo>
                  <a:pt x="0" y="2741467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37495" y="5678942"/>
            <a:ext cx="5839109" cy="4554505"/>
          </a:xfrm>
          <a:custGeom>
            <a:avLst/>
            <a:gdLst/>
            <a:ahLst/>
            <a:cxnLst/>
            <a:rect l="l" t="t" r="r" b="b"/>
            <a:pathLst>
              <a:path w="5839109" h="4554505">
                <a:moveTo>
                  <a:pt x="0" y="0"/>
                </a:moveTo>
                <a:lnTo>
                  <a:pt x="5839109" y="0"/>
                </a:lnTo>
                <a:lnTo>
                  <a:pt x="5839109" y="4554505"/>
                </a:lnTo>
                <a:lnTo>
                  <a:pt x="0" y="4554505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608509" y="535442"/>
            <a:ext cx="2992582" cy="5143500"/>
          </a:xfrm>
          <a:custGeom>
            <a:avLst/>
            <a:gdLst/>
            <a:ahLst/>
            <a:cxnLst/>
            <a:rect l="l" t="t" r="r" b="b"/>
            <a:pathLst>
              <a:path w="2992582" h="5143500">
                <a:moveTo>
                  <a:pt x="0" y="0"/>
                </a:moveTo>
                <a:lnTo>
                  <a:pt x="2992582" y="0"/>
                </a:lnTo>
                <a:lnTo>
                  <a:pt x="2992582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1257178" y="366713"/>
            <a:ext cx="16230600" cy="1314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321"/>
              </a:lnSpc>
              <a:spcBef>
                <a:spcPct val="0"/>
              </a:spcBef>
            </a:pPr>
            <a:r>
              <a:rPr lang="en-US" sz="8601" spc="1161">
                <a:solidFill>
                  <a:srgbClr val="D80C0C"/>
                </a:solidFill>
                <a:latin typeface="Gagalin"/>
              </a:rPr>
              <a:t>коло ідей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793419">
            <a:off x="-3898873" y="-2615416"/>
            <a:ext cx="9855146" cy="9855146"/>
          </a:xfrm>
          <a:custGeom>
            <a:avLst/>
            <a:gdLst/>
            <a:ahLst/>
            <a:cxnLst/>
            <a:rect l="l" t="t" r="r" b="b"/>
            <a:pathLst>
              <a:path w="9855146" h="9855146">
                <a:moveTo>
                  <a:pt x="0" y="0"/>
                </a:moveTo>
                <a:lnTo>
                  <a:pt x="9855146" y="0"/>
                </a:lnTo>
                <a:lnTo>
                  <a:pt x="9855146" y="9855147"/>
                </a:lnTo>
                <a:lnTo>
                  <a:pt x="0" y="985514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188274">
            <a:off x="15835896" y="5081402"/>
            <a:ext cx="6102219" cy="6102219"/>
          </a:xfrm>
          <a:custGeom>
            <a:avLst/>
            <a:gdLst/>
            <a:ahLst/>
            <a:cxnLst/>
            <a:rect l="l" t="t" r="r" b="b"/>
            <a:pathLst>
              <a:path w="6102219" h="6102219">
                <a:moveTo>
                  <a:pt x="0" y="0"/>
                </a:moveTo>
                <a:lnTo>
                  <a:pt x="6102219" y="0"/>
                </a:lnTo>
                <a:lnTo>
                  <a:pt x="6102219" y="6102218"/>
                </a:lnTo>
                <a:lnTo>
                  <a:pt x="0" y="61022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186008" y="1666875"/>
            <a:ext cx="9915983" cy="8620125"/>
          </a:xfrm>
          <a:custGeom>
            <a:avLst/>
            <a:gdLst/>
            <a:ahLst/>
            <a:cxnLst/>
            <a:rect l="l" t="t" r="r" b="b"/>
            <a:pathLst>
              <a:path w="9915983" h="8620125">
                <a:moveTo>
                  <a:pt x="0" y="0"/>
                </a:moveTo>
                <a:lnTo>
                  <a:pt x="9915984" y="0"/>
                </a:lnTo>
                <a:lnTo>
                  <a:pt x="9915984" y="8620125"/>
                </a:lnTo>
                <a:lnTo>
                  <a:pt x="0" y="862012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353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443383" y="2291686"/>
            <a:ext cx="7325044" cy="6748196"/>
          </a:xfrm>
          <a:custGeom>
            <a:avLst/>
            <a:gdLst/>
            <a:ahLst/>
            <a:cxnLst/>
            <a:rect l="l" t="t" r="r" b="b"/>
            <a:pathLst>
              <a:path w="7325044" h="6748196">
                <a:moveTo>
                  <a:pt x="0" y="0"/>
                </a:moveTo>
                <a:lnTo>
                  <a:pt x="7325043" y="0"/>
                </a:lnTo>
                <a:lnTo>
                  <a:pt x="7325043" y="6748197"/>
                </a:lnTo>
                <a:lnTo>
                  <a:pt x="0" y="674819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257178" y="390525"/>
            <a:ext cx="16230600" cy="1276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081"/>
              </a:lnSpc>
              <a:spcBef>
                <a:spcPct val="0"/>
              </a:spcBef>
            </a:pPr>
            <a:r>
              <a:rPr lang="en-US" sz="8401" spc="1671">
                <a:solidFill>
                  <a:srgbClr val="D80C0C"/>
                </a:solidFill>
                <a:latin typeface="Gagalin"/>
              </a:rPr>
              <a:t>казковий вернісаж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793419">
            <a:off x="-3898873" y="-2615416"/>
            <a:ext cx="9855146" cy="9855146"/>
          </a:xfrm>
          <a:custGeom>
            <a:avLst/>
            <a:gdLst/>
            <a:ahLst/>
            <a:cxnLst/>
            <a:rect l="l" t="t" r="r" b="b"/>
            <a:pathLst>
              <a:path w="9855146" h="9855146">
                <a:moveTo>
                  <a:pt x="0" y="0"/>
                </a:moveTo>
                <a:lnTo>
                  <a:pt x="9855146" y="0"/>
                </a:lnTo>
                <a:lnTo>
                  <a:pt x="9855146" y="9855147"/>
                </a:lnTo>
                <a:lnTo>
                  <a:pt x="0" y="985514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188274">
            <a:off x="15835896" y="5081402"/>
            <a:ext cx="6102219" cy="6102219"/>
          </a:xfrm>
          <a:custGeom>
            <a:avLst/>
            <a:gdLst/>
            <a:ahLst/>
            <a:cxnLst/>
            <a:rect l="l" t="t" r="r" b="b"/>
            <a:pathLst>
              <a:path w="6102219" h="6102219">
                <a:moveTo>
                  <a:pt x="0" y="0"/>
                </a:moveTo>
                <a:lnTo>
                  <a:pt x="6102219" y="0"/>
                </a:lnTo>
                <a:lnTo>
                  <a:pt x="6102219" y="6102218"/>
                </a:lnTo>
                <a:lnTo>
                  <a:pt x="0" y="61022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784895" y="3052591"/>
            <a:ext cx="9510256" cy="6597740"/>
          </a:xfrm>
          <a:custGeom>
            <a:avLst/>
            <a:gdLst/>
            <a:ahLst/>
            <a:cxnLst/>
            <a:rect l="l" t="t" r="r" b="b"/>
            <a:pathLst>
              <a:path w="9510256" h="6597740">
                <a:moveTo>
                  <a:pt x="0" y="0"/>
                </a:moveTo>
                <a:lnTo>
                  <a:pt x="9510256" y="0"/>
                </a:lnTo>
                <a:lnTo>
                  <a:pt x="9510256" y="6597740"/>
                </a:lnTo>
                <a:lnTo>
                  <a:pt x="0" y="659774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424723" y="1035807"/>
            <a:ext cx="16230600" cy="1276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081"/>
              </a:lnSpc>
              <a:spcBef>
                <a:spcPct val="0"/>
              </a:spcBef>
            </a:pPr>
            <a:r>
              <a:rPr lang="en-US" sz="8401" spc="1671">
                <a:solidFill>
                  <a:srgbClr val="D80C0C"/>
                </a:solidFill>
                <a:latin typeface="Gagalin"/>
              </a:rPr>
              <a:t>червона шапочка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793419">
            <a:off x="-3898873" y="-2615416"/>
            <a:ext cx="9855146" cy="9855146"/>
          </a:xfrm>
          <a:custGeom>
            <a:avLst/>
            <a:gdLst/>
            <a:ahLst/>
            <a:cxnLst/>
            <a:rect l="l" t="t" r="r" b="b"/>
            <a:pathLst>
              <a:path w="9855146" h="9855146">
                <a:moveTo>
                  <a:pt x="0" y="0"/>
                </a:moveTo>
                <a:lnTo>
                  <a:pt x="9855146" y="0"/>
                </a:lnTo>
                <a:lnTo>
                  <a:pt x="9855146" y="9855147"/>
                </a:lnTo>
                <a:lnTo>
                  <a:pt x="0" y="985514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188274">
            <a:off x="15835896" y="5081402"/>
            <a:ext cx="6102219" cy="6102219"/>
          </a:xfrm>
          <a:custGeom>
            <a:avLst/>
            <a:gdLst/>
            <a:ahLst/>
            <a:cxnLst/>
            <a:rect l="l" t="t" r="r" b="b"/>
            <a:pathLst>
              <a:path w="6102219" h="6102219">
                <a:moveTo>
                  <a:pt x="0" y="0"/>
                </a:moveTo>
                <a:lnTo>
                  <a:pt x="6102219" y="0"/>
                </a:lnTo>
                <a:lnTo>
                  <a:pt x="6102219" y="6102218"/>
                </a:lnTo>
                <a:lnTo>
                  <a:pt x="0" y="61022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484898" y="2312157"/>
            <a:ext cx="10110249" cy="7588928"/>
          </a:xfrm>
          <a:custGeom>
            <a:avLst/>
            <a:gdLst/>
            <a:ahLst/>
            <a:cxnLst/>
            <a:rect l="l" t="t" r="r" b="b"/>
            <a:pathLst>
              <a:path w="10110249" h="7588928">
                <a:moveTo>
                  <a:pt x="0" y="0"/>
                </a:moveTo>
                <a:lnTo>
                  <a:pt x="10110249" y="0"/>
                </a:lnTo>
                <a:lnTo>
                  <a:pt x="10110249" y="7588928"/>
                </a:lnTo>
                <a:lnTo>
                  <a:pt x="0" y="758892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424723" y="1035807"/>
            <a:ext cx="16230600" cy="1276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081"/>
              </a:lnSpc>
              <a:spcBef>
                <a:spcPct val="0"/>
              </a:spcBef>
            </a:pPr>
            <a:r>
              <a:rPr lang="en-US" sz="8401" spc="1671">
                <a:solidFill>
                  <a:srgbClr val="D80C0C"/>
                </a:solidFill>
                <a:latin typeface="Gagalin"/>
              </a:rPr>
              <a:t>Рукавичка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793419">
            <a:off x="-3898873" y="-2615416"/>
            <a:ext cx="9855146" cy="9855146"/>
          </a:xfrm>
          <a:custGeom>
            <a:avLst/>
            <a:gdLst/>
            <a:ahLst/>
            <a:cxnLst/>
            <a:rect l="l" t="t" r="r" b="b"/>
            <a:pathLst>
              <a:path w="9855146" h="9855146">
                <a:moveTo>
                  <a:pt x="0" y="0"/>
                </a:moveTo>
                <a:lnTo>
                  <a:pt x="9855146" y="0"/>
                </a:lnTo>
                <a:lnTo>
                  <a:pt x="9855146" y="9855147"/>
                </a:lnTo>
                <a:lnTo>
                  <a:pt x="0" y="985514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188274">
            <a:off x="15835896" y="5081402"/>
            <a:ext cx="6102219" cy="6102219"/>
          </a:xfrm>
          <a:custGeom>
            <a:avLst/>
            <a:gdLst/>
            <a:ahLst/>
            <a:cxnLst/>
            <a:rect l="l" t="t" r="r" b="b"/>
            <a:pathLst>
              <a:path w="6102219" h="6102219">
                <a:moveTo>
                  <a:pt x="0" y="0"/>
                </a:moveTo>
                <a:lnTo>
                  <a:pt x="6102219" y="0"/>
                </a:lnTo>
                <a:lnTo>
                  <a:pt x="6102219" y="6102218"/>
                </a:lnTo>
                <a:lnTo>
                  <a:pt x="0" y="61022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5552602" y="2312157"/>
            <a:ext cx="7974843" cy="7974843"/>
          </a:xfrm>
          <a:custGeom>
            <a:avLst/>
            <a:gdLst/>
            <a:ahLst/>
            <a:cxnLst/>
            <a:rect l="l" t="t" r="r" b="b"/>
            <a:pathLst>
              <a:path w="7974843" h="7974843">
                <a:moveTo>
                  <a:pt x="0" y="0"/>
                </a:moveTo>
                <a:lnTo>
                  <a:pt x="7974842" y="0"/>
                </a:lnTo>
                <a:lnTo>
                  <a:pt x="7974842" y="7974843"/>
                </a:lnTo>
                <a:lnTo>
                  <a:pt x="0" y="797484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424723" y="593084"/>
            <a:ext cx="16230600" cy="1276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081"/>
              </a:lnSpc>
              <a:spcBef>
                <a:spcPct val="0"/>
              </a:spcBef>
            </a:pPr>
            <a:r>
              <a:rPr lang="en-US" sz="8401" spc="1671">
                <a:solidFill>
                  <a:srgbClr val="D80C0C"/>
                </a:solidFill>
                <a:latin typeface="Gagalin"/>
              </a:rPr>
              <a:t>коза-дереза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793419">
            <a:off x="-3898873" y="-2615416"/>
            <a:ext cx="9855146" cy="9855146"/>
          </a:xfrm>
          <a:custGeom>
            <a:avLst/>
            <a:gdLst/>
            <a:ahLst/>
            <a:cxnLst/>
            <a:rect l="l" t="t" r="r" b="b"/>
            <a:pathLst>
              <a:path w="9855146" h="9855146">
                <a:moveTo>
                  <a:pt x="0" y="0"/>
                </a:moveTo>
                <a:lnTo>
                  <a:pt x="9855146" y="0"/>
                </a:lnTo>
                <a:lnTo>
                  <a:pt x="9855146" y="9855147"/>
                </a:lnTo>
                <a:lnTo>
                  <a:pt x="0" y="985514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188274">
            <a:off x="15835896" y="5081402"/>
            <a:ext cx="6102219" cy="6102219"/>
          </a:xfrm>
          <a:custGeom>
            <a:avLst/>
            <a:gdLst/>
            <a:ahLst/>
            <a:cxnLst/>
            <a:rect l="l" t="t" r="r" b="b"/>
            <a:pathLst>
              <a:path w="6102219" h="6102219">
                <a:moveTo>
                  <a:pt x="0" y="0"/>
                </a:moveTo>
                <a:lnTo>
                  <a:pt x="6102219" y="0"/>
                </a:lnTo>
                <a:lnTo>
                  <a:pt x="6102219" y="6102218"/>
                </a:lnTo>
                <a:lnTo>
                  <a:pt x="0" y="61022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2202852" y="2021312"/>
            <a:ext cx="13758586" cy="7704808"/>
          </a:xfrm>
          <a:custGeom>
            <a:avLst/>
            <a:gdLst/>
            <a:ahLst/>
            <a:cxnLst/>
            <a:rect l="l" t="t" r="r" b="b"/>
            <a:pathLst>
              <a:path w="13758586" h="7704808">
                <a:moveTo>
                  <a:pt x="0" y="0"/>
                </a:moveTo>
                <a:lnTo>
                  <a:pt x="13758586" y="0"/>
                </a:lnTo>
                <a:lnTo>
                  <a:pt x="13758586" y="7704808"/>
                </a:lnTo>
                <a:lnTo>
                  <a:pt x="0" y="770480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424723" y="593084"/>
            <a:ext cx="16230600" cy="1276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081"/>
              </a:lnSpc>
              <a:spcBef>
                <a:spcPct val="0"/>
              </a:spcBef>
            </a:pPr>
            <a:r>
              <a:rPr lang="en-US" sz="8401" spc="1671">
                <a:solidFill>
                  <a:srgbClr val="D80C0C"/>
                </a:solidFill>
                <a:latin typeface="Gagalin"/>
              </a:rPr>
              <a:t>колобок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793419">
            <a:off x="-4452316" y="-2715942"/>
            <a:ext cx="9855146" cy="9855146"/>
          </a:xfrm>
          <a:custGeom>
            <a:avLst/>
            <a:gdLst/>
            <a:ahLst/>
            <a:cxnLst/>
            <a:rect l="l" t="t" r="r" b="b"/>
            <a:pathLst>
              <a:path w="9855146" h="9855146">
                <a:moveTo>
                  <a:pt x="0" y="0"/>
                </a:moveTo>
                <a:lnTo>
                  <a:pt x="9855146" y="0"/>
                </a:lnTo>
                <a:lnTo>
                  <a:pt x="9855146" y="9855146"/>
                </a:lnTo>
                <a:lnTo>
                  <a:pt x="0" y="985514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188274">
            <a:off x="15835896" y="5081402"/>
            <a:ext cx="6102219" cy="6102219"/>
          </a:xfrm>
          <a:custGeom>
            <a:avLst/>
            <a:gdLst/>
            <a:ahLst/>
            <a:cxnLst/>
            <a:rect l="l" t="t" r="r" b="b"/>
            <a:pathLst>
              <a:path w="6102219" h="6102219">
                <a:moveTo>
                  <a:pt x="0" y="0"/>
                </a:moveTo>
                <a:lnTo>
                  <a:pt x="6102219" y="0"/>
                </a:lnTo>
                <a:lnTo>
                  <a:pt x="6102219" y="6102218"/>
                </a:lnTo>
                <a:lnTo>
                  <a:pt x="0" y="61022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75257" y="0"/>
            <a:ext cx="3278334" cy="3278334"/>
          </a:xfrm>
          <a:custGeom>
            <a:avLst/>
            <a:gdLst/>
            <a:ahLst/>
            <a:cxnLst/>
            <a:rect l="l" t="t" r="r" b="b"/>
            <a:pathLst>
              <a:path w="3278334" h="3278334">
                <a:moveTo>
                  <a:pt x="0" y="0"/>
                </a:moveTo>
                <a:lnTo>
                  <a:pt x="3278334" y="0"/>
                </a:lnTo>
                <a:lnTo>
                  <a:pt x="3278334" y="3278334"/>
                </a:lnTo>
                <a:lnTo>
                  <a:pt x="0" y="327833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2446589" y="4372110"/>
            <a:ext cx="13226866" cy="6139430"/>
          </a:xfrm>
          <a:custGeom>
            <a:avLst/>
            <a:gdLst/>
            <a:ahLst/>
            <a:cxnLst/>
            <a:rect l="l" t="t" r="r" b="b"/>
            <a:pathLst>
              <a:path w="13226866" h="6139430">
                <a:moveTo>
                  <a:pt x="0" y="0"/>
                </a:moveTo>
                <a:lnTo>
                  <a:pt x="13226866" y="0"/>
                </a:lnTo>
                <a:lnTo>
                  <a:pt x="13226866" y="6139429"/>
                </a:lnTo>
                <a:lnTo>
                  <a:pt x="0" y="613942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6595" b="-6595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7577218" y="3902985"/>
            <a:ext cx="2965608" cy="4527645"/>
          </a:xfrm>
          <a:custGeom>
            <a:avLst/>
            <a:gdLst/>
            <a:ahLst/>
            <a:cxnLst/>
            <a:rect l="l" t="t" r="r" b="b"/>
            <a:pathLst>
              <a:path w="2965608" h="4527645">
                <a:moveTo>
                  <a:pt x="0" y="0"/>
                </a:moveTo>
                <a:lnTo>
                  <a:pt x="2965608" y="0"/>
                </a:lnTo>
                <a:lnTo>
                  <a:pt x="2965608" y="4527646"/>
                </a:lnTo>
                <a:lnTo>
                  <a:pt x="0" y="452764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424723" y="593084"/>
            <a:ext cx="16230600" cy="1276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081"/>
              </a:lnSpc>
              <a:spcBef>
                <a:spcPct val="0"/>
              </a:spcBef>
            </a:pPr>
            <a:r>
              <a:rPr lang="en-US" sz="8401" spc="1671">
                <a:solidFill>
                  <a:srgbClr val="D80C0C"/>
                </a:solidFill>
                <a:latin typeface="Gagalin"/>
              </a:rPr>
              <a:t>сторітелінг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753591" y="2242055"/>
            <a:ext cx="16688815" cy="13944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1340"/>
              </a:lnSpc>
            </a:pPr>
            <a:r>
              <a:rPr lang="en-US" sz="8100">
                <a:solidFill>
                  <a:srgbClr val="5F1A1F"/>
                </a:solidFill>
                <a:latin typeface="Lazydog"/>
              </a:rPr>
              <a:t>“Одного разу вчитель...”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793419">
            <a:off x="-4452316" y="-2715942"/>
            <a:ext cx="9855146" cy="9855146"/>
          </a:xfrm>
          <a:custGeom>
            <a:avLst/>
            <a:gdLst/>
            <a:ahLst/>
            <a:cxnLst/>
            <a:rect l="l" t="t" r="r" b="b"/>
            <a:pathLst>
              <a:path w="9855146" h="9855146">
                <a:moveTo>
                  <a:pt x="0" y="0"/>
                </a:moveTo>
                <a:lnTo>
                  <a:pt x="9855146" y="0"/>
                </a:lnTo>
                <a:lnTo>
                  <a:pt x="9855146" y="9855146"/>
                </a:lnTo>
                <a:lnTo>
                  <a:pt x="0" y="985514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188274">
            <a:off x="15835896" y="5081402"/>
            <a:ext cx="6102219" cy="6102219"/>
          </a:xfrm>
          <a:custGeom>
            <a:avLst/>
            <a:gdLst/>
            <a:ahLst/>
            <a:cxnLst/>
            <a:rect l="l" t="t" r="r" b="b"/>
            <a:pathLst>
              <a:path w="6102219" h="6102219">
                <a:moveTo>
                  <a:pt x="0" y="0"/>
                </a:moveTo>
                <a:lnTo>
                  <a:pt x="6102219" y="0"/>
                </a:lnTo>
                <a:lnTo>
                  <a:pt x="6102219" y="6102218"/>
                </a:lnTo>
                <a:lnTo>
                  <a:pt x="0" y="61022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854349" y="2211631"/>
            <a:ext cx="8014804" cy="8075369"/>
          </a:xfrm>
          <a:custGeom>
            <a:avLst/>
            <a:gdLst/>
            <a:ahLst/>
            <a:cxnLst/>
            <a:rect l="l" t="t" r="r" b="b"/>
            <a:pathLst>
              <a:path w="8014804" h="8075369">
                <a:moveTo>
                  <a:pt x="0" y="0"/>
                </a:moveTo>
                <a:lnTo>
                  <a:pt x="8014804" y="0"/>
                </a:lnTo>
                <a:lnTo>
                  <a:pt x="8014804" y="8075369"/>
                </a:lnTo>
                <a:lnTo>
                  <a:pt x="0" y="807536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475257" y="392031"/>
            <a:ext cx="3553691" cy="4114800"/>
          </a:xfrm>
          <a:custGeom>
            <a:avLst/>
            <a:gdLst/>
            <a:ahLst/>
            <a:cxnLst/>
            <a:rect l="l" t="t" r="r" b="b"/>
            <a:pathLst>
              <a:path w="3553691" h="4114800">
                <a:moveTo>
                  <a:pt x="0" y="0"/>
                </a:moveTo>
                <a:lnTo>
                  <a:pt x="3553691" y="0"/>
                </a:lnTo>
                <a:lnTo>
                  <a:pt x="355369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424723" y="593084"/>
            <a:ext cx="16230600" cy="1276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081"/>
              </a:lnSpc>
              <a:spcBef>
                <a:spcPct val="0"/>
              </a:spcBef>
            </a:pPr>
            <a:r>
              <a:rPr lang="en-US" sz="8401" spc="1671" dirty="0" err="1">
                <a:solidFill>
                  <a:srgbClr val="D80C0C"/>
                </a:solidFill>
                <a:latin typeface="Gagalin"/>
              </a:rPr>
              <a:t>поле</a:t>
            </a:r>
            <a:r>
              <a:rPr lang="en-US" sz="8401" spc="1671" dirty="0">
                <a:solidFill>
                  <a:srgbClr val="D80C0C"/>
                </a:solidFill>
                <a:latin typeface="Gagalin"/>
              </a:rPr>
              <a:t> </a:t>
            </a:r>
            <a:r>
              <a:rPr lang="en-US" sz="8401" spc="1671" dirty="0" err="1">
                <a:solidFill>
                  <a:srgbClr val="D80C0C"/>
                </a:solidFill>
                <a:latin typeface="Gagalin"/>
              </a:rPr>
              <a:t>вражень</a:t>
            </a:r>
            <a:endParaRPr lang="en-US" sz="8401" spc="1671" dirty="0">
              <a:solidFill>
                <a:srgbClr val="D80C0C"/>
              </a:solidFill>
              <a:latin typeface="Gagalin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47800" y="571500"/>
            <a:ext cx="16230600" cy="1276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081"/>
              </a:lnSpc>
              <a:spcBef>
                <a:spcPct val="0"/>
              </a:spcBef>
            </a:pPr>
            <a:r>
              <a:rPr lang="en-US" sz="8401" spc="1671" dirty="0" err="1">
                <a:solidFill>
                  <a:srgbClr val="D80C0C"/>
                </a:solidFill>
                <a:latin typeface="Gagalin"/>
              </a:rPr>
              <a:t>поле</a:t>
            </a:r>
            <a:r>
              <a:rPr lang="en-US" sz="8401" spc="1671" dirty="0">
                <a:solidFill>
                  <a:srgbClr val="D80C0C"/>
                </a:solidFill>
                <a:latin typeface="Gagalin"/>
              </a:rPr>
              <a:t> </a:t>
            </a:r>
            <a:r>
              <a:rPr lang="en-US" sz="8401" spc="1671" dirty="0" err="1">
                <a:solidFill>
                  <a:srgbClr val="D80C0C"/>
                </a:solidFill>
                <a:latin typeface="Gagalin"/>
              </a:rPr>
              <a:t>вражень</a:t>
            </a:r>
            <a:endParaRPr lang="en-US" sz="8401" spc="1671" dirty="0">
              <a:solidFill>
                <a:srgbClr val="D80C0C"/>
              </a:solidFill>
              <a:latin typeface="Gagali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3464"/>
            <a:ext cx="18288000" cy="10290916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762000" y="108213"/>
            <a:ext cx="17145000" cy="10914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10081"/>
              </a:lnSpc>
              <a:spcBef>
                <a:spcPct val="0"/>
              </a:spcBef>
            </a:pPr>
            <a:r>
              <a:rPr lang="en-US" sz="4800" spc="1671" dirty="0" err="1">
                <a:solidFill>
                  <a:srgbClr val="FFFF00"/>
                </a:solidFill>
                <a:latin typeface="Gagalin"/>
              </a:rPr>
              <a:t>вправа-релаксація</a:t>
            </a:r>
            <a:r>
              <a:rPr lang="en-US" sz="4800" spc="1671" dirty="0">
                <a:solidFill>
                  <a:srgbClr val="FFFF00"/>
                </a:solidFill>
                <a:latin typeface="Gagalin"/>
              </a:rPr>
              <a:t> “</a:t>
            </a:r>
            <a:r>
              <a:rPr lang="en-US" sz="4800" spc="1671" dirty="0" err="1">
                <a:solidFill>
                  <a:srgbClr val="FFFF00"/>
                </a:solidFill>
                <a:latin typeface="Gagalin"/>
              </a:rPr>
              <a:t>чарівна</a:t>
            </a:r>
            <a:r>
              <a:rPr lang="en-US" sz="4800" spc="1671" dirty="0">
                <a:solidFill>
                  <a:srgbClr val="FFFF00"/>
                </a:solidFill>
                <a:latin typeface="Gagalin"/>
              </a:rPr>
              <a:t> </a:t>
            </a:r>
            <a:r>
              <a:rPr lang="en-US" sz="4800" spc="1671" dirty="0" err="1">
                <a:solidFill>
                  <a:srgbClr val="FFFF00"/>
                </a:solidFill>
                <a:latin typeface="Gagalin"/>
              </a:rPr>
              <a:t>зірка</a:t>
            </a:r>
            <a:r>
              <a:rPr lang="en-US" sz="4800" spc="1671" dirty="0">
                <a:solidFill>
                  <a:srgbClr val="FFFF00"/>
                </a:solidFill>
                <a:latin typeface="Gagalin"/>
              </a:rPr>
              <a:t>”</a:t>
            </a:r>
          </a:p>
        </p:txBody>
      </p:sp>
      <p:pic>
        <p:nvPicPr>
          <p:cNvPr id="9" name="чарівна зірка - Trim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752600" y="1485900"/>
            <a:ext cx="14935200" cy="84010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Осень фон Изображения – скачать бесплатно на Freepi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564" y="0"/>
            <a:ext cx="18308782" cy="1055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295400" y="4305300"/>
            <a:ext cx="16230600" cy="25904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081"/>
              </a:lnSpc>
              <a:spcBef>
                <a:spcPct val="0"/>
              </a:spcBef>
            </a:pPr>
            <a:r>
              <a:rPr lang="uk-UA" sz="8401" spc="1671" dirty="0" smtClean="0">
                <a:solidFill>
                  <a:srgbClr val="D80C0C"/>
                </a:solidFill>
                <a:latin typeface="Gagalin"/>
              </a:rPr>
              <a:t>Дякую за увагу і плідну співпрацю!</a:t>
            </a:r>
            <a:endParaRPr lang="en-US" sz="8401" spc="1671" dirty="0">
              <a:solidFill>
                <a:srgbClr val="D80C0C"/>
              </a:solidFill>
              <a:latin typeface="Gagalin"/>
            </a:endParaRPr>
          </a:p>
        </p:txBody>
      </p:sp>
    </p:spTree>
    <p:extLst>
      <p:ext uri="{BB962C8B-B14F-4D97-AF65-F5344CB8AC3E}">
        <p14:creationId xmlns:p14="http://schemas.microsoft.com/office/powerpoint/2010/main" val="3886299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168</Words>
  <Application>Microsoft Office PowerPoint</Application>
  <PresentationFormat>Произвольный</PresentationFormat>
  <Paragraphs>44</Paragraphs>
  <Slides>21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9" baseType="lpstr">
      <vt:lpstr>Gagalin</vt:lpstr>
      <vt:lpstr>Open Sans Bold</vt:lpstr>
      <vt:lpstr>Lazydog</vt:lpstr>
      <vt:lpstr>Comic Sans MS</vt:lpstr>
      <vt:lpstr>Arial</vt:lpstr>
      <vt:lpstr>Agrandir Ultra-Bold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Професійний педагог</dc:title>
  <cp:lastModifiedBy>Lenovo</cp:lastModifiedBy>
  <cp:revision>11</cp:revision>
  <dcterms:created xsi:type="dcterms:W3CDTF">2006-08-16T00:00:00Z</dcterms:created>
  <dcterms:modified xsi:type="dcterms:W3CDTF">2023-10-25T22:48:50Z</dcterms:modified>
  <dc:identifier>DAFx_neauFg</dc:identifier>
</cp:coreProperties>
</file>