
<file path=[Content_Types].xml><?xml version="1.0" encoding="utf-8"?>
<Types xmlns="http://schemas.openxmlformats.org/package/2006/content-types"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theme+xml" PartName="/ppt/theme/theme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6" r:id="rId10"/>
    <p:sldId id="265" r:id="rId11"/>
    <p:sldId id="267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472" autoAdjust="0"/>
  </p:normalViewPr>
  <p:slideViewPr>
    <p:cSldViewPr>
      <p:cViewPr>
        <p:scale>
          <a:sx n="70" d="100"/>
          <a:sy n="70" d="100"/>
        </p:scale>
        <p:origin x="-672" y="-18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07.05.2013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07.05.2013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07.05.2013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07.05.2013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07.05.2013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07.05.2013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rand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07.05.2013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random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00940" y="0"/>
            <a:ext cx="1743060" cy="798509"/>
          </a:xfrm>
        </p:spPr>
        <p:txBody>
          <a:bodyPr>
            <a:normAutofit/>
          </a:bodyPr>
          <a:lstStyle/>
          <a:p>
            <a:r>
              <a:rPr lang="ru-RU" sz="3200" dirty="0" smtClean="0"/>
              <a:t>Урок 2</a:t>
            </a:r>
            <a:endParaRPr lang="ru-RU" sz="32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0" y="357166"/>
            <a:ext cx="9253110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err="1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Славетн</a:t>
            </a:r>
            <a:r>
              <a:rPr lang="uk-UA" sz="54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і князі України в</a:t>
            </a:r>
          </a:p>
          <a:p>
            <a:pPr algn="ctr"/>
            <a:r>
              <a:rPr lang="uk-UA" sz="54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оповідях Нестора Літописця</a:t>
            </a:r>
            <a:endParaRPr lang="ru-RU" sz="5400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Алла\Desktop\Картинки\Урок 2\kn.volod.ve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2143116"/>
            <a:ext cx="3214710" cy="4500594"/>
          </a:xfrm>
          <a:prstGeom prst="rect">
            <a:avLst/>
          </a:prstGeom>
          <a:noFill/>
        </p:spPr>
      </p:pic>
      <p:pic>
        <p:nvPicPr>
          <p:cNvPr id="1027" name="Picture 3" descr="C:\Users\Алла\Desktop\Картинки\Урок 2\f41baf7f3aee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43504" y="2143116"/>
            <a:ext cx="3286148" cy="4455793"/>
          </a:xfrm>
          <a:prstGeom prst="rect">
            <a:avLst/>
          </a:prstGeom>
          <a:noFill/>
          <a:ln w="76200">
            <a:solidFill>
              <a:schemeClr val="accent2">
                <a:lumMod val="50000"/>
              </a:schemeClr>
            </a:solidFill>
          </a:ln>
        </p:spPr>
      </p:pic>
      <p:sp>
        <p:nvSpPr>
          <p:cNvPr id="7" name="TextBox 6"/>
          <p:cNvSpPr txBox="1"/>
          <p:nvPr/>
        </p:nvSpPr>
        <p:spPr>
          <a:xfrm>
            <a:off x="6072198" y="5286388"/>
            <a:ext cx="235745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2">
                      <a:lumMod val="50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Ярослав Мудрий</a:t>
            </a:r>
            <a:endParaRPr lang="ru-RU" sz="32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228600">
                  <a:schemeClr val="accent2">
                    <a:lumMod val="50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slides/slide1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C:\Users\Алла\Desktop\Картинки\урок 3\12259_html_m1426f477.jpg" id="10242" name="Picture 2"/>
          <p:cNvPicPr>
            <a:picLocks noChangeArrowheads="1" noChangeAspect="1"/>
          </p:cNvPicPr>
          <p:nvPr/>
        </p:nvPicPr>
        <p:blipFill>
          <a:blip r:embed="rId2"/>
          <a:srcRect r="34"/>
          <a:stretch>
            <a:fillRect/>
          </a:stretch>
        </p:blipFill>
        <p:spPr bwMode="auto">
          <a:xfrm>
            <a:off x="0" y="1000108"/>
            <a:ext cx="9144000" cy="6051506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85720" y="357166"/>
            <a:ext cx="8247578" cy="830997"/>
          </a:xfrm>
          <a:prstGeom prst="rect">
            <a:avLst/>
          </a:prstGeom>
          <a:noFill/>
        </p:spPr>
        <p:txBody>
          <a:bodyPr bIns="45720" lIns="91440" rIns="91440" tIns="45720" wrap="none">
            <a:spAutoFit/>
          </a:bodyPr>
          <a:lstStyle/>
          <a:p>
            <a:pPr algn="ctr"/>
            <a:r>
              <a:rPr b="1" cap="none" dirty="0" err="1" lang="ru-RU" smtClean="0" spc="0" sz="4800">
                <a:ln cmpd="sng" w="17780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algn="tl" blurRad="55000" dir="5400000" dist="50800">
                    <a:srgbClr val="000000">
                      <a:alpha val="33000"/>
                    </a:srgbClr>
                  </a:outerShdw>
                </a:effectLst>
                <a:latin charset="0" pitchFamily="18" typeface="Times New Roman"/>
                <a:cs charset="0" pitchFamily="18" typeface="Times New Roman"/>
              </a:rPr>
              <a:t>Старовинні</a:t>
            </a:r>
            <a:r>
              <a:rPr b="1" cap="none" dirty="0" lang="ru-RU" smtClean="0" spc="0" sz="4800">
                <a:ln cmpd="sng" w="17780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algn="tl" blurRad="55000" dir="5400000" dist="50800">
                    <a:srgbClr val="000000">
                      <a:alpha val="33000"/>
                    </a:srgbClr>
                  </a:outerShdw>
                </a:effectLst>
                <a:latin charset="0" pitchFamily="18" typeface="Times New Roman"/>
                <a:cs charset="0" pitchFamily="18" typeface="Times New Roman"/>
              </a:rPr>
              <a:t> </a:t>
            </a:r>
            <a:r>
              <a:rPr b="1" cap="none" dirty="0" err="1" lang="ru-RU" smtClean="0" spc="0" sz="4800">
                <a:ln cmpd="sng" w="17780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algn="tl" blurRad="55000" dir="5400000" dist="50800">
                    <a:srgbClr val="000000">
                      <a:alpha val="33000"/>
                    </a:srgbClr>
                  </a:outerShdw>
                </a:effectLst>
                <a:latin charset="0" pitchFamily="18" typeface="Times New Roman"/>
                <a:cs charset="0" pitchFamily="18" typeface="Times New Roman"/>
              </a:rPr>
              <a:t>рукописні</a:t>
            </a:r>
            <a:r>
              <a:rPr b="1" cap="none" dirty="0" lang="ru-RU" smtClean="0" spc="0" sz="4800">
                <a:ln cmpd="sng" w="17780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algn="tl" blurRad="55000" dir="5400000" dist="50800">
                    <a:srgbClr val="000000">
                      <a:alpha val="33000"/>
                    </a:srgbClr>
                  </a:outerShdw>
                </a:effectLst>
                <a:latin charset="0" pitchFamily="18" typeface="Times New Roman"/>
                <a:cs charset="0" pitchFamily="18" typeface="Times New Roman"/>
              </a:rPr>
              <a:t> книги</a:t>
            </a:r>
            <a:endParaRPr b="1" cap="none" dirty="0" lang="ru-RU" spc="0" sz="4800">
              <a:ln cmpd="sng" w="17780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algn="tl" blurRad="55000" dir="5400000" dist="50800">
                  <a:srgbClr val="000000">
                    <a:alpha val="33000"/>
                  </a:srgbClr>
                </a:outerShdw>
              </a:effectLst>
              <a:latin charset="0" pitchFamily="18" typeface="Times New Roman"/>
              <a:cs charset="0" pitchFamily="18" typeface="Times New Roman"/>
            </a:endParaRPr>
          </a:p>
        </p:txBody>
      </p:sp>
    </p:spTree>
  </p:cSld>
  <p:clrMapOvr>
    <a:masterClrMapping/>
  </p:clrMapOvr>
  <p:transition>
    <p:random/>
  </p:transition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delay="0" evt="onBegin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 id="7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8">
                            <p:stCondLst>
                              <p:cond delay="2000"/>
                            </p:stCondLst>
                            <p:childTnLst>
                              <p:par>
                                <p:cTn fill="hold" grpId="0" id="9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 id="1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grpId="0" spid="4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28728"/>
          </a:xfrm>
        </p:spPr>
        <p:txBody>
          <a:bodyPr>
            <a:normAutofit fontScale="9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Святі благовірні</a:t>
            </a:r>
            <a:br>
              <a:rPr lang="uk-UA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uk-UA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Володимир і Ярослав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Алла\Desktop\Картинки\Урок 2\v2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00034" y="1500174"/>
            <a:ext cx="3500462" cy="4876805"/>
          </a:xfrm>
          <a:prstGeom prst="rect">
            <a:avLst/>
          </a:prstGeom>
          <a:noFill/>
        </p:spPr>
      </p:pic>
      <p:pic>
        <p:nvPicPr>
          <p:cNvPr id="1027" name="Picture 3" descr="C:\Users\Алла\Desktop\Картинки\Урок 2\1362310525_sv.-yaroslav-mudriy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786314" y="1534940"/>
            <a:ext cx="3857652" cy="4847783"/>
          </a:xfrm>
          <a:prstGeom prst="rect">
            <a:avLst/>
          </a:prstGeom>
          <a:noFill/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85728"/>
            <a:ext cx="8658196" cy="1143000"/>
          </a:xfrm>
        </p:spPr>
        <p:txBody>
          <a:bodyPr>
            <a:noAutofit/>
          </a:bodyPr>
          <a:lstStyle/>
          <a:p>
            <a:r>
              <a:rPr lang="ru-RU" sz="54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uk-UA" sz="54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Володимир вибирає віру</a:t>
            </a:r>
            <a:r>
              <a:rPr lang="ru-RU" sz="54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»</a:t>
            </a:r>
            <a:endParaRPr lang="ru-RU" sz="5400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Users\Алла\Desktop\Картинки\Урок 2\4e6e2c873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857364"/>
            <a:ext cx="9248944" cy="3829063"/>
          </a:xfrm>
          <a:prstGeom prst="rect">
            <a:avLst/>
          </a:prstGeom>
          <a:noFill/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Содержимое 4" descr="Bankoboev.Ru_velikii_knyaz_vladimir_vybiraet_veru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75439" y="500042"/>
            <a:ext cx="8654279" cy="6169038"/>
          </a:xfrm>
        </p:spPr>
      </p:pic>
      <p:pic>
        <p:nvPicPr>
          <p:cNvPr id="3074" name="Picture 2" descr="C:\Users\Алла\Desktop\Картинки\Урок 2\Bankoboev.Ru_velikii_knyaz_vladimir_vybiraet_veru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189438" y="-11501542"/>
            <a:ext cx="14731945" cy="10501386"/>
          </a:xfrm>
          <a:prstGeom prst="rect">
            <a:avLst/>
          </a:prstGeom>
          <a:noFill/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Алла\Desktop\Картинки\Урок 2\im_kl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4133"/>
            <a:ext cx="9144000" cy="6862134"/>
          </a:xfrm>
          <a:prstGeom prst="rect">
            <a:avLst/>
          </a:prstGeom>
          <a:noFill/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86380" y="285728"/>
            <a:ext cx="3686172" cy="6143668"/>
          </a:xfrm>
        </p:spPr>
        <p:txBody>
          <a:bodyPr/>
          <a:lstStyle/>
          <a:p>
            <a:r>
              <a:rPr lang="ru-RU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uk-UA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Розгром Ярославом печенігів. Початок великого будівництва у Києві. Похвала книгам</a:t>
            </a:r>
            <a:r>
              <a:rPr lang="ru-RU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»</a:t>
            </a:r>
            <a:endParaRPr lang="ru-RU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 descr="C:\Users\Алла\Desktop\Картинки\Урок 2\b23db9b8ab7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288658"/>
            <a:ext cx="4857784" cy="6235923"/>
          </a:xfrm>
          <a:prstGeom prst="rect">
            <a:avLst/>
          </a:prstGeom>
          <a:noFill/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Алла\Desktop\Картинки\Урок 2\14147_html_20d22cf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8368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5357826"/>
            <a:ext cx="8229600" cy="1143000"/>
          </a:xfrm>
        </p:spPr>
        <p:txBody>
          <a:bodyPr>
            <a:normAutofit/>
          </a:bodyPr>
          <a:lstStyle/>
          <a:p>
            <a:r>
              <a:rPr lang="uk-UA" sz="60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Золоті ворота</a:t>
            </a:r>
            <a:endParaRPr lang="ru-RU" sz="6000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glow rad="101600">
                  <a:schemeClr val="accent6">
                    <a:satMod val="175000"/>
                    <a:alpha val="40000"/>
                  </a:schemeClr>
                </a:glow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 descr="C:\Users\Алла\Desktop\Картинки\Урок 2\sophi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9144000" cy="685799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5357826"/>
            <a:ext cx="8229600" cy="1143000"/>
          </a:xfrm>
        </p:spPr>
        <p:txBody>
          <a:bodyPr>
            <a:normAutofit/>
          </a:bodyPr>
          <a:lstStyle/>
          <a:p>
            <a:r>
              <a:rPr lang="uk-UA" sz="60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Софія Київська</a:t>
            </a:r>
            <a:endParaRPr lang="ru-RU" sz="6000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glow rad="101600">
                  <a:schemeClr val="accent4">
                    <a:satMod val="175000"/>
                    <a:alpha val="40000"/>
                  </a:schemeClr>
                </a:glow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Алла\Desktop\Картинки\Урок 2\image16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4929198"/>
            <a:ext cx="8229600" cy="1143000"/>
          </a:xfrm>
        </p:spPr>
        <p:txBody>
          <a:bodyPr>
            <a:normAutofit/>
          </a:bodyPr>
          <a:lstStyle/>
          <a:p>
            <a:r>
              <a:rPr lang="uk-UA" sz="54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Києво-Печерська лавра</a:t>
            </a:r>
            <a:endParaRPr lang="ru-RU" sz="5400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glow rad="63500">
                  <a:schemeClr val="accent3">
                    <a:satMod val="175000"/>
                    <a:alpha val="40000"/>
                  </a:schemeClr>
                </a:glow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8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7849"/>
            <a:ext cx="9144000" cy="6850151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5286388"/>
            <a:ext cx="8643966" cy="1143000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Бібліотека Ярослава Мудрого</a:t>
            </a:r>
            <a:endParaRPr lang="ru-RU" sz="4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46</Words>
  <PresentationFormat>Экран (4:3)</PresentationFormat>
  <Paragraphs>12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Урок 2</vt:lpstr>
      <vt:lpstr>«Володимир вибирає віру»</vt:lpstr>
      <vt:lpstr>Слайд 3</vt:lpstr>
      <vt:lpstr>Слайд 4</vt:lpstr>
      <vt:lpstr>«Розгром Ярославом печенігів. Початок великого будівництва у Києві. Похвала книгам»</vt:lpstr>
      <vt:lpstr>Золоті ворота</vt:lpstr>
      <vt:lpstr>Софія Київська</vt:lpstr>
      <vt:lpstr>Києво-Печерська лавра</vt:lpstr>
      <vt:lpstr>Бібліотека Ярослава Мудрого</vt:lpstr>
      <vt:lpstr>Слайд 10</vt:lpstr>
      <vt:lpstr>Святі благовірні  Володимир і Ярослав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 2</dc:title>
  <dc:creator>Алла</dc:creator>
  <cp:lastModifiedBy>Алла</cp:lastModifiedBy>
  <cp:revision>7</cp:revision>
  <dcterms:created xsi:type="dcterms:W3CDTF">2013-05-03T07:35:55Z</dcterms:created>
  <dcterms:modified xsi:type="dcterms:W3CDTF">2013-05-07T11:14:01Z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804298</vt:lpwstr>
  </property>
  <property fmtid="{D5CDD505-2E9C-101B-9397-08002B2CF9AE}" name="NXPowerLiteVersion" pid="3">
    <vt:lpwstr>D4.1.4</vt:lpwstr>
  </property>
</Properties>
</file>