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5" r:id="rId7"/>
    <p:sldId id="260" r:id="rId8"/>
    <p:sldId id="261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ла\Desktop\Картинки\урок 3\767675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786322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Олександр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Олесь «</a:t>
            </a:r>
            <a:r>
              <a:rPr lang="uk-UA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Ярослав Мудрий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 (</a:t>
            </a:r>
            <a:r>
              <a:rPr lang="uk-UA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Із книги 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uk-UA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Княжа Україна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»)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86710" y="214290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Урок 3</a:t>
            </a:r>
            <a:endParaRPr lang="ru-RU" sz="2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4886" y="285728"/>
            <a:ext cx="4329114" cy="6154758"/>
          </a:xfrm>
        </p:spPr>
        <p:txBody>
          <a:bodyPr>
            <a:normAutofit/>
          </a:bodyPr>
          <a:lstStyle/>
          <a:p>
            <a:r>
              <a:rPr b="1" dirty="0" lang="ru-RU" smtClean="0" sz="60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Поет</a:t>
            </a:r>
            <a:r>
              <a:rPr b="1" dirty="0" err="1" lang="uk-UA" smtClean="0" sz="60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ична</a:t>
            </a:r>
            <a:r>
              <a:rPr b="1" dirty="0" lang="uk-UA" smtClean="0" sz="6000">
                <a:ln cmpd="sng" w="31550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оповідь про минуле України</a:t>
            </a:r>
            <a:endParaRPr b="1" dirty="0" lang="ru-RU" sz="6000">
              <a:ln cmpd="sng" w="31550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algn="tl" blurRad="50800" dir="5400000" dist="40000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descr="C:\Users\Алла\Desktop\Картинки\урок 3\10001(63).jpg" id="2050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5719" y="357166"/>
            <a:ext cx="4505925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274638"/>
            <a:ext cx="3900486" cy="622619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Мудрість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Ярослава вся </a:t>
            </a:r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була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в </a:t>
            </a:r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його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ділах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074" name="Picture 2" descr="C:\Users\Алла\Desktop\Картинки\урок 3\470b17bf4ce498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4381500" cy="6200776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14602" cy="594044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uk-UA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Усю свою увагу Ярослав звернув на лад</a:t>
            </a: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098" name="Picture 2" descr="C:\Users\Алла\Desktop\Картинки\урок 3\1351932905_yaroslav-mudryy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57166"/>
            <a:ext cx="5723093" cy="592933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ла\Desktop\Картинки\Урок 2\radz_kyiv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72098"/>
            <a:ext cx="8858280" cy="150019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Ярослав </a:t>
            </a:r>
            <a:r>
              <a:rPr lang="ru-RU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Мудрий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заклада</a:t>
            </a: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є </a:t>
            </a:r>
            <a:b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великий Київ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ла\Desktop\Картинки\Урок 2\sofiyskiy_sobor_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00702"/>
            <a:ext cx="9144000" cy="1143000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uk-UA" sz="5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Київ Царгородом другим став</a:t>
            </a:r>
            <a:r>
              <a:rPr lang="ru-RU" sz="5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endParaRPr lang="ru-RU" sz="5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лла\Desktop\Картинки\урок 3\kievo_pecherska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052"/>
            <a:ext cx="9144000" cy="68750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429264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Соф</a:t>
            </a:r>
            <a:r>
              <a:rPr lang="uk-UA" sz="60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ія</a:t>
            </a:r>
            <a:r>
              <a:rPr lang="uk-UA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Київська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лла\Desktop\Картинки\урок 3\5DRp1cjh.jpg"/>
          <p:cNvPicPr>
            <a:picLocks noChangeAspect="1" noChangeArrowheads="1"/>
          </p:cNvPicPr>
          <p:nvPr/>
        </p:nvPicPr>
        <p:blipFill>
          <a:blip r:embed="rId2"/>
          <a:srcRect l="38306"/>
          <a:stretch>
            <a:fillRect/>
          </a:stretch>
        </p:blipFill>
        <p:spPr bwMode="auto">
          <a:xfrm>
            <a:off x="3773828" y="500042"/>
            <a:ext cx="5155624" cy="5643602"/>
          </a:xfrm>
          <a:prstGeom prst="rect">
            <a:avLst/>
          </a:prstGeom>
          <a:noFill/>
        </p:spPr>
      </p:pic>
      <p:pic>
        <p:nvPicPr>
          <p:cNvPr id="6147" name="Picture 3" descr="C:\Users\Алла\Desktop\Картинки\урок 3\5DRp1cjh.jpg"/>
          <p:cNvPicPr>
            <a:picLocks noChangeAspect="1" noChangeArrowheads="1"/>
          </p:cNvPicPr>
          <p:nvPr/>
        </p:nvPicPr>
        <p:blipFill>
          <a:blip r:embed="rId2"/>
          <a:srcRect l="2818" r="61960" b="24895"/>
          <a:stretch>
            <a:fillRect/>
          </a:stretch>
        </p:blipFill>
        <p:spPr bwMode="auto">
          <a:xfrm>
            <a:off x="0" y="500041"/>
            <a:ext cx="3857620" cy="5554973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лла\Desktop\Картинки\урок 3\0NagornovVA_YaroslMudry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uk-UA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Пам</a:t>
            </a:r>
            <a:r>
              <a:rPr 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’</a:t>
            </a:r>
            <a:r>
              <a:rPr lang="uk-UA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ятайте</a:t>
            </a: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мою заповідь одну:</a:t>
            </a:r>
            <a:b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 сваріться, </a:t>
            </a:r>
            <a:r>
              <a:rPr lang="uk-UA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жийте</a:t>
            </a: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в згоді…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60</Words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Олександр Олесь «Ярослав Мудрий» (Із книги «Княжа Україна»)</vt:lpstr>
      <vt:lpstr>Поетична оповідь про минуле України</vt:lpstr>
      <vt:lpstr>«Мудрість Ярослава вся була в його ділах»</vt:lpstr>
      <vt:lpstr>«Усю свою увагу Ярослав звернув на лад»</vt:lpstr>
      <vt:lpstr>Ярослав Мудрий закладає  великий Київ</vt:lpstr>
      <vt:lpstr>«Київ Царгородом другим став»</vt:lpstr>
      <vt:lpstr>Софія Київська</vt:lpstr>
      <vt:lpstr>Слайд 8</vt:lpstr>
      <vt:lpstr>«Пам’ятайте мою заповідь одну: Не сваріться, жийте в згоді…»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Олександр Олесь «Ярослав Мудрий» (Із книги «Княжа Україна»)</dc:title>
  <dc:creator>Алла</dc:creator>
  <cp:lastModifiedBy>Алла</cp:lastModifiedBy>
  <cp:revision>7</cp:revision>
  <dcterms:created xsi:type="dcterms:W3CDTF">2013-05-03T08:10:02Z</dcterms:created>
  <dcterms:modified xsi:type="dcterms:W3CDTF">2013-05-07T11:15:44Z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656316</vt:lpwstr>
  </property>
  <property fmtid="{D5CDD505-2E9C-101B-9397-08002B2CF9AE}" name="NXPowerLiteVersion" pid="3">
    <vt:lpwstr>D4.1.4</vt:lpwstr>
  </property>
</Properties>
</file>