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58" r:id="rId5"/>
    <p:sldId id="259" r:id="rId6"/>
    <p:sldId id="261" r:id="rId7"/>
    <p:sldId id="26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5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00940" y="0"/>
            <a:ext cx="1743060" cy="655633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Урок 4</a:t>
            </a:r>
            <a:endParaRPr lang="ru-RU" sz="2800" dirty="0"/>
          </a:p>
        </p:txBody>
      </p:sp>
      <p:pic>
        <p:nvPicPr>
          <p:cNvPr id="1026" name="Picture 2" descr="C:\Users\Алла\Desktop\Картинки\урок 4\13106449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57591"/>
            <a:ext cx="4429156" cy="633369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929058" y="1643050"/>
            <a:ext cx="5715040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«</a:t>
            </a:r>
            <a:r>
              <a:rPr lang="ru-RU" sz="6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Микита</a:t>
            </a:r>
            <a:r>
              <a:rPr lang="ru-RU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6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Кожум</a:t>
            </a:r>
            <a:r>
              <a:rPr lang="en-US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’</a:t>
            </a:r>
            <a:r>
              <a:rPr lang="ru-RU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яка»</a:t>
            </a:r>
          </a:p>
          <a:p>
            <a:pPr algn="ctr"/>
            <a:r>
              <a:rPr lang="ru-RU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6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Олександра</a:t>
            </a:r>
            <a:r>
              <a:rPr lang="ru-RU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Олеся</a:t>
            </a:r>
            <a:endParaRPr lang="ru-RU" sz="6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Autofit/>
          </a:bodyPr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«</a:t>
            </a:r>
            <a:r>
              <a:rPr lang="ru-RU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Вийшов</a:t>
            </a:r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см</a:t>
            </a:r>
            <a:r>
              <a:rPr lang="uk-UA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іло</a:t>
            </a:r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на борню</a:t>
            </a:r>
            <a:b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за добро і проти зла</a:t>
            </a:r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»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1026" name="Picture 2" descr="C:\Users\Алла\Desktop\Картинки\Урок 2\UASpbHim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1571612"/>
            <a:ext cx="9144000" cy="5286388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«</a:t>
            </a:r>
            <a:r>
              <a:rPr lang="ru-RU" sz="4800" b="1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Мусиш</a:t>
            </a:r>
            <a:r>
              <a:rPr lang="ru-RU" sz="4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 </a:t>
            </a:r>
            <a:r>
              <a:rPr lang="ru-RU" sz="4800" b="1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ти</a:t>
            </a:r>
            <a:r>
              <a:rPr lang="ru-RU" sz="4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 дочку в</a:t>
            </a:r>
            <a:r>
              <a:rPr lang="uk-UA" sz="4800" b="1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іддати</a:t>
            </a:r>
            <a:r>
              <a:rPr lang="ru-RU" sz="4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»</a:t>
            </a:r>
            <a:endParaRPr lang="ru-RU" sz="48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pic>
        <p:nvPicPr>
          <p:cNvPr id="2050" name="Picture 2" descr="C:\Users\Алла\Desktop\Картинки\урок 4\mykyta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500174"/>
            <a:ext cx="7143800" cy="5175286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«М</a:t>
            </a:r>
            <a:r>
              <a:rPr lang="uk-UA" sz="4800" b="1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амо</a:t>
            </a:r>
            <a:r>
              <a:rPr lang="uk-UA" sz="4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! Тату! Не журіться!</a:t>
            </a:r>
            <a:r>
              <a:rPr lang="ru-RU" sz="4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»</a:t>
            </a:r>
            <a:endParaRPr lang="ru-RU" sz="48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pic>
        <p:nvPicPr>
          <p:cNvPr id="3074" name="Picture 2" descr="C:\Users\Алла\Desktop\Картинки\урок 4\mykyta1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495559"/>
            <a:ext cx="5214974" cy="5362441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«</a:t>
            </a:r>
            <a:r>
              <a:rPr lang="uk-UA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Змія б син мій подолав</a:t>
            </a: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»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098" name="Picture 2" descr="C:\Users\Алла\Desktop\Картинки\урок 4\img_1627_2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571612"/>
            <a:ext cx="6500858" cy="4998437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«</a:t>
            </a:r>
            <a:r>
              <a:rPr lang="uk-UA" sz="5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Я вийду на двобій</a:t>
            </a:r>
            <a:r>
              <a:rPr lang="ru-RU" sz="5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»</a:t>
            </a:r>
            <a:endParaRPr lang="ru-RU" sz="54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pic>
        <p:nvPicPr>
          <p:cNvPr id="6146" name="Picture 2" descr="C:\Users\Алла\Desktop\Картинки\урок 4\img_1647_2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428736"/>
            <a:ext cx="6929486" cy="5251011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лла\Desktop\Картинки\урок 4\mykyta4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803629"/>
            <a:ext cx="8072494" cy="605437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«</a:t>
            </a:r>
            <a:r>
              <a:rPr lang="uk-UA" sz="4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Микита наступає</a:t>
            </a:r>
            <a:r>
              <a:rPr lang="ru-RU" sz="4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»</a:t>
            </a:r>
            <a:endParaRPr lang="ru-RU" sz="48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3">
                  <a:lumMod val="40000"/>
                  <a:lumOff val="60000"/>
                </a:schemeClr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51</Words>
  <PresentationFormat>Экран (4:3)</PresentationFormat>
  <Paragraphs>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Урок 4</vt:lpstr>
      <vt:lpstr>«Вийшов сміло на борню  за добро і проти зла»</vt:lpstr>
      <vt:lpstr>«Мусиш ти дочку віддати»</vt:lpstr>
      <vt:lpstr>«Мамо! Тату! Не журіться!»</vt:lpstr>
      <vt:lpstr>«Змія б син мій подолав»</vt:lpstr>
      <vt:lpstr>«Я вийду на двобій»</vt:lpstr>
      <vt:lpstr>«Микита наступає»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4</dc:title>
  <dc:creator>Алла</dc:creator>
  <cp:lastModifiedBy>Алла</cp:lastModifiedBy>
  <cp:revision>6</cp:revision>
  <dcterms:created xsi:type="dcterms:W3CDTF">2013-05-03T08:23:20Z</dcterms:created>
  <dcterms:modified xsi:type="dcterms:W3CDTF">2013-05-07T11:09:44Z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387910</vt:lpwstr>
  </property>
  <property fmtid="{D5CDD505-2E9C-101B-9397-08002B2CF9AE}" name="NXPowerLiteVersion" pid="3">
    <vt:lpwstr>D4.1.4</vt:lpwstr>
  </property>
</Properties>
</file>