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295" autoAdjust="0"/>
  </p:normalViewPr>
  <p:slideViewPr>
    <p:cSldViewPr>
      <p:cViewPr varScale="1">
        <p:scale>
          <a:sx n="72" d="100"/>
          <a:sy n="72" d="100"/>
        </p:scale>
        <p:origin x="-6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book_Apost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29454" y="0"/>
            <a:ext cx="1928826" cy="1071546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/>
              <a:t>Урок 1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6" y="1071546"/>
            <a:ext cx="4214810" cy="5429264"/>
          </a:xfrm>
        </p:spPr>
        <p:txBody>
          <a:bodyPr>
            <a:norm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</a:t>
            </a:r>
            <a:r>
              <a:rPr lang="uk-UA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ість</a:t>
            </a:r>
            <a:r>
              <a:rPr lang="uk-UA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временних літ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безсмертна </a:t>
            </a:r>
            <a:r>
              <a:rPr lang="uk-UA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ятка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великого Нестора Л</a:t>
            </a:r>
            <a:r>
              <a:rPr lang="uk-UA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ітописця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Святослав у бою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Алла\Desktop\Картинки\Урок 1\c556f362a7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8715405" cy="553178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29264"/>
            <a:ext cx="9144000" cy="1143000"/>
          </a:xfrm>
        </p:spPr>
        <p:txBody>
          <a:bodyPr>
            <a:no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b="1" dirty="0" err="1" lang="uk-UA" smtClean="0" spc="50" sz="4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Пам</a:t>
            </a:r>
            <a:r>
              <a:rPr b="1" dirty="0" lang="en-US" smtClean="0" spc="50" sz="4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’</a:t>
            </a:r>
            <a:r>
              <a:rPr b="1" dirty="0" err="1" lang="uk-UA" smtClean="0" spc="50" sz="4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ятники</a:t>
            </a:r>
            <a:r>
              <a:rPr b="1" dirty="0" lang="uk-UA" smtClean="0" spc="50" sz="48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героям літопису</a:t>
            </a:r>
            <a:endParaRPr b="1" dirty="0" lang="ru-RU" spc="50" sz="48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Алла\Desktop\Картинки\Урок 1\10t.jpg" id="11266" name="Picture 2"/>
          <p:cNvPicPr>
            <a:picLocks noChangeArrowheads="1" noChangeAspect="1"/>
          </p:cNvPicPr>
          <p:nvPr/>
        </p:nvPicPr>
        <p:blipFill>
          <a:blip r:embed="rId2"/>
          <a:srcRect b="39"/>
          <a:stretch>
            <a:fillRect/>
          </a:stretch>
        </p:blipFill>
        <p:spPr bwMode="auto">
          <a:xfrm>
            <a:off x="5715008" y="0"/>
            <a:ext cx="3428992" cy="5214950"/>
          </a:xfrm>
          <a:prstGeom prst="rect">
            <a:avLst/>
          </a:prstGeom>
          <a:noFill/>
        </p:spPr>
      </p:pic>
      <p:pic>
        <p:nvPicPr>
          <p:cNvPr descr="C:\Users\Алла\Desktop\Картинки\Урок 1\Kiev_founders_monument_nearby.jpg" id="11267" name="Picture 3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70"/>
            <a:ext cx="5715008" cy="4286257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12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4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ла\Desktop\Картинки\Урок 1\6775_03_nest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0"/>
            <a:ext cx="55721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2285992"/>
            <a:ext cx="4071934" cy="151128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 була геніальна людина, яку природа прирекла бути письменником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274638"/>
            <a:ext cx="4043362" cy="5726130"/>
          </a:xfrm>
        </p:spPr>
        <p:txBody>
          <a:bodyPr/>
          <a:lstStyle/>
          <a:p>
            <a: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Віктор Близнець – автор українського переказу </a:t>
            </a:r>
            <a:r>
              <a:rPr lang="uk-UA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“Повісті</a:t>
            </a:r>
            <a: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минулих </a:t>
            </a:r>
            <a:r>
              <a:rPr lang="uk-UA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літ”</a:t>
            </a:r>
            <a: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Алла\Desktop\Картинки\Урок 1\blizne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4000528" cy="5424444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лла\Desktop\Картинки\Урок 1\Кий,_Щек,_Хорив_и_Лыбедь_(миниатюра_Радзивилловской_летописи)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72074"/>
            <a:ext cx="9144000" cy="1785926"/>
          </a:xfrm>
        </p:spPr>
        <p:txBody>
          <a:bodyPr>
            <a:noAutofit/>
          </a:bodyPr>
          <a:lstStyle/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Літописна оповідь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 брати – Кий, Щек, Хорив і сестра їхня Либідь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лла\Desktop\Картинки\Урок 1\Кий,_Щек,_Хорив_і_Либідь_засновують_місто_Київ._482_рі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Кий, Щек, Хорив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Либідь засновують місто Київ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лла\Desktop\Картинки\Урок 1\Князь_Кий_на_прийомі_у_імператора_Візантії_Зенона._484_рі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Князь Кий на прийомі в імператора Візантії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лла\Desktop\Картинки\Урок 1\Князь_Кий_захищає_фортецю_Києвець.487_рі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71575"/>
            <a:ext cx="9144000" cy="56864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Князь Кий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захищає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фортецю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Києвець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Алла\Desktop\Картинки\Урок 1\Svyatosla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0"/>
            <a:ext cx="593217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857628"/>
            <a:ext cx="9286908" cy="342902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Літописна оповідь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«Святослав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укладає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мир 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греками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повертається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Києва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Смерть Святослава»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лла\Desktop\Картинки\Урок 1\191-600x4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28690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100</Words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Урок 1</vt:lpstr>
      <vt:lpstr>Це була геніальна людина, яку природа прирекла бути письменником </vt:lpstr>
      <vt:lpstr>Віктор Близнець – автор українського переказу “Повісті минулих літ” </vt:lpstr>
      <vt:lpstr>Літописна оповідь «Три брати – Кий, Щек, Хорив і сестра їхня Либідь»</vt:lpstr>
      <vt:lpstr>Кий, Щек, Хорив і Либідь засновують місто Київ </vt:lpstr>
      <vt:lpstr>Князь Кий на прийомі в імператора Візантії</vt:lpstr>
      <vt:lpstr>Князь Кий захищає фортецю Києвець</vt:lpstr>
      <vt:lpstr>Літописна оповідь «Святослав укладає мир  з греками і повертається до Києва. Смерть Святослава»</vt:lpstr>
      <vt:lpstr>Слайд 9</vt:lpstr>
      <vt:lpstr>Святослав у бою</vt:lpstr>
      <vt:lpstr>Пам’ятники героям літопису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1</dc:title>
  <dc:creator>Алла</dc:creator>
  <cp:lastModifiedBy>Алла</cp:lastModifiedBy>
  <cp:revision>11</cp:revision>
  <dcterms:created xsi:type="dcterms:W3CDTF">2013-05-03T06:35:49Z</dcterms:created>
  <dcterms:modified xsi:type="dcterms:W3CDTF">2013-05-07T11:12:02Z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770382</vt:lpwstr>
  </property>
  <property fmtid="{D5CDD505-2E9C-101B-9397-08002B2CF9AE}" name="NXPowerLiteVersion" pid="3">
    <vt:lpwstr>D4.1.4</vt:lpwstr>
  </property>
</Properties>
</file>