
<file path=[Content_Types].xml><?xml version="1.0" encoding="utf-8"?>
<Types xmlns="http://schemas.openxmlformats.org/package/2006/content-types">
  <Default ContentType="image/png" Extension="png"/>
  <Default ContentType="application/vnd.openxmlformats-officedocument.oleObject" Extension="bin"/>
  <Default ContentType="image/jpeg" Extension="jpeg"/>
  <Default ContentType="image/x-emf" Extension="emf"/>
  <Default ContentType="application/vnd.openxmlformats-package.relationships+xml" Extension="rels"/>
  <Default ContentType="application/xml" Extension="xml"/>
  <Default ContentType="application/vnd.openxmlformats-officedocument.vmlDrawing" Extension="v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12.xml"/>
  <Override ContentType="application/vnd.openxmlformats-officedocument.presentationml.slideMaster+xml" PartName="/ppt/slideMasters/slideMaster13.xml"/>
  <Override ContentType="application/vnd.openxmlformats-officedocument.presentationml.slideMaster+xml" PartName="/ppt/slideMasters/slideMaster1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theme+xml" PartName="/ppt/theme/theme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67.xml"/>
  <Override ContentType="application/vnd.openxmlformats-officedocument.theme+xml" PartName="/ppt/theme/theme6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theme+xml" PartName="/ppt/theme/theme7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theme+xml" PartName="/ppt/theme/theme8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03.xml"/>
  <Override ContentType="application/vnd.openxmlformats-officedocument.theme+xml" PartName="/ppt/theme/theme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15.xml"/>
  <Override ContentType="application/vnd.openxmlformats-officedocument.theme+xml" PartName="/ppt/theme/theme10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127.xml"/>
  <Override ContentType="application/vnd.openxmlformats-officedocument.theme+xml" PartName="/ppt/theme/theme11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139.xml"/>
  <Override ContentType="application/vnd.openxmlformats-officedocument.theme+xml" PartName="/ppt/theme/theme12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150.xml"/>
  <Override ContentType="application/vnd.openxmlformats-officedocument.theme+xml" PartName="/ppt/theme/theme13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160.xml"/>
  <Override ContentType="application/vnd.openxmlformats-officedocument.presentationml.slideLayout+xml" PartName="/ppt/slideLayouts/slideLayout161.xml"/>
  <Override ContentType="application/vnd.openxmlformats-officedocument.theme+xml" PartName="/ppt/theme/theme14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  <p:sldMasterId id="2147483732" r:id="rId3"/>
    <p:sldMasterId id="2147483744" r:id="rId4"/>
    <p:sldMasterId id="2147483756" r:id="rId5"/>
    <p:sldMasterId id="2147483768" r:id="rId6"/>
    <p:sldMasterId id="2147483781" r:id="rId7"/>
    <p:sldMasterId id="2147483794" r:id="rId8"/>
    <p:sldMasterId id="2147483807" r:id="rId9"/>
    <p:sldMasterId id="2147483820" r:id="rId10"/>
    <p:sldMasterId id="2147483833" r:id="rId11"/>
    <p:sldMasterId id="2147483846" r:id="rId12"/>
    <p:sldMasterId id="2147483859" r:id="rId13"/>
    <p:sldMasterId id="2147483871" r:id="rId14"/>
  </p:sldMasterIdLst>
  <p:sldIdLst>
    <p:sldId id="256" r:id="rId15"/>
    <p:sldId id="257" r:id="rId16"/>
    <p:sldId id="296" r:id="rId17"/>
    <p:sldId id="258" r:id="rId18"/>
    <p:sldId id="284" r:id="rId19"/>
    <p:sldId id="285" r:id="rId20"/>
    <p:sldId id="286" r:id="rId21"/>
    <p:sldId id="287" r:id="rId22"/>
    <p:sldId id="288" r:id="rId23"/>
    <p:sldId id="290" r:id="rId24"/>
    <p:sldId id="289" r:id="rId25"/>
    <p:sldId id="259" r:id="rId26"/>
    <p:sldId id="280" r:id="rId27"/>
    <p:sldId id="281" r:id="rId28"/>
    <p:sldId id="282" r:id="rId29"/>
    <p:sldId id="283" r:id="rId30"/>
    <p:sldId id="297" r:id="rId31"/>
    <p:sldId id="278" r:id="rId32"/>
    <p:sldId id="298" r:id="rId33"/>
    <p:sldId id="279" r:id="rId34"/>
    <p:sldId id="291" r:id="rId35"/>
    <p:sldId id="293" r:id="rId36"/>
    <p:sldId id="294" r:id="rId37"/>
    <p:sldId id="295" r:id="rId3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5BD0FD-0322-4C8B-8CEF-7B96B4E65FE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11935"/>
      </p:ext>
    </p:extLst>
  </p:cSld>
  <p:clrMapOvr>
    <a:masterClrMapping/>
  </p:clrMapOvr>
  <p:transition spd="slow" advTm="10000">
    <p:random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D0D29-79D1-40B2-B1CF-0019A65166C0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945840"/>
      </p:ext>
    </p:extLst>
  </p:cSld>
  <p:clrMapOvr>
    <a:masterClrMapping/>
  </p:clrMapOvr>
  <p:transition spd="slow" advTm="10000">
    <p:random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ACB68D-0DCE-408B-B467-EAE826A076E6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752546"/>
      </p:ext>
    </p:extLst>
  </p:cSld>
  <p:clrMapOvr>
    <a:masterClrMapping/>
  </p:clrMapOvr>
  <p:transition spd="slow" advTm="10000">
    <p:random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A51ADB6-412B-46A9-AC45-87CFAC09771F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967178"/>
      </p:ext>
    </p:extLst>
  </p:cSld>
  <p:clrMapOvr>
    <a:masterClrMapping/>
  </p:clrMapOvr>
  <p:transition spd="slow" advTm="10000">
    <p:random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945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947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947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9479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0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78A71B3-5079-4E77-81E3-679754B58F35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880255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7" grpId="0"/>
      <p:bldP spid="1947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44E04-A05B-43A2-92FF-0A93B9CF9707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127142"/>
      </p:ext>
    </p:extLst>
  </p:cSld>
  <p:clrMapOvr>
    <a:masterClrMapping/>
  </p:clrMapOvr>
  <p:transition spd="slow" advTm="10000">
    <p:random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EED65-9873-49AF-A51C-2A2ED66341B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4517"/>
      </p:ext>
    </p:extLst>
  </p:cSld>
  <p:clrMapOvr>
    <a:masterClrMapping/>
  </p:clrMapOvr>
  <p:transition spd="slow" advTm="10000">
    <p:random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EACD5-7C8D-46A0-B23E-7A52A7CE5330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945307"/>
      </p:ext>
    </p:extLst>
  </p:cSld>
  <p:clrMapOvr>
    <a:masterClrMapping/>
  </p:clrMapOvr>
  <p:transition spd="slow" advTm="10000">
    <p:random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1933C-35F5-4168-803D-E86E4CD0321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160595"/>
      </p:ext>
    </p:extLst>
  </p:cSld>
  <p:clrMapOvr>
    <a:masterClrMapping/>
  </p:clrMapOvr>
  <p:transition spd="slow" advTm="10000">
    <p:random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816D9-468A-423A-94CF-CB8ECC9DE616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665152"/>
      </p:ext>
    </p:extLst>
  </p:cSld>
  <p:clrMapOvr>
    <a:masterClrMapping/>
  </p:clrMapOvr>
  <p:transition spd="slow" advTm="10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5C3DE-86C6-470C-A51E-C31648611B4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778688"/>
      </p:ext>
    </p:extLst>
  </p:cSld>
  <p:clrMapOvr>
    <a:masterClrMapping/>
  </p:clrMapOvr>
  <p:transition spd="slow" advTm="10000">
    <p:random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9D41A-5285-4501-AC7B-3FBD1EE91B5A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772016"/>
      </p:ext>
    </p:extLst>
  </p:cSld>
  <p:clrMapOvr>
    <a:masterClrMapping/>
  </p:clrMapOvr>
  <p:transition spd="slow" advTm="10000">
    <p:random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5BD0FD-0322-4C8B-8CEF-7B96B4E65FE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46101"/>
      </p:ext>
    </p:extLst>
  </p:cSld>
  <p:clrMapOvr>
    <a:masterClrMapping/>
  </p:clrMapOvr>
  <p:transition spd="slow" advTm="10000">
    <p:random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D0D29-79D1-40B2-B1CF-0019A65166C0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582879"/>
      </p:ext>
    </p:extLst>
  </p:cSld>
  <p:clrMapOvr>
    <a:masterClrMapping/>
  </p:clrMapOvr>
  <p:transition spd="slow" advTm="10000">
    <p:random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ACB68D-0DCE-408B-B467-EAE826A076E6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144790"/>
      </p:ext>
    </p:extLst>
  </p:cSld>
  <p:clrMapOvr>
    <a:masterClrMapping/>
  </p:clrMapOvr>
  <p:transition spd="slow" advTm="10000">
    <p:random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A51ADB6-412B-46A9-AC45-87CFAC09771F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772634"/>
      </p:ext>
    </p:extLst>
  </p:cSld>
  <p:clrMapOvr>
    <a:masterClrMapping/>
  </p:clrMapOvr>
  <p:transition spd="slow" advTm="10000">
    <p:random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945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947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947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9479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0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78A71B3-5079-4E77-81E3-679754B58F35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031258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7" grpId="0"/>
      <p:bldP spid="1947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44E04-A05B-43A2-92FF-0A93B9CF9707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285737"/>
      </p:ext>
    </p:extLst>
  </p:cSld>
  <p:clrMapOvr>
    <a:masterClrMapping/>
  </p:clrMapOvr>
  <p:transition spd="slow" advTm="10000">
    <p:random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EED65-9873-49AF-A51C-2A2ED66341B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769095"/>
      </p:ext>
    </p:extLst>
  </p:cSld>
  <p:clrMapOvr>
    <a:masterClrMapping/>
  </p:clrMapOvr>
  <p:transition spd="slow" advTm="10000">
    <p:random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EACD5-7C8D-46A0-B23E-7A52A7CE5330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865306"/>
      </p:ext>
    </p:extLst>
  </p:cSld>
  <p:clrMapOvr>
    <a:masterClrMapping/>
  </p:clrMapOvr>
  <p:transition spd="slow" advTm="10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77707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1933C-35F5-4168-803D-E86E4CD0321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092378"/>
      </p:ext>
    </p:extLst>
  </p:cSld>
  <p:clrMapOvr>
    <a:masterClrMapping/>
  </p:clrMapOvr>
  <p:transition spd="slow" advTm="10000">
    <p:random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816D9-468A-423A-94CF-CB8ECC9DE616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651238"/>
      </p:ext>
    </p:extLst>
  </p:cSld>
  <p:clrMapOvr>
    <a:masterClrMapping/>
  </p:clrMapOvr>
  <p:transition spd="slow" advTm="10000">
    <p:random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5C3DE-86C6-470C-A51E-C31648611B4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571027"/>
      </p:ext>
    </p:extLst>
  </p:cSld>
  <p:clrMapOvr>
    <a:masterClrMapping/>
  </p:clrMapOvr>
  <p:transition spd="slow" advTm="10000">
    <p:random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9D41A-5285-4501-AC7B-3FBD1EE91B5A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10533"/>
      </p:ext>
    </p:extLst>
  </p:cSld>
  <p:clrMapOvr>
    <a:masterClrMapping/>
  </p:clrMapOvr>
  <p:transition spd="slow" advTm="10000">
    <p:random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5BD0FD-0322-4C8B-8CEF-7B96B4E65FE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451397"/>
      </p:ext>
    </p:extLst>
  </p:cSld>
  <p:clrMapOvr>
    <a:masterClrMapping/>
  </p:clrMapOvr>
  <p:transition spd="slow" advTm="10000">
    <p:random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D0D29-79D1-40B2-B1CF-0019A65166C0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366053"/>
      </p:ext>
    </p:extLst>
  </p:cSld>
  <p:clrMapOvr>
    <a:masterClrMapping/>
  </p:clrMapOvr>
  <p:transition spd="slow" advTm="10000">
    <p:random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ACB68D-0DCE-408B-B467-EAE826A076E6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140108"/>
      </p:ext>
    </p:extLst>
  </p:cSld>
  <p:clrMapOvr>
    <a:masterClrMapping/>
  </p:clrMapOvr>
  <p:transition spd="slow" advTm="10000">
    <p:random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A51ADB6-412B-46A9-AC45-87CFAC09771F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035859"/>
      </p:ext>
    </p:extLst>
  </p:cSld>
  <p:clrMapOvr>
    <a:masterClrMapping/>
  </p:clrMapOvr>
  <p:transition spd="slow" advTm="10000">
    <p:random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945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947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947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9479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0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78A71B3-5079-4E77-81E3-679754B58F35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295822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7" grpId="0"/>
      <p:bldP spid="1947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44E04-A05B-43A2-92FF-0A93B9CF9707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698574"/>
      </p:ext>
    </p:extLst>
  </p:cSld>
  <p:clrMapOvr>
    <a:masterClrMapping/>
  </p:clrMapOvr>
  <p:transition spd="slow" advTm="1000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45014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EED65-9873-49AF-A51C-2A2ED66341B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628851"/>
      </p:ext>
    </p:extLst>
  </p:cSld>
  <p:clrMapOvr>
    <a:masterClrMapping/>
  </p:clrMapOvr>
  <p:transition spd="slow" advTm="10000">
    <p:random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EACD5-7C8D-46A0-B23E-7A52A7CE5330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805855"/>
      </p:ext>
    </p:extLst>
  </p:cSld>
  <p:clrMapOvr>
    <a:masterClrMapping/>
  </p:clrMapOvr>
  <p:transition spd="slow" advTm="10000">
    <p:random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1933C-35F5-4168-803D-E86E4CD0321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540461"/>
      </p:ext>
    </p:extLst>
  </p:cSld>
  <p:clrMapOvr>
    <a:masterClrMapping/>
  </p:clrMapOvr>
  <p:transition spd="slow" advTm="10000">
    <p:random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816D9-468A-423A-94CF-CB8ECC9DE616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933084"/>
      </p:ext>
    </p:extLst>
  </p:cSld>
  <p:clrMapOvr>
    <a:masterClrMapping/>
  </p:clrMapOvr>
  <p:transition spd="slow" advTm="10000">
    <p:random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5C3DE-86C6-470C-A51E-C31648611B4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024523"/>
      </p:ext>
    </p:extLst>
  </p:cSld>
  <p:clrMapOvr>
    <a:masterClrMapping/>
  </p:clrMapOvr>
  <p:transition spd="slow" advTm="10000">
    <p:random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9D41A-5285-4501-AC7B-3FBD1EE91B5A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245734"/>
      </p:ext>
    </p:extLst>
  </p:cSld>
  <p:clrMapOvr>
    <a:masterClrMapping/>
  </p:clrMapOvr>
  <p:transition spd="slow" advTm="10000">
    <p:random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5BD0FD-0322-4C8B-8CEF-7B96B4E65FE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991290"/>
      </p:ext>
    </p:extLst>
  </p:cSld>
  <p:clrMapOvr>
    <a:masterClrMapping/>
  </p:clrMapOvr>
  <p:transition spd="slow" advTm="10000">
    <p:random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D0D29-79D1-40B2-B1CF-0019A65166C0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583866"/>
      </p:ext>
    </p:extLst>
  </p:cSld>
  <p:clrMapOvr>
    <a:masterClrMapping/>
  </p:clrMapOvr>
  <p:transition spd="slow" advTm="10000">
    <p:random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ACB68D-0DCE-408B-B467-EAE826A076E6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525948"/>
      </p:ext>
    </p:extLst>
  </p:cSld>
  <p:clrMapOvr>
    <a:masterClrMapping/>
  </p:clrMapOvr>
  <p:transition spd="slow" advTm="10000">
    <p:random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A51ADB6-412B-46A9-AC45-87CFAC09771F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629554"/>
      </p:ext>
    </p:extLst>
  </p:cSld>
  <p:clrMapOvr>
    <a:masterClrMapping/>
  </p:clrMapOvr>
  <p:transition spd="slow" advTm="1000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28981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15271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47870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33004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42649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75897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14144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98835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91043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27632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820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38823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58313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397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214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693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796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4263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2419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05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820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6881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6565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197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1916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0553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694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5255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416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0908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4755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480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1304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9697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5509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580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050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4192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1230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5398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3112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93107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9325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6714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9851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0251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05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042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2908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978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70824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057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94878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945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947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947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9479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0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CBB44C6-432B-43AB-AB0E-FBE4A4F186A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601169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7" grpId="0"/>
      <p:bldP spid="1947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9EE714-068B-422F-B638-A778D1516371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783881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A09AB-1608-4642-8757-35C57C19310F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630802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A62A38-CCF3-4F2F-8624-EFCD570E313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670814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37517-1112-46BC-A8C3-351DF02CD26E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271000"/>
      </p:ext>
    </p:extLst>
  </p:cSld>
  <p:clrMapOvr>
    <a:masterClrMapping/>
  </p:clrMapOvr>
  <p:transition spd="slow" advTm="10000"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4000E-1A68-4827-B836-16D7592D367D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953619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0E7076-6720-4A6A-8EB9-E2886647004A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707346"/>
      </p:ext>
    </p:extLst>
  </p:cSld>
  <p:clrMapOvr>
    <a:masterClrMapping/>
  </p:clrMapOvr>
  <p:transition spd="slow" advTm="10000"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6B012F-5C2E-41A6-B887-47E9D3E265B3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704595"/>
      </p:ext>
    </p:extLst>
  </p:cSld>
  <p:clrMapOvr>
    <a:masterClrMapping/>
  </p:clrMapOvr>
  <p:transition spd="slow" advTm="10000"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79F5D-FB30-4FE9-BBD2-AF61B115825B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598982"/>
      </p:ext>
    </p:extLst>
  </p:cSld>
  <p:clrMapOvr>
    <a:masterClrMapping/>
  </p:clrMapOvr>
  <p:transition spd="slow" advTm="10000"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F8B2D-7F0E-46FA-9132-404C4C892C1F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112998"/>
      </p:ext>
    </p:extLst>
  </p:cSld>
  <p:clrMapOvr>
    <a:masterClrMapping/>
  </p:clrMapOvr>
  <p:transition spd="slow" advTm="10000"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BAFFE5-B9E4-4A60-8424-B07BD401243D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125593"/>
      </p:ext>
    </p:extLst>
  </p:cSld>
  <p:clrMapOvr>
    <a:masterClrMapping/>
  </p:clrMapOvr>
  <p:transition spd="slow" advTm="10000"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6AD2D71-F794-4983-8BF0-99D1E0A9E80D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879647"/>
      </p:ext>
    </p:extLst>
  </p:cSld>
  <p:clrMapOvr>
    <a:masterClrMapping/>
  </p:clrMapOvr>
  <p:transition spd="slow" advTm="10000"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945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947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947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9479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0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78A71B3-5079-4E77-81E3-679754B58F35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555405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7" grpId="0"/>
      <p:bldP spid="1947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44E04-A05B-43A2-92FF-0A93B9CF9707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050926"/>
      </p:ext>
    </p:extLst>
  </p:cSld>
  <p:clrMapOvr>
    <a:masterClrMapping/>
  </p:clrMapOvr>
  <p:transition spd="slow" advTm="10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EED65-9873-49AF-A51C-2A2ED66341B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65225"/>
      </p:ext>
    </p:extLst>
  </p:cSld>
  <p:clrMapOvr>
    <a:masterClrMapping/>
  </p:clrMapOvr>
  <p:transition spd="slow" advTm="10000"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EACD5-7C8D-46A0-B23E-7A52A7CE5330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886630"/>
      </p:ext>
    </p:extLst>
  </p:cSld>
  <p:clrMapOvr>
    <a:masterClrMapping/>
  </p:clrMapOvr>
  <p:transition spd="slow" advTm="10000"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1933C-35F5-4168-803D-E86E4CD0321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07558"/>
      </p:ext>
    </p:extLst>
  </p:cSld>
  <p:clrMapOvr>
    <a:masterClrMapping/>
  </p:clrMapOvr>
  <p:transition spd="slow" advTm="10000"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816D9-468A-423A-94CF-CB8ECC9DE616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139526"/>
      </p:ext>
    </p:extLst>
  </p:cSld>
  <p:clrMapOvr>
    <a:masterClrMapping/>
  </p:clrMapOvr>
  <p:transition spd="slow" advTm="10000"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5C3DE-86C6-470C-A51E-C31648611B4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371472"/>
      </p:ext>
    </p:extLst>
  </p:cSld>
  <p:clrMapOvr>
    <a:masterClrMapping/>
  </p:clrMapOvr>
  <p:transition spd="slow" advTm="10000"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9D41A-5285-4501-AC7B-3FBD1EE91B5A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365218"/>
      </p:ext>
    </p:extLst>
  </p:cSld>
  <p:clrMapOvr>
    <a:masterClrMapping/>
  </p:clrMapOvr>
  <p:transition spd="slow" advTm="10000"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5BD0FD-0322-4C8B-8CEF-7B96B4E65FE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225907"/>
      </p:ext>
    </p:extLst>
  </p:cSld>
  <p:clrMapOvr>
    <a:masterClrMapping/>
  </p:clrMapOvr>
  <p:transition spd="slow" advTm="10000"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D0D29-79D1-40B2-B1CF-0019A65166C0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318561"/>
      </p:ext>
    </p:extLst>
  </p:cSld>
  <p:clrMapOvr>
    <a:masterClrMapping/>
  </p:clrMapOvr>
  <p:transition spd="slow" advTm="10000">
    <p:rand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ACB68D-0DCE-408B-B467-EAE826A076E6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365268"/>
      </p:ext>
    </p:extLst>
  </p:cSld>
  <p:clrMapOvr>
    <a:masterClrMapping/>
  </p:clrMapOvr>
  <p:transition spd="slow" advTm="10000">
    <p:random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A51ADB6-412B-46A9-AC45-87CFAC09771F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719069"/>
      </p:ext>
    </p:extLst>
  </p:cSld>
  <p:clrMapOvr>
    <a:masterClrMapping/>
  </p:clrMapOvr>
  <p:transition spd="slow" advTm="10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945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947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947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9479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0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78A71B3-5079-4E77-81E3-679754B58F35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41566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7" grpId="0"/>
      <p:bldP spid="1947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44E04-A05B-43A2-92FF-0A93B9CF9707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64411"/>
      </p:ext>
    </p:extLst>
  </p:cSld>
  <p:clrMapOvr>
    <a:masterClrMapping/>
  </p:clrMapOvr>
  <p:transition spd="slow" advTm="10000">
    <p:rand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EED65-9873-49AF-A51C-2A2ED66341B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037157"/>
      </p:ext>
    </p:extLst>
  </p:cSld>
  <p:clrMapOvr>
    <a:masterClrMapping/>
  </p:clrMapOvr>
  <p:transition spd="slow" advTm="10000">
    <p:rand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EACD5-7C8D-46A0-B23E-7A52A7CE5330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743449"/>
      </p:ext>
    </p:extLst>
  </p:cSld>
  <p:clrMapOvr>
    <a:masterClrMapping/>
  </p:clrMapOvr>
  <p:transition spd="slow" advTm="10000">
    <p:rand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1933C-35F5-4168-803D-E86E4CD0321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679592"/>
      </p:ext>
    </p:extLst>
  </p:cSld>
  <p:clrMapOvr>
    <a:masterClrMapping/>
  </p:clrMapOvr>
  <p:transition spd="slow" advTm="10000">
    <p:rand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816D9-468A-423A-94CF-CB8ECC9DE616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436932"/>
      </p:ext>
    </p:extLst>
  </p:cSld>
  <p:clrMapOvr>
    <a:masterClrMapping/>
  </p:clrMapOvr>
  <p:transition spd="slow" advTm="10000"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5C3DE-86C6-470C-A51E-C31648611B4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061235"/>
      </p:ext>
    </p:extLst>
  </p:cSld>
  <p:clrMapOvr>
    <a:masterClrMapping/>
  </p:clrMapOvr>
  <p:transition spd="slow" advTm="10000">
    <p:rand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9D41A-5285-4501-AC7B-3FBD1EE91B5A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252491"/>
      </p:ext>
    </p:extLst>
  </p:cSld>
  <p:clrMapOvr>
    <a:masterClrMapping/>
  </p:clrMapOvr>
  <p:transition spd="slow" advTm="10000">
    <p:rand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5BD0FD-0322-4C8B-8CEF-7B96B4E65FE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269174"/>
      </p:ext>
    </p:extLst>
  </p:cSld>
  <p:clrMapOvr>
    <a:masterClrMapping/>
  </p:clrMapOvr>
  <p:transition spd="slow" advTm="10000">
    <p:random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D0D29-79D1-40B2-B1CF-0019A65166C0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683253"/>
      </p:ext>
    </p:extLst>
  </p:cSld>
  <p:clrMapOvr>
    <a:masterClrMapping/>
  </p:clrMapOvr>
  <p:transition spd="slow" advTm="10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ACB68D-0DCE-408B-B467-EAE826A076E6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587722"/>
      </p:ext>
    </p:extLst>
  </p:cSld>
  <p:clrMapOvr>
    <a:masterClrMapping/>
  </p:clrMapOvr>
  <p:transition spd="slow" advTm="10000">
    <p:random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A51ADB6-412B-46A9-AC45-87CFAC09771F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673567"/>
      </p:ext>
    </p:extLst>
  </p:cSld>
  <p:clrMapOvr>
    <a:masterClrMapping/>
  </p:clrMapOvr>
  <p:transition spd="slow" advTm="10000">
    <p:random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945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6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947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947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9479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0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78A71B3-5079-4E77-81E3-679754B58F35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833619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7" grpId="0"/>
      <p:bldP spid="1947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7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44E04-A05B-43A2-92FF-0A93B9CF9707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682636"/>
      </p:ext>
    </p:extLst>
  </p:cSld>
  <p:clrMapOvr>
    <a:masterClrMapping/>
  </p:clrMapOvr>
  <p:transition spd="slow" advTm="10000">
    <p:random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EED65-9873-49AF-A51C-2A2ED66341B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052050"/>
      </p:ext>
    </p:extLst>
  </p:cSld>
  <p:clrMapOvr>
    <a:masterClrMapping/>
  </p:clrMapOvr>
  <p:transition spd="slow" advTm="10000">
    <p:random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EACD5-7C8D-46A0-B23E-7A52A7CE5330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274717"/>
      </p:ext>
    </p:extLst>
  </p:cSld>
  <p:clrMapOvr>
    <a:masterClrMapping/>
  </p:clrMapOvr>
  <p:transition spd="slow" advTm="10000">
    <p:random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1933C-35F5-4168-803D-E86E4CD03212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580163"/>
      </p:ext>
    </p:extLst>
  </p:cSld>
  <p:clrMapOvr>
    <a:masterClrMapping/>
  </p:clrMapOvr>
  <p:transition spd="slow" advTm="10000">
    <p:random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816D9-468A-423A-94CF-CB8ECC9DE616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89766"/>
      </p:ext>
    </p:extLst>
  </p:cSld>
  <p:clrMapOvr>
    <a:masterClrMapping/>
  </p:clrMapOvr>
  <p:transition spd="slow" advTm="10000">
    <p:random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5C3DE-86C6-470C-A51E-C31648611B48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996115"/>
      </p:ext>
    </p:extLst>
  </p:cSld>
  <p:clrMapOvr>
    <a:masterClrMapping/>
  </p:clrMapOvr>
  <p:transition spd="slow" advTm="10000">
    <p:random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9D41A-5285-4501-AC7B-3FBD1EE91B5A}" type="slidenum">
              <a:rPr lang="ru-RU">
                <a:solidFill>
                  <a:srgbClr val="FFFFFF"/>
                </a:solidFill>
              </a:rPr>
              <a:pPr/>
              <a:t>‹№›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169838"/>
      </p:ext>
    </p:extLst>
  </p:cSld>
  <p:clrMapOvr>
    <a:masterClrMapping/>
  </p:clrMapOvr>
  <p:transition spd="slow" advTm="10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7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6.xml"/><Relationship Id="rId11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55.xml"/><Relationship Id="rId10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54.xml"/><Relationship Id="rId9" Type="http://schemas.openxmlformats.org/officeDocument/2006/relationships/slideLayout" Target="../slideLayouts/slideLayout1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843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845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5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5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60BD00-AA7E-45A3-8009-C36076FB65C9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‹№›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66707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</p:sldLayoutIdLst>
  <p:transition spd="slow" advTm="10000"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843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845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5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5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60BD00-AA7E-45A3-8009-C36076FB65C9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‹№›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90887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</p:sldLayoutIdLst>
  <p:transition spd="slow" advTm="10000"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843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845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5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5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60BD00-AA7E-45A3-8009-C36076FB65C9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‹№›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27580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</p:sldLayoutIdLst>
  <p:transition spd="slow" advTm="10000"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C90A66AE-81F5-474A-B74B-EE41E9320F19}" type="datetimeFigureOut">
              <a:rPr lang="uk-UA" smtClean="0"/>
              <a:t>17.02.2014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6912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3550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7785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7398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D6ECFF"/>
                </a:solidFill>
              </a:rPr>
              <a:pPr/>
              <a:t>17.02.2014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D6ECFF"/>
                </a:solidFill>
              </a:rPr>
              <a:pPr/>
              <a:t>‹№›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291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843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845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5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5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E2D5F8-2A6F-4640-A2A1-759ED354B307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‹№›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47956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</p:sldLayoutIdLst>
  <p:transition spd="slow" advTm="10000"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843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845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5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5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60BD00-AA7E-45A3-8009-C36076FB65C9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‹№›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45027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</p:sldLayoutIdLst>
  <p:transition spd="slow" advTm="10000"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843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845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5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5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60BD00-AA7E-45A3-8009-C36076FB65C9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‹№›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20742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</p:sldLayoutIdLst>
  <p:transition spd="slow" advTm="10000"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843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3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4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845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845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5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5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845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60BD00-AA7E-45A3-8009-C36076FB65C9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‹№›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48991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</p:sldLayoutIdLst>
  <p:transition spd="slow" advTm="10000"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7.xml"/></Relationships>
</file>

<file path=ppt/slides/_rels/slide12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 ?><Relationships xmlns="http://schemas.openxmlformats.org/package/2006/relationships"><Relationship Id="rId8" Target="../media/image22.jpeg" Type="http://schemas.openxmlformats.org/officeDocument/2006/relationships/image"/><Relationship Id="rId3" Target="../media/image17.jpeg" Type="http://schemas.openxmlformats.org/officeDocument/2006/relationships/image"/><Relationship Id="rId7" Target="../media/image21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29.xml" Type="http://schemas.openxmlformats.org/officeDocument/2006/relationships/slideLayout"/><Relationship Id="rId6" Target="../media/image20.jpeg" Type="http://schemas.openxmlformats.org/officeDocument/2006/relationships/image"/><Relationship Id="rId5" Target="../media/image19.jpeg" Type="http://schemas.openxmlformats.org/officeDocument/2006/relationships/image"/><Relationship Id="rId4" Target="../media/image18.jpeg" Type="http://schemas.openxmlformats.org/officeDocument/2006/relationships/image"/><Relationship Id="rId9" Target="../media/image23.pn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38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48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157.xml" Type="http://schemas.openxmlformats.org/officeDocument/2006/relationships/slideLayout"/><Relationship Id="rId4" Target="../media/image30.jpe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hyperlink" Target="http://vishivano4ka.com.ua/ua/golovna-ua/%D0%B2%D0%B8%D1%88%D0%B8%D1%82%D1%96-%D1%80%D1%83%D1%88%D0%BD%D0%B8%D0%BA%D0%B8" TargetMode="Externa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4330824" cy="5749248"/>
          </a:xfrm>
        </p:spPr>
        <p:txBody>
          <a:bodyPr>
            <a:normAutofit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кутник 2"/>
          <p:cNvSpPr/>
          <p:nvPr/>
        </p:nvSpPr>
        <p:spPr>
          <a:xfrm>
            <a:off x="251520" y="620688"/>
            <a:ext cx="511256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/>
              <a:t>Дмитро Павличко. Основні відомості про поета, перекладача. 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uk-UA" sz="4000" dirty="0"/>
              <a:t>Громадянські мотиви лірики. Пісня «Два кольори», яка стала народною.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1026" name="Picture 2" descr="E:\Світлана. Василівна\відкриті уроки\Дмитро Павличко\pavly4ko-e13806973122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40466"/>
            <a:ext cx="4114800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33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Нагороди</a:t>
            </a:r>
          </a:p>
        </p:txBody>
      </p:sp>
      <p:sp>
        <p:nvSpPr>
          <p:cNvPr id="43022" name="Rectangle 14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412775"/>
            <a:ext cx="4320480" cy="4718149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6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/>
              <a:t>     </a:t>
            </a:r>
            <a:r>
              <a:rPr lang="ru-RU" sz="2400" dirty="0" err="1"/>
              <a:t>Нагороджений</a:t>
            </a:r>
            <a:r>
              <a:rPr lang="ru-RU" sz="2400" dirty="0"/>
              <a:t> орденами: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/>
              <a:t>    -Трудового Червоного Прапора,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/>
              <a:t>    -</a:t>
            </a:r>
            <a:r>
              <a:rPr lang="ru-RU" sz="2400" dirty="0" err="1"/>
              <a:t>Дружби</a:t>
            </a:r>
            <a:r>
              <a:rPr lang="ru-RU" sz="2400" dirty="0"/>
              <a:t> </a:t>
            </a:r>
            <a:r>
              <a:rPr lang="ru-RU" sz="2400" dirty="0" err="1"/>
              <a:t>Народів</a:t>
            </a:r>
            <a:r>
              <a:rPr lang="ru-RU" sz="2400" dirty="0"/>
              <a:t>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/>
              <a:t>    - </a:t>
            </a:r>
            <a:r>
              <a:rPr lang="ru-RU" sz="2400" dirty="0" err="1"/>
              <a:t>Почесною</a:t>
            </a:r>
            <a:r>
              <a:rPr lang="ru-RU" sz="2400" dirty="0"/>
              <a:t> грамотою </a:t>
            </a:r>
            <a:r>
              <a:rPr lang="ru-RU" sz="2400" dirty="0" err="1"/>
              <a:t>президії</a:t>
            </a:r>
            <a:r>
              <a:rPr lang="ru-RU" sz="2400" dirty="0"/>
              <a:t> ВР УРСР, орденом </a:t>
            </a:r>
            <a:r>
              <a:rPr lang="ru-RU" sz="2400" dirty="0" err="1"/>
              <a:t>Республіки</a:t>
            </a:r>
            <a:r>
              <a:rPr lang="ru-RU" sz="2400" dirty="0"/>
              <a:t> </a:t>
            </a:r>
            <a:r>
              <a:rPr lang="ru-RU" sz="2400" dirty="0" err="1"/>
              <a:t>Болгарія</a:t>
            </a:r>
            <a:r>
              <a:rPr lang="ru-RU" sz="2400" dirty="0"/>
              <a:t> "</a:t>
            </a:r>
            <a:r>
              <a:rPr lang="ru-RU" sz="2400" dirty="0" err="1"/>
              <a:t>Кирила</a:t>
            </a:r>
            <a:r>
              <a:rPr lang="ru-RU" sz="2400" dirty="0"/>
              <a:t> і </a:t>
            </a:r>
            <a:r>
              <a:rPr lang="ru-RU" sz="2400" dirty="0" err="1"/>
              <a:t>Мефодія</a:t>
            </a:r>
            <a:r>
              <a:rPr lang="ru-RU" sz="2400" dirty="0"/>
              <a:t>"; ---Лауреат </a:t>
            </a:r>
            <a:r>
              <a:rPr lang="ru-RU" sz="2400" dirty="0" err="1"/>
              <a:t>Державної</a:t>
            </a:r>
            <a:r>
              <a:rPr lang="ru-RU" sz="2400" dirty="0"/>
              <a:t> </a:t>
            </a:r>
            <a:r>
              <a:rPr lang="ru-RU" sz="2400" dirty="0" err="1"/>
              <a:t>премії</a:t>
            </a:r>
            <a:r>
              <a:rPr lang="ru-RU" sz="2400" dirty="0"/>
              <a:t> УРСР </a:t>
            </a:r>
            <a:r>
              <a:rPr lang="ru-RU" sz="2400" dirty="0" err="1"/>
              <a:t>ім</a:t>
            </a:r>
            <a:r>
              <a:rPr lang="ru-RU" sz="2400" dirty="0"/>
              <a:t>. </a:t>
            </a:r>
            <a:r>
              <a:rPr lang="ru-RU" sz="2400" dirty="0" err="1"/>
              <a:t>Т.Г.Шевченка</a:t>
            </a:r>
            <a:r>
              <a:rPr lang="ru-RU" sz="2400" dirty="0"/>
              <a:t>, </a:t>
            </a:r>
            <a:r>
              <a:rPr lang="ru-RU" sz="2400" dirty="0" err="1"/>
              <a:t>Болгарської</a:t>
            </a:r>
            <a:r>
              <a:rPr lang="ru-RU" sz="2400" dirty="0"/>
              <a:t> </a:t>
            </a:r>
            <a:r>
              <a:rPr lang="ru-RU" sz="2400" dirty="0" err="1"/>
              <a:t>премії</a:t>
            </a:r>
            <a:r>
              <a:rPr lang="ru-RU" sz="2400" dirty="0"/>
              <a:t> </a:t>
            </a:r>
            <a:r>
              <a:rPr lang="ru-RU" sz="2400" dirty="0" err="1"/>
              <a:t>ім</a:t>
            </a:r>
            <a:r>
              <a:rPr lang="ru-RU" sz="2400" dirty="0"/>
              <a:t>. </a:t>
            </a:r>
            <a:r>
              <a:rPr lang="ru-RU" sz="2400" dirty="0" err="1"/>
              <a:t>Христо</a:t>
            </a:r>
            <a:r>
              <a:rPr lang="ru-RU" sz="2400" dirty="0"/>
              <a:t> </a:t>
            </a:r>
            <a:r>
              <a:rPr lang="ru-RU" sz="2400" dirty="0" err="1"/>
              <a:t>Ботева</a:t>
            </a:r>
            <a:r>
              <a:rPr lang="ru-RU" sz="2400" dirty="0"/>
              <a:t>, </a:t>
            </a:r>
            <a:r>
              <a:rPr lang="ru-RU" sz="2400" dirty="0" err="1"/>
              <a:t>словацької</a:t>
            </a:r>
            <a:r>
              <a:rPr lang="ru-RU" sz="2400" dirty="0"/>
              <a:t> </a:t>
            </a:r>
            <a:r>
              <a:rPr lang="ru-RU" sz="2400" dirty="0" err="1"/>
              <a:t>премії</a:t>
            </a:r>
            <a:r>
              <a:rPr lang="ru-RU" sz="2400" dirty="0"/>
              <a:t> </a:t>
            </a:r>
            <a:r>
              <a:rPr lang="ru-RU" sz="2400" dirty="0" err="1"/>
              <a:t>ім</a:t>
            </a:r>
            <a:r>
              <a:rPr lang="ru-RU" sz="2400" dirty="0"/>
              <a:t>. П. </a:t>
            </a:r>
            <a:r>
              <a:rPr lang="ru-RU" sz="2400" dirty="0" err="1"/>
              <a:t>Гвездослава</a:t>
            </a:r>
            <a:r>
              <a:rPr lang="ru-RU" sz="2400" dirty="0"/>
              <a:t>; </a:t>
            </a:r>
            <a:r>
              <a:rPr lang="ru-RU" sz="2400" dirty="0" err="1"/>
              <a:t>Заслужений</a:t>
            </a:r>
            <a:r>
              <a:rPr lang="ru-RU" sz="2400" dirty="0"/>
              <a:t> </a:t>
            </a:r>
            <a:r>
              <a:rPr lang="ru-RU" sz="2400" dirty="0" err="1"/>
              <a:t>діяч</a:t>
            </a:r>
            <a:r>
              <a:rPr lang="ru-RU" sz="2000" dirty="0"/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800" dirty="0"/>
          </a:p>
        </p:txBody>
      </p:sp>
      <p:pic>
        <p:nvPicPr>
          <p:cNvPr id="43024" name="Picture 16" descr="73-5-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8024" y="1196751"/>
            <a:ext cx="3823072" cy="538288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822601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Останні нагороди</a:t>
            </a:r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3600" dirty="0" err="1"/>
              <a:t>Письменник</a:t>
            </a:r>
            <a:r>
              <a:rPr lang="ru-RU" sz="3600" dirty="0"/>
              <a:t>, </a:t>
            </a:r>
            <a:r>
              <a:rPr lang="ru-RU" sz="3600" dirty="0" err="1"/>
              <a:t>громадський</a:t>
            </a:r>
            <a:r>
              <a:rPr lang="ru-RU" sz="3600" dirty="0"/>
              <a:t> </a:t>
            </a:r>
            <a:r>
              <a:rPr lang="ru-RU" sz="3600" dirty="0" err="1"/>
              <a:t>діяч</a:t>
            </a:r>
            <a:r>
              <a:rPr lang="ru-RU" sz="3600" dirty="0"/>
              <a:t> </a:t>
            </a:r>
            <a:r>
              <a:rPr lang="ru-RU" sz="3600" dirty="0" err="1"/>
              <a:t>нагороджений</a:t>
            </a:r>
            <a:r>
              <a:rPr lang="ru-RU" sz="3600" dirty="0"/>
              <a:t> </a:t>
            </a:r>
            <a:r>
              <a:rPr lang="ru-RU" sz="3600" dirty="0" err="1"/>
              <a:t>вищим</a:t>
            </a:r>
            <a:r>
              <a:rPr lang="ru-RU" sz="3600" dirty="0"/>
              <a:t> орденом </a:t>
            </a:r>
            <a:r>
              <a:rPr lang="ru-RU" sz="3600" dirty="0" err="1"/>
              <a:t>держави</a:t>
            </a:r>
            <a:r>
              <a:rPr lang="ru-RU" sz="3600" dirty="0"/>
              <a:t>. </a:t>
            </a:r>
          </a:p>
          <a:p>
            <a:r>
              <a:rPr lang="ru-RU" sz="3600" dirty="0" err="1"/>
              <a:t>Ма</a:t>
            </a:r>
            <a:r>
              <a:rPr lang="uk-UA" sz="3600" dirty="0"/>
              <a:t>є</a:t>
            </a:r>
            <a:r>
              <a:rPr lang="ru-RU" sz="3600" dirty="0"/>
              <a:t> </a:t>
            </a:r>
            <a:r>
              <a:rPr lang="ru-RU" sz="3600" dirty="0" err="1"/>
              <a:t>звання</a:t>
            </a:r>
            <a:r>
              <a:rPr lang="ru-RU" sz="3600" dirty="0"/>
              <a:t> Герой </a:t>
            </a:r>
            <a:r>
              <a:rPr lang="ru-RU" sz="3600" dirty="0" err="1"/>
              <a:t>України</a:t>
            </a:r>
            <a:r>
              <a:rPr lang="ru-RU" sz="3600" dirty="0"/>
              <a:t>. </a:t>
            </a:r>
          </a:p>
        </p:txBody>
      </p:sp>
      <p:pic>
        <p:nvPicPr>
          <p:cNvPr id="107527" name="Picture 7" descr="orden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040" y="1484784"/>
            <a:ext cx="3921001" cy="492085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843395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5400" b="1" dirty="0"/>
              <a:t>Виступ пари </a:t>
            </a:r>
            <a:r>
              <a:rPr lang="uk-UA" sz="5400" b="1" dirty="0" smtClean="0"/>
              <a:t/>
            </a:r>
            <a:br>
              <a:rPr lang="uk-UA" sz="5400" b="1" dirty="0" smtClean="0"/>
            </a:br>
            <a:r>
              <a:rPr lang="uk-UA" sz="5400" b="1" dirty="0" smtClean="0"/>
              <a:t>«</a:t>
            </a:r>
            <a:r>
              <a:rPr lang="uk-UA" sz="5400" b="1" dirty="0"/>
              <a:t>Літературознавці»</a:t>
            </a:r>
            <a:endParaRPr lang="ru-RU" sz="5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2" y="1772816"/>
            <a:ext cx="3528391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 smtClean="0"/>
              <a:t>  </a:t>
            </a:r>
            <a:r>
              <a:rPr lang="uk-UA" sz="6000" b="1" dirty="0" smtClean="0">
                <a:solidFill>
                  <a:srgbClr val="002060"/>
                </a:solidFill>
              </a:rPr>
              <a:t>Дмитро Павличко</a:t>
            </a:r>
          </a:p>
          <a:p>
            <a:pPr marL="0" indent="0" algn="ctr">
              <a:buNone/>
            </a:pPr>
            <a:endParaRPr lang="uk-UA" dirty="0" smtClean="0"/>
          </a:p>
          <a:p>
            <a:pPr marL="0" indent="0" algn="ctr">
              <a:buNone/>
            </a:pPr>
            <a:r>
              <a:rPr lang="uk-UA" sz="4400" b="1" i="1" dirty="0" smtClean="0"/>
              <a:t>Літературна спадщина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228248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dirty="0" smtClean="0">
                <a:solidFill>
                  <a:srgbClr val="00B0F0"/>
                </a:solidFill>
              </a:rPr>
              <a:t>Книги для дорослих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idx="1"/>
          </p:nvPr>
        </p:nvSpPr>
        <p:spPr>
          <a:xfrm>
            <a:off x="467544" y="1556792"/>
            <a:ext cx="4040188" cy="927794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11200" dirty="0"/>
              <a:t>"</a:t>
            </a:r>
            <a:r>
              <a:rPr lang="ru-RU" sz="11200" dirty="0" err="1" smtClean="0"/>
              <a:t>Сонети</a:t>
            </a:r>
            <a:r>
              <a:rPr lang="ru-RU" sz="11200" dirty="0" smtClean="0"/>
              <a:t>«</a:t>
            </a:r>
          </a:p>
          <a:p>
            <a:pPr algn="ctr"/>
            <a:r>
              <a:rPr lang="ru-RU" sz="11200" dirty="0" smtClean="0"/>
              <a:t>(</a:t>
            </a:r>
            <a:r>
              <a:rPr lang="ru-RU" sz="11200" dirty="0"/>
              <a:t>2004 р.)</a:t>
            </a:r>
          </a:p>
          <a:p>
            <a:pPr algn="ctr"/>
            <a:endParaRPr lang="ru-RU" dirty="0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half" idx="3"/>
          </p:nvPr>
        </p:nvSpPr>
        <p:spPr>
          <a:xfrm>
            <a:off x="4645025" y="1484784"/>
            <a:ext cx="4041775" cy="964728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"</a:t>
            </a:r>
            <a:r>
              <a:rPr lang="ru-RU" sz="3200" dirty="0" err="1"/>
              <a:t>Любов</a:t>
            </a:r>
            <a:r>
              <a:rPr lang="ru-RU" sz="3200" dirty="0"/>
              <a:t> і </a:t>
            </a:r>
            <a:endParaRPr lang="ru-RU" sz="3200" dirty="0" smtClean="0"/>
          </a:p>
          <a:p>
            <a:pPr algn="ctr"/>
            <a:r>
              <a:rPr lang="ru-RU" sz="3200" dirty="0" smtClean="0"/>
              <a:t>ненависть</a:t>
            </a:r>
            <a:r>
              <a:rPr lang="ru-RU" sz="3200" dirty="0"/>
              <a:t>" (1953 р.), </a:t>
            </a:r>
          </a:p>
        </p:txBody>
      </p:sp>
      <p:pic>
        <p:nvPicPr>
          <p:cNvPr id="1026" name="Picture 2" descr="C:\Users\user\Desktop\tvoru_clip_image00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 bwMode="auto">
          <a:xfrm>
            <a:off x="5364088" y="2780928"/>
            <a:ext cx="2437276" cy="377684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2" descr="C:\Users\user\Desktop\200px-Pavlychko_Sonety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43608" y="2564904"/>
            <a:ext cx="2796778" cy="41252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87506965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tvoru_clip_image02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00192" y="260648"/>
            <a:ext cx="2500312" cy="3357562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4595" y="1383699"/>
            <a:ext cx="1990573" cy="2477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116268"/>
            <a:ext cx="2605632" cy="3706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2797" y="87505"/>
            <a:ext cx="207170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2533501" y="3429000"/>
            <a:ext cx="2390998" cy="321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60232" y="3822779"/>
            <a:ext cx="2208345" cy="287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1520" y="3606030"/>
            <a:ext cx="2054099" cy="3087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24499" y="4365104"/>
            <a:ext cx="1731771" cy="229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22266878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 </a:t>
            </a:r>
            <a:r>
              <a:rPr lang="ro-RO" sz="6000" dirty="0" smtClean="0">
                <a:solidFill>
                  <a:srgbClr val="00B0F0"/>
                </a:solidFill>
              </a:rPr>
              <a:t>K</a:t>
            </a:r>
            <a:r>
              <a:rPr lang="ru-RU" sz="6000" dirty="0" err="1" smtClean="0">
                <a:solidFill>
                  <a:srgbClr val="00B0F0"/>
                </a:solidFill>
              </a:rPr>
              <a:t>ниги</a:t>
            </a:r>
            <a:r>
              <a:rPr lang="ru-RU" sz="6000" dirty="0" smtClean="0">
                <a:solidFill>
                  <a:srgbClr val="00B0F0"/>
                </a:solidFill>
              </a:rPr>
              <a:t> для </a:t>
            </a:r>
            <a:r>
              <a:rPr lang="ru-RU" sz="6000" dirty="0" err="1" smtClean="0">
                <a:solidFill>
                  <a:srgbClr val="00B0F0"/>
                </a:solidFill>
              </a:rPr>
              <a:t>дітей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idx="1"/>
          </p:nvPr>
        </p:nvSpPr>
        <p:spPr>
          <a:xfrm>
            <a:off x="179512" y="1484784"/>
            <a:ext cx="4040188" cy="855786"/>
          </a:xfrm>
        </p:spPr>
        <p:txBody>
          <a:bodyPr>
            <a:noAutofit/>
          </a:bodyPr>
          <a:lstStyle/>
          <a:p>
            <a:pPr algn="ctr"/>
            <a:r>
              <a:rPr lang="uk-UA" sz="3600" dirty="0"/>
              <a:t>“Найкраще </a:t>
            </a:r>
            <a:endParaRPr lang="uk-UA" sz="3600" dirty="0" smtClean="0"/>
          </a:p>
          <a:p>
            <a:pPr algn="ctr"/>
            <a:r>
              <a:rPr lang="uk-UA" sz="3600" dirty="0" smtClean="0"/>
              <a:t>місце </a:t>
            </a:r>
            <a:r>
              <a:rPr lang="uk-UA" sz="3600" dirty="0"/>
              <a:t>на землі</a:t>
            </a:r>
            <a:r>
              <a:rPr lang="uk-UA" sz="3600" dirty="0" smtClean="0"/>
              <a:t>”</a:t>
            </a:r>
            <a:endParaRPr lang="ru-RU" sz="3600" dirty="0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half" idx="3"/>
          </p:nvPr>
        </p:nvSpPr>
        <p:spPr>
          <a:xfrm>
            <a:off x="4572001" y="1412776"/>
            <a:ext cx="4114800" cy="1036736"/>
          </a:xfrm>
        </p:spPr>
        <p:txBody>
          <a:bodyPr>
            <a:noAutofit/>
          </a:bodyPr>
          <a:lstStyle/>
          <a:p>
            <a:r>
              <a:rPr lang="ru-RU" sz="3200" dirty="0"/>
              <a:t>"Золоторогий Олень" (1970 р</a:t>
            </a:r>
            <a:r>
              <a:rPr lang="ru-RU" sz="3200" dirty="0" smtClean="0"/>
              <a:t>.),</a:t>
            </a:r>
            <a:endParaRPr lang="ru-RU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 bwMode="auto">
          <a:xfrm>
            <a:off x="4716016" y="2636912"/>
            <a:ext cx="3924341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43608" y="2636912"/>
            <a:ext cx="284277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648266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“Кіт Мартин“  </a:t>
            </a:r>
            <a:r>
              <a:rPr lang="ru-RU" dirty="0" smtClean="0"/>
              <a:t>   </a:t>
            </a:r>
            <a:r>
              <a:rPr lang="uk-UA" dirty="0" smtClean="0"/>
              <a:t>“Смерічка“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364088" y="1484784"/>
            <a:ext cx="2814978" cy="50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00536" y="1556792"/>
            <a:ext cx="370697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3822167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770063"/>
            <a:ext cx="4038600" cy="4525962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/>
              <a:t>    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44208" y="2060848"/>
            <a:ext cx="25003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1880" y="1268759"/>
            <a:ext cx="3075824" cy="435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775" y="2492896"/>
            <a:ext cx="307183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9714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uk-UA" sz="5400" b="1" i="1" dirty="0"/>
              <a:t>Виступ пари </a:t>
            </a:r>
            <a:r>
              <a:rPr lang="uk-UA" sz="5400" b="1" i="1" dirty="0" smtClean="0"/>
              <a:t/>
            </a:r>
            <a:br>
              <a:rPr lang="uk-UA" sz="5400" b="1" i="1" dirty="0" smtClean="0"/>
            </a:br>
            <a:r>
              <a:rPr lang="uk-UA" sz="5400" b="1" i="1" dirty="0" smtClean="0"/>
              <a:t>«</a:t>
            </a:r>
            <a:r>
              <a:rPr lang="uk-UA" sz="5400" b="1" i="1" dirty="0"/>
              <a:t>Журналісти</a:t>
            </a:r>
            <a:r>
              <a:rPr lang="uk-UA" sz="5400" b="1" i="1" dirty="0" smtClean="0"/>
              <a:t>»</a:t>
            </a:r>
            <a:endParaRPr lang="ru-RU" sz="5400" i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Чи знаєте ви пісню «Два кольори»?</a:t>
            </a:r>
          </a:p>
          <a:p>
            <a:endParaRPr lang="uk-UA" sz="3600" dirty="0" smtClean="0"/>
          </a:p>
          <a:p>
            <a:r>
              <a:rPr lang="uk-UA" sz="3600" dirty="0" smtClean="0"/>
              <a:t>Як ви вважаєте вона є народною, чи має автора?</a:t>
            </a:r>
          </a:p>
          <a:p>
            <a:pPr marL="0" indent="0">
              <a:buNone/>
            </a:pPr>
            <a:endParaRPr lang="uk-UA" sz="3600" dirty="0" smtClean="0"/>
          </a:p>
          <a:p>
            <a:r>
              <a:rPr lang="uk-UA" sz="3600" dirty="0" smtClean="0"/>
              <a:t>Хто є автором пісні «Два кольори»?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8289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'єкт 1"/>
          <p:cNvGraphicFramePr>
            <a:graphicFrameLocks noChangeAspect="1"/>
          </p:cNvGraphicFramePr>
          <p:nvPr/>
        </p:nvGraphicFramePr>
        <p:xfrm>
          <a:off x="228600" y="762000"/>
          <a:ext cx="8763000" cy="451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Диаграмма" r:id="rId3" imgW="4962593" imgH="2448028" progId="MSGraph.Chart.8">
                  <p:embed/>
                </p:oleObj>
              </mc:Choice>
              <mc:Fallback>
                <p:oleObj name="Диаграмма" r:id="rId3" imgW="4962593" imgH="2448028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762000"/>
                        <a:ext cx="8763000" cy="451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2557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6600" dirty="0">
                <a:solidFill>
                  <a:schemeClr val="bg1"/>
                </a:solidFill>
                <a:effectLst/>
              </a:rPr>
              <a:t>Виступ пари </a:t>
            </a:r>
            <a:r>
              <a:rPr lang="uk-UA" sz="6600" dirty="0" smtClean="0">
                <a:solidFill>
                  <a:schemeClr val="bg1"/>
                </a:solidFill>
                <a:effectLst/>
              </a:rPr>
              <a:t/>
            </a:r>
            <a:br>
              <a:rPr lang="uk-UA" sz="6600" dirty="0" smtClean="0">
                <a:solidFill>
                  <a:schemeClr val="bg1"/>
                </a:solidFill>
                <a:effectLst/>
              </a:rPr>
            </a:br>
            <a:r>
              <a:rPr lang="uk-UA" sz="6600" dirty="0" smtClean="0">
                <a:solidFill>
                  <a:schemeClr val="bg1"/>
                </a:solidFill>
                <a:effectLst/>
              </a:rPr>
              <a:t>«</a:t>
            </a:r>
            <a:r>
              <a:rPr lang="uk-UA" sz="6600" dirty="0">
                <a:solidFill>
                  <a:schemeClr val="bg1"/>
                </a:solidFill>
                <a:effectLst/>
              </a:rPr>
              <a:t>Критики». 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 algn="ctr"/>
            <a:r>
              <a:rPr lang="uk-UA" sz="4000" dirty="0">
                <a:solidFill>
                  <a:srgbClr val="002060"/>
                </a:solidFill>
              </a:rPr>
              <a:t>Оцінка Д.Павличка </a:t>
            </a:r>
            <a:endParaRPr lang="uk-UA" sz="4000" dirty="0" smtClean="0">
              <a:solidFill>
                <a:srgbClr val="002060"/>
              </a:solidFill>
            </a:endParaRPr>
          </a:p>
          <a:p>
            <a:pPr lvl="0" algn="ctr"/>
            <a:r>
              <a:rPr lang="uk-UA" sz="4000" dirty="0" smtClean="0">
                <a:solidFill>
                  <a:srgbClr val="002060"/>
                </a:solidFill>
              </a:rPr>
              <a:t>літературними </a:t>
            </a:r>
            <a:r>
              <a:rPr lang="uk-UA" sz="4000" dirty="0">
                <a:solidFill>
                  <a:srgbClr val="002060"/>
                </a:solidFill>
              </a:rPr>
              <a:t>критиками.</a:t>
            </a:r>
            <a:endParaRPr lang="ru-RU" sz="4000" dirty="0">
              <a:solidFill>
                <a:srgbClr val="002060"/>
              </a:solidFill>
            </a:endParaRPr>
          </a:p>
          <a:p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46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uk-UA" sz="5400" b="1" i="1" dirty="0" smtClean="0"/>
              <a:t>Виступ пари</a:t>
            </a:r>
            <a:br>
              <a:rPr lang="uk-UA" sz="5400" b="1" i="1" dirty="0" smtClean="0"/>
            </a:br>
            <a:r>
              <a:rPr lang="uk-UA" sz="5400" b="1" i="1" dirty="0" smtClean="0"/>
              <a:t> </a:t>
            </a:r>
            <a:r>
              <a:rPr lang="uk-UA" sz="5400" b="1" i="1" dirty="0"/>
              <a:t>«Етнографи</a:t>
            </a:r>
            <a:r>
              <a:rPr lang="uk-UA" sz="5400" b="1" i="1" dirty="0" smtClean="0"/>
              <a:t>»</a:t>
            </a:r>
            <a:endParaRPr lang="ru-RU" sz="5400" b="1" i="1" dirty="0"/>
          </a:p>
        </p:txBody>
      </p:sp>
      <p:pic>
        <p:nvPicPr>
          <p:cNvPr id="5" name="Місце для вмісту 4" descr="Символіка українського рушника, вишивки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53345"/>
            <a:ext cx="2520280" cy="2503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Символіка українського рушника, вишивк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576" y="2058902"/>
            <a:ext cx="3582144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Символіка українського рушника, вишивки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121696"/>
            <a:ext cx="3798168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Місце для вмісту 7" descr="Рушник червоний">
            <a:hlinkClick r:id="rId5"/>
          </p:cNvPr>
          <p:cNvPicPr>
            <a:picLocks noGrp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636232"/>
            <a:ext cx="2762097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953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орочка чоловіча &quot;Вільна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154" y="764704"/>
            <a:ext cx="3126157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Сорочка чоловіча &quot;Трембіта&quot;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3240360" cy="3403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Сорочка чоловіча &quot;Водограй&quot;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716" y="3487784"/>
            <a:ext cx="2894740" cy="3181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Чоловіча ткана сорочка &quot;Косівська&quot;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548" y="3249510"/>
            <a:ext cx="3225412" cy="3419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552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тексту 1"/>
          <p:cNvSpPr>
            <a:spLocks noGrp="1"/>
          </p:cNvSpPr>
          <p:nvPr>
            <p:ph type="body" idx="1"/>
          </p:nvPr>
        </p:nvSpPr>
        <p:spPr>
          <a:xfrm>
            <a:off x="755576" y="2564904"/>
            <a:ext cx="7920880" cy="4032448"/>
          </a:xfrm>
        </p:spPr>
        <p:txBody>
          <a:bodyPr>
            <a:normAutofit/>
          </a:bodyPr>
          <a:lstStyle/>
          <a:p>
            <a:r>
              <a:rPr lang="uk-UA" sz="3600" dirty="0" smtClean="0"/>
              <a:t>Схема аналізу:</a:t>
            </a:r>
          </a:p>
          <a:p>
            <a:pPr marL="512064" indent="-457200">
              <a:buAutoNum type="arabicPeriod"/>
            </a:pPr>
            <a:r>
              <a:rPr lang="uk-UA" sz="3600" dirty="0" smtClean="0"/>
              <a:t>Жанр твору;</a:t>
            </a:r>
          </a:p>
          <a:p>
            <a:pPr marL="512064" indent="-457200">
              <a:buAutoNum type="arabicPeriod"/>
            </a:pPr>
            <a:r>
              <a:rPr lang="uk-UA" sz="3600" dirty="0" smtClean="0"/>
              <a:t>Вид лірики;</a:t>
            </a:r>
          </a:p>
          <a:p>
            <a:pPr marL="512064" indent="-457200">
              <a:buAutoNum type="arabicPeriod"/>
            </a:pPr>
            <a:r>
              <a:rPr lang="uk-UA" sz="3600" dirty="0" smtClean="0"/>
              <a:t>Провідний мотив;</a:t>
            </a:r>
          </a:p>
          <a:p>
            <a:pPr marL="512064" indent="-457200">
              <a:buAutoNum type="arabicPeriod"/>
            </a:pPr>
            <a:r>
              <a:rPr lang="uk-UA" sz="3600" dirty="0" smtClean="0"/>
              <a:t>Віршовий розмір;</a:t>
            </a:r>
          </a:p>
          <a:p>
            <a:pPr marL="512064" indent="-457200">
              <a:buAutoNum type="arabicPeriod"/>
            </a:pPr>
            <a:r>
              <a:rPr lang="uk-UA" sz="3600" dirty="0" smtClean="0"/>
              <a:t>Тип римування.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2196856"/>
          </a:xfrm>
        </p:spPr>
        <p:txBody>
          <a:bodyPr/>
          <a:lstStyle/>
          <a:p>
            <a:pPr algn="ctr"/>
            <a:r>
              <a:rPr lang="uk-UA" sz="4800" dirty="0" smtClean="0"/>
              <a:t>Аналіз вірша Д.Павличка</a:t>
            </a:r>
            <a:br>
              <a:rPr lang="uk-UA" sz="4800" dirty="0" smtClean="0"/>
            </a:br>
            <a:r>
              <a:rPr lang="uk-UA" sz="4800" dirty="0" smtClean="0"/>
              <a:t>«Два кольори»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34534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b="1" dirty="0" smtClean="0">
                <a:solidFill>
                  <a:schemeClr val="tx1"/>
                </a:solidFill>
              </a:rPr>
              <a:t>Вправа </a:t>
            </a:r>
            <a:br>
              <a:rPr lang="uk-UA" sz="4800" b="1" dirty="0" smtClean="0">
                <a:solidFill>
                  <a:schemeClr val="tx1"/>
                </a:solidFill>
              </a:rPr>
            </a:br>
            <a:r>
              <a:rPr lang="uk-UA" sz="4800" b="1" dirty="0" smtClean="0">
                <a:solidFill>
                  <a:schemeClr val="tx1"/>
                </a:solidFill>
              </a:rPr>
              <a:t>«Асоціативне малювання»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" name="Місце для тексту 1"/>
          <p:cNvSpPr>
            <a:spLocks noGrp="1"/>
          </p:cNvSpPr>
          <p:nvPr>
            <p:ph type="body" idx="1"/>
          </p:nvPr>
        </p:nvSpPr>
        <p:spPr>
          <a:xfrm flipH="1" flipV="1">
            <a:off x="8892479" y="5867398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25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smtClean="0"/>
              <a:t> </a:t>
            </a:r>
            <a:r>
              <a:rPr lang="uk-UA" sz="7200" b="1" dirty="0"/>
              <a:t>Домашня </a:t>
            </a:r>
            <a:r>
              <a:rPr lang="uk-UA" sz="7200" b="1" dirty="0" smtClean="0"/>
              <a:t>робота</a:t>
            </a:r>
            <a:endParaRPr lang="ru-RU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uk-UA" sz="4000" dirty="0"/>
              <a:t>Знати основні відомості про </a:t>
            </a:r>
            <a:endParaRPr lang="uk-UA" sz="4000" dirty="0" smtClean="0"/>
          </a:p>
          <a:p>
            <a:pPr marL="0" lvl="0" indent="0">
              <a:buNone/>
            </a:pPr>
            <a:r>
              <a:rPr lang="uk-UA" sz="4000" dirty="0" smtClean="0"/>
              <a:t>Д</a:t>
            </a:r>
            <a:r>
              <a:rPr lang="uk-UA" sz="4000" dirty="0"/>
              <a:t>. Павличка</a:t>
            </a:r>
            <a:endParaRPr lang="ru-RU" sz="4000" dirty="0"/>
          </a:p>
          <a:p>
            <a:pPr lvl="0"/>
            <a:r>
              <a:rPr lang="uk-UA" sz="4000" dirty="0"/>
              <a:t>Вивчити </a:t>
            </a:r>
            <a:r>
              <a:rPr lang="uk-UA" sz="4000" dirty="0" smtClean="0"/>
              <a:t>напам’ять</a:t>
            </a:r>
          </a:p>
          <a:p>
            <a:pPr marL="0" lvl="0" indent="0">
              <a:buNone/>
            </a:pPr>
            <a:r>
              <a:rPr lang="uk-UA" sz="4000" dirty="0" smtClean="0"/>
              <a:t> </a:t>
            </a:r>
            <a:r>
              <a:rPr lang="uk-UA" sz="4000" dirty="0"/>
              <a:t>«Два кольори»</a:t>
            </a:r>
            <a:endParaRPr lang="ru-RU" sz="4000" dirty="0"/>
          </a:p>
          <a:p>
            <a:pPr lvl="0"/>
            <a:r>
              <a:rPr lang="uk-UA" sz="4000" dirty="0"/>
              <a:t>За матеріалом уроку скласти 12 тестових завдань для самоконтролю.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05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417440"/>
          </a:xfrm>
        </p:spPr>
        <p:txBody>
          <a:bodyPr>
            <a:noAutofit/>
          </a:bodyPr>
          <a:lstStyle/>
          <a:p>
            <a:pPr algn="l"/>
            <a:r>
              <a:rPr lang="uk-UA" sz="6600" i="1" dirty="0" smtClean="0">
                <a:effectLst/>
              </a:rPr>
              <a:t>Проблемне завдання</a:t>
            </a:r>
            <a:endParaRPr lang="ru-RU" sz="6600" i="1" dirty="0">
              <a:effectLst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8316416" y="4935416"/>
            <a:ext cx="7168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29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dirty="0" lang="uk-UA" sz="2800"/>
              <a:t>Виступ пари «Біографи»</a:t>
            </a:r>
            <a:r>
              <a:rPr dirty="0" lang="ru-RU" sz="2800"/>
              <a:t/>
            </a:r>
            <a:br>
              <a:rPr dirty="0" lang="ru-RU" sz="2800"/>
            </a:br>
            <a:endParaRPr dirty="0" lang="ru-RU" sz="2800"/>
          </a:p>
        </p:txBody>
      </p:sp>
      <p:sp>
        <p:nvSpPr>
          <p:cNvPr id="3" name="Місце для тексту 2"/>
          <p:cNvSpPr>
            <a:spLocks noGrp="1"/>
          </p:cNvSpPr>
          <p:nvPr>
            <p:ph idx="2" sz="half" type="body"/>
          </p:nvPr>
        </p:nvSpPr>
        <p:spPr>
          <a:xfrm>
            <a:off x="323528" y="2492896"/>
            <a:ext cx="2520280" cy="3888431"/>
          </a:xfrm>
        </p:spPr>
        <p:txBody>
          <a:bodyPr>
            <a:noAutofit/>
          </a:bodyPr>
          <a:lstStyle/>
          <a:p>
            <a:r>
              <a:rPr dirty="0" lang="uk-UA" smtClean="0" sz="2800"/>
              <a:t>Відомий український поет, перекладач,  літературний критик та громадський діяч</a:t>
            </a:r>
            <a:endParaRPr dirty="0" lang="ru-RU" sz="2800"/>
          </a:p>
        </p:txBody>
      </p:sp>
      <p:pic>
        <p:nvPicPr>
          <p:cNvPr descr="E:\Світлана. Василівна\відкриті уроки\Дмитро Павличко\image007.jpg" id="2050" name="Picture 2"/>
          <p:cNvPicPr>
            <a:picLocks noChangeArrowheads="1" noChangeAspect="1" noGrp="1"/>
          </p:cNvPicPr>
          <p:nvPr>
            <p:ph idx="1" type="pic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4174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Дмитро Васильович Павличко</a:t>
            </a:r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5399087" cy="4824413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uk-UA" sz="4800" dirty="0" smtClean="0"/>
              <a:t>Народився </a:t>
            </a:r>
            <a:r>
              <a:rPr lang="uk-UA" sz="4800" dirty="0"/>
              <a:t>28 вересня 1929 р. в селі </a:t>
            </a:r>
            <a:r>
              <a:rPr lang="uk-UA" sz="4800" dirty="0" err="1"/>
              <a:t>Стопчатові</a:t>
            </a:r>
            <a:r>
              <a:rPr lang="uk-UA" sz="4800" dirty="0"/>
              <a:t> на </a:t>
            </a:r>
            <a:r>
              <a:rPr lang="uk-UA" sz="4800" dirty="0" smtClean="0"/>
              <a:t>Івано-Франківщині </a:t>
            </a:r>
            <a:r>
              <a:rPr lang="uk-UA" sz="4800" dirty="0"/>
              <a:t>в багатодітній селянській родині.</a:t>
            </a:r>
          </a:p>
          <a:p>
            <a:pPr algn="r">
              <a:lnSpc>
                <a:spcPct val="80000"/>
              </a:lnSpc>
            </a:pPr>
            <a:endParaRPr lang="ru-RU" sz="1800" dirty="0"/>
          </a:p>
          <a:p>
            <a:pPr algn="r">
              <a:lnSpc>
                <a:spcPct val="80000"/>
              </a:lnSpc>
            </a:pPr>
            <a:endParaRPr lang="ru-RU" sz="1800" dirty="0"/>
          </a:p>
          <a:p>
            <a:pPr algn="r">
              <a:lnSpc>
                <a:spcPct val="80000"/>
              </a:lnSpc>
            </a:pPr>
            <a:endParaRPr lang="ru-RU" sz="1800" dirty="0"/>
          </a:p>
          <a:p>
            <a:pPr algn="r">
              <a:lnSpc>
                <a:spcPct val="80000"/>
              </a:lnSpc>
            </a:pPr>
            <a:r>
              <a:rPr lang="ru-RU" sz="1800" dirty="0"/>
              <a:t>.</a:t>
            </a:r>
            <a:r>
              <a:rPr lang="uk-UA" sz="1800" dirty="0"/>
              <a:t>                                  </a:t>
            </a:r>
            <a:endParaRPr lang="ru-RU" sz="1800" dirty="0"/>
          </a:p>
        </p:txBody>
      </p:sp>
      <p:pic>
        <p:nvPicPr>
          <p:cNvPr id="81929" name="Picture 9" descr="pavlichk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0425" y="1600200"/>
            <a:ext cx="3024188" cy="4530725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7522451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ChangeArrowheads="1"/>
          </p:cNvSpPr>
          <p:nvPr>
            <p:ph type="title"/>
          </p:nvPr>
        </p:nvSpPr>
        <p:spPr>
          <a:xfrm flipH="1" flipV="1">
            <a:off x="8686800" y="0"/>
            <a:ext cx="133350" cy="277813"/>
          </a:xfrm>
        </p:spPr>
        <p:txBody>
          <a:bodyPr/>
          <a:lstStyle/>
          <a:p>
            <a:endParaRPr lang="uk-UA" sz="4000"/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1521" y="476672"/>
            <a:ext cx="3312368" cy="5400600"/>
          </a:xfrm>
        </p:spPr>
        <p:txBody>
          <a:bodyPr/>
          <a:lstStyle/>
          <a:p>
            <a:pPr marL="0" indent="0">
              <a:buNone/>
            </a:pPr>
            <a:r>
              <a:rPr lang="uk-UA" sz="4800" dirty="0" smtClean="0"/>
              <a:t>Дмитро Павличко</a:t>
            </a:r>
          </a:p>
          <a:p>
            <a:pPr marL="0" indent="0">
              <a:buNone/>
            </a:pPr>
            <a:r>
              <a:rPr lang="uk-UA" sz="4800" dirty="0" smtClean="0"/>
              <a:t> у 15 років</a:t>
            </a:r>
            <a:endParaRPr lang="ru-RU" sz="4800" dirty="0"/>
          </a:p>
        </p:txBody>
      </p:sp>
      <p:pic>
        <p:nvPicPr>
          <p:cNvPr id="83977" name="Picture 9" descr="img0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9912" y="260648"/>
            <a:ext cx="4412971" cy="6545486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2980131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>
          <a:xfrm flipH="1">
            <a:off x="8686800" y="277813"/>
            <a:ext cx="206375" cy="69850"/>
          </a:xfrm>
        </p:spPr>
        <p:txBody>
          <a:bodyPr/>
          <a:lstStyle/>
          <a:p>
            <a:endParaRPr lang="uk-UA" sz="400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1" y="404664"/>
            <a:ext cx="4258816" cy="645333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3600" dirty="0" err="1"/>
              <a:t>Від</a:t>
            </a:r>
            <a:r>
              <a:rPr lang="en-US" sz="3600" dirty="0"/>
              <a:t> 1957 </a:t>
            </a:r>
            <a:r>
              <a:rPr lang="en-US" sz="3600" dirty="0" err="1"/>
              <a:t>по</a:t>
            </a:r>
            <a:r>
              <a:rPr lang="en-US" sz="3600" dirty="0"/>
              <a:t> 1959 </a:t>
            </a:r>
            <a:r>
              <a:rPr lang="en-US" sz="3600" dirty="0" err="1"/>
              <a:t>рр</a:t>
            </a:r>
            <a:r>
              <a:rPr lang="en-US" sz="3600" dirty="0"/>
              <a:t>. </a:t>
            </a:r>
            <a:r>
              <a:rPr lang="en-US" sz="3600" dirty="0" err="1"/>
              <a:t>Д.Паличко</a:t>
            </a:r>
            <a:r>
              <a:rPr lang="en-US" sz="3600" dirty="0"/>
              <a:t> </a:t>
            </a:r>
            <a:r>
              <a:rPr lang="en-US" sz="3600" dirty="0" err="1"/>
              <a:t>керує</a:t>
            </a:r>
            <a:r>
              <a:rPr lang="en-US" sz="3600" dirty="0"/>
              <a:t> </a:t>
            </a:r>
            <a:r>
              <a:rPr lang="en-US" sz="3600" dirty="0" err="1"/>
              <a:t>відділом</a:t>
            </a:r>
            <a:r>
              <a:rPr lang="en-US" sz="3600" dirty="0"/>
              <a:t> </a:t>
            </a:r>
            <a:r>
              <a:rPr lang="en-US" sz="3600" dirty="0" err="1"/>
              <a:t>поезії</a:t>
            </a:r>
            <a:r>
              <a:rPr lang="en-US" sz="3600" dirty="0"/>
              <a:t> </a:t>
            </a:r>
            <a:r>
              <a:rPr lang="en-US" sz="3600" dirty="0" err="1"/>
              <a:t>журналу</a:t>
            </a:r>
            <a:r>
              <a:rPr lang="en-US" sz="3600" dirty="0"/>
              <a:t> «</a:t>
            </a:r>
            <a:r>
              <a:rPr lang="en-US" sz="3600" dirty="0" err="1"/>
              <a:t>Жовтень</a:t>
            </a:r>
            <a:r>
              <a:rPr lang="en-US" sz="3600" dirty="0" smtClean="0"/>
              <a:t>»</a:t>
            </a:r>
            <a:r>
              <a:rPr lang="uk-UA" sz="3600" dirty="0" smtClean="0"/>
              <a:t>.</a:t>
            </a:r>
            <a:endParaRPr lang="uk-UA" dirty="0"/>
          </a:p>
          <a:p>
            <a:pPr>
              <a:lnSpc>
                <a:spcPct val="80000"/>
              </a:lnSpc>
            </a:pPr>
            <a:r>
              <a:rPr lang="en-US" sz="3600" dirty="0"/>
              <a:t> </a:t>
            </a:r>
            <a:r>
              <a:rPr lang="en-US" sz="3600" dirty="0" err="1"/>
              <a:t>Переїхавши</a:t>
            </a:r>
            <a:r>
              <a:rPr lang="en-US" sz="3600" dirty="0"/>
              <a:t> </a:t>
            </a:r>
            <a:r>
              <a:rPr lang="en-US" sz="3600" dirty="0" err="1"/>
              <a:t>до</a:t>
            </a:r>
            <a:r>
              <a:rPr lang="en-US" sz="3600" dirty="0"/>
              <a:t> </a:t>
            </a:r>
            <a:r>
              <a:rPr lang="en-US" sz="3600" dirty="0" err="1"/>
              <a:t>Києва</a:t>
            </a:r>
            <a:r>
              <a:rPr lang="en-US" sz="3600" dirty="0"/>
              <a:t> 1964 р., </a:t>
            </a:r>
            <a:r>
              <a:rPr lang="en-US" sz="3600" dirty="0" err="1"/>
              <a:t>поет</a:t>
            </a:r>
            <a:r>
              <a:rPr lang="en-US" sz="3600" dirty="0"/>
              <a:t> </a:t>
            </a:r>
            <a:r>
              <a:rPr lang="en-US" sz="3600" dirty="0" err="1"/>
              <a:t>якийсь</a:t>
            </a:r>
            <a:r>
              <a:rPr lang="en-US" sz="3600" dirty="0"/>
              <a:t> </a:t>
            </a:r>
            <a:r>
              <a:rPr lang="en-US" sz="3600" dirty="0" err="1"/>
              <a:t>час</a:t>
            </a:r>
            <a:r>
              <a:rPr lang="en-US" sz="3600" dirty="0"/>
              <a:t> </a:t>
            </a:r>
            <a:r>
              <a:rPr lang="en-US" sz="3600" dirty="0" err="1"/>
              <a:t>працює</a:t>
            </a:r>
            <a:r>
              <a:rPr lang="en-US" sz="3600" dirty="0"/>
              <a:t> в </a:t>
            </a:r>
            <a:r>
              <a:rPr lang="en-US" sz="3600" dirty="0" err="1"/>
              <a:t>сценарній</a:t>
            </a:r>
            <a:r>
              <a:rPr lang="en-US" sz="3600" dirty="0"/>
              <a:t> </a:t>
            </a:r>
            <a:r>
              <a:rPr lang="en-US" sz="3600" dirty="0" err="1"/>
              <a:t>майстерні</a:t>
            </a:r>
            <a:r>
              <a:rPr lang="en-US" sz="3600" dirty="0"/>
              <a:t> </a:t>
            </a:r>
            <a:r>
              <a:rPr lang="en-US" sz="3600" dirty="0" err="1"/>
              <a:t>кіностудії</a:t>
            </a:r>
            <a:r>
              <a:rPr lang="en-US" sz="3600" dirty="0"/>
              <a:t> </a:t>
            </a:r>
            <a:r>
              <a:rPr lang="en-US" sz="3600" dirty="0" err="1"/>
              <a:t>ім.Довженко</a:t>
            </a:r>
            <a:r>
              <a:rPr lang="en-US" sz="3600" dirty="0"/>
              <a:t> </a:t>
            </a:r>
            <a:endParaRPr lang="uk-UA" sz="3600" dirty="0" smtClean="0"/>
          </a:p>
          <a:p>
            <a:pPr>
              <a:lnSpc>
                <a:spcPct val="80000"/>
              </a:lnSpc>
            </a:pPr>
            <a:endParaRPr lang="ru-RU" sz="24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79879" name="Picture 7" descr="D358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1752" y="836712"/>
            <a:ext cx="3933044" cy="5256584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45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ChangeArrowheads="1"/>
          </p:cNvSpPr>
          <p:nvPr>
            <p:ph type="title"/>
          </p:nvPr>
        </p:nvSpPr>
        <p:spPr>
          <a:xfrm flipH="1" flipV="1">
            <a:off x="8686800" y="188913"/>
            <a:ext cx="69850" cy="88900"/>
          </a:xfrm>
        </p:spPr>
        <p:txBody>
          <a:bodyPr/>
          <a:lstStyle/>
          <a:p>
            <a:endParaRPr lang="uk-UA" sz="4000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1521" y="1340768"/>
            <a:ext cx="2808312" cy="4790157"/>
          </a:xfrm>
        </p:spPr>
        <p:txBody>
          <a:bodyPr/>
          <a:lstStyle/>
          <a:p>
            <a:r>
              <a:rPr lang="uk-UA" sz="2800" dirty="0"/>
              <a:t>На фото у</a:t>
            </a:r>
            <a:r>
              <a:rPr lang="en-US" sz="2800" dirty="0"/>
              <a:t> </a:t>
            </a:r>
            <a:r>
              <a:rPr lang="uk-UA" sz="2800" dirty="0"/>
              <a:t>1970</a:t>
            </a:r>
            <a:r>
              <a:rPr lang="en-US" sz="2800" dirty="0"/>
              <a:t>-</a:t>
            </a:r>
            <a:r>
              <a:rPr lang="en-US" sz="2800" dirty="0" err="1"/>
              <a:t>му</a:t>
            </a:r>
            <a:r>
              <a:rPr lang="uk-UA" sz="2800" dirty="0"/>
              <a:t> році</a:t>
            </a:r>
            <a:r>
              <a:rPr lang="en-US" sz="2800" dirty="0"/>
              <a:t> з </a:t>
            </a:r>
            <a:r>
              <a:rPr lang="en-US" sz="2800" dirty="0" err="1"/>
              <a:t>доньками</a:t>
            </a:r>
            <a:r>
              <a:rPr lang="uk-UA" sz="2800" dirty="0"/>
              <a:t> </a:t>
            </a:r>
            <a:r>
              <a:rPr lang="en-US" sz="2800" dirty="0" err="1"/>
              <a:t>сфотографувалася</a:t>
            </a:r>
            <a:r>
              <a:rPr lang="en-US" sz="2800" dirty="0"/>
              <a:t> </a:t>
            </a:r>
            <a:r>
              <a:rPr lang="en-US" sz="2800" dirty="0" err="1"/>
              <a:t>мати</a:t>
            </a:r>
            <a:r>
              <a:rPr lang="en-US" sz="2800" dirty="0"/>
              <a:t> </a:t>
            </a:r>
            <a:r>
              <a:rPr lang="en-US" sz="2800" dirty="0" err="1"/>
              <a:t>Богдана</a:t>
            </a:r>
            <a:r>
              <a:rPr lang="en-US" sz="2800" dirty="0"/>
              <a:t> </a:t>
            </a:r>
            <a:r>
              <a:rPr lang="en-US" sz="2800" dirty="0" err="1"/>
              <a:t>Павличко</a:t>
            </a:r>
            <a:r>
              <a:rPr lang="en-US" sz="2800" dirty="0"/>
              <a:t>.</a:t>
            </a:r>
            <a:endParaRPr lang="uk-UA" sz="2800" dirty="0"/>
          </a:p>
          <a:p>
            <a:pPr>
              <a:buFont typeface="Wingdings" pitchFamily="2" charset="2"/>
              <a:buNone/>
            </a:pPr>
            <a:endParaRPr lang="ru-RU" sz="2800" dirty="0"/>
          </a:p>
        </p:txBody>
      </p:sp>
      <p:pic>
        <p:nvPicPr>
          <p:cNvPr id="77831" name="Picture 7" descr="081215164215_info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49344" y="404664"/>
            <a:ext cx="5655584" cy="532859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152680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>
          <a:xfrm flipH="1" flipV="1">
            <a:off x="8686800" y="0"/>
            <a:ext cx="69850" cy="277813"/>
          </a:xfrm>
        </p:spPr>
        <p:txBody>
          <a:bodyPr/>
          <a:lstStyle/>
          <a:p>
            <a:endParaRPr lang="uk-UA" sz="4000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20688"/>
            <a:ext cx="2530624" cy="5510237"/>
          </a:xfrm>
        </p:spPr>
        <p:txBody>
          <a:bodyPr/>
          <a:lstStyle/>
          <a:p>
            <a:endParaRPr lang="ru-RU" sz="2800" dirty="0"/>
          </a:p>
          <a:p>
            <a:endParaRPr lang="ru-RU" sz="2800" dirty="0"/>
          </a:p>
          <a:p>
            <a:r>
              <a:rPr lang="ru-RU" sz="2800" dirty="0"/>
              <a:t>На фото 1967року:</a:t>
            </a:r>
          </a:p>
          <a:p>
            <a:pPr>
              <a:buFont typeface="Wingdings" pitchFamily="2" charset="2"/>
              <a:buNone/>
            </a:pPr>
            <a:r>
              <a:rPr lang="ru-RU" sz="2800" dirty="0"/>
              <a:t>   Поет </a:t>
            </a:r>
            <a:r>
              <a:rPr lang="ru-RU" sz="2800" dirty="0" err="1"/>
              <a:t>Дмитро</a:t>
            </a:r>
            <a:r>
              <a:rPr lang="ru-RU" sz="2800" dirty="0"/>
              <a:t> </a:t>
            </a:r>
            <a:r>
              <a:rPr lang="ru-RU" sz="2800" dirty="0" err="1"/>
              <a:t>Павличко</a:t>
            </a:r>
            <a:r>
              <a:rPr lang="ru-RU" sz="2800" dirty="0"/>
              <a:t> </a:t>
            </a:r>
            <a:r>
              <a:rPr lang="ru-RU" sz="2800" dirty="0" err="1"/>
              <a:t>із</a:t>
            </a:r>
            <a:r>
              <a:rPr lang="ru-RU" sz="2800" dirty="0"/>
              <a:t> </a:t>
            </a:r>
            <a:r>
              <a:rPr lang="ru-RU" sz="2800" dirty="0" err="1"/>
              <a:t>доньками</a:t>
            </a:r>
            <a:r>
              <a:rPr lang="ru-RU" sz="2800" dirty="0"/>
              <a:t> </a:t>
            </a:r>
            <a:r>
              <a:rPr lang="ru-RU" sz="2800" dirty="0" err="1"/>
              <a:t>Роксоланою</a:t>
            </a:r>
            <a:r>
              <a:rPr lang="ru-RU" sz="2800" dirty="0"/>
              <a:t> (у </a:t>
            </a:r>
            <a:r>
              <a:rPr lang="ru-RU" sz="2800" dirty="0" err="1"/>
              <a:t>центрі</a:t>
            </a:r>
            <a:r>
              <a:rPr lang="ru-RU" sz="2800" dirty="0"/>
              <a:t>) та </a:t>
            </a:r>
            <a:r>
              <a:rPr lang="ru-RU" sz="2800" dirty="0" err="1"/>
              <a:t>Соломією</a:t>
            </a:r>
            <a:r>
              <a:rPr lang="ru-RU" sz="2800" dirty="0"/>
              <a:t>.  </a:t>
            </a:r>
          </a:p>
        </p:txBody>
      </p:sp>
      <p:pic>
        <p:nvPicPr>
          <p:cNvPr id="75783" name="Picture 7" descr="081215164308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31840" y="764704"/>
            <a:ext cx="5719861" cy="524461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355250"/>
      </p:ext>
    </p:extLst>
  </p:cSld>
  <p:clrMapOvr>
    <a:masterClrMapping/>
  </p:clrMapOvr>
  <p:transition spd="slow" advTm="10000"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ік">
  <a:themeElements>
    <a:clrScheme name="Поті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і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і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5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4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126</TotalTime>
  <Words>333</Words>
  <Application>Microsoft Office PowerPoint</Application>
  <PresentationFormat>Екран (4:3)</PresentationFormat>
  <Paragraphs>70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14</vt:i4>
      </vt:variant>
      <vt:variant>
        <vt:lpstr>Вбудовані сервери OLE</vt:lpstr>
      </vt:variant>
      <vt:variant>
        <vt:i4>1</vt:i4>
      </vt:variant>
      <vt:variant>
        <vt:lpstr>Заголовки слайдів</vt:lpstr>
      </vt:variant>
      <vt:variant>
        <vt:i4>24</vt:i4>
      </vt:variant>
    </vt:vector>
  </HeadingPairs>
  <TitlesOfParts>
    <vt:vector size="39" baseType="lpstr">
      <vt:lpstr>Потік</vt:lpstr>
      <vt:lpstr>Метро</vt:lpstr>
      <vt:lpstr>1_Метро</vt:lpstr>
      <vt:lpstr>2_Метро</vt:lpstr>
      <vt:lpstr>3_Метро</vt:lpstr>
      <vt:lpstr>Клен</vt:lpstr>
      <vt:lpstr>1_Клен</vt:lpstr>
      <vt:lpstr>2_Клен</vt:lpstr>
      <vt:lpstr>3_Клен</vt:lpstr>
      <vt:lpstr>4_Клен</vt:lpstr>
      <vt:lpstr>5_Клен</vt:lpstr>
      <vt:lpstr>6_Клен</vt:lpstr>
      <vt:lpstr>NewsPrint</vt:lpstr>
      <vt:lpstr>4_Метро</vt:lpstr>
      <vt:lpstr>Диаграмма Microsoft Graph</vt:lpstr>
      <vt:lpstr>      </vt:lpstr>
      <vt:lpstr>Виступ пари  «Критики». </vt:lpstr>
      <vt:lpstr>Проблемне завдання</vt:lpstr>
      <vt:lpstr>Виступ пари «Біографи» </vt:lpstr>
      <vt:lpstr>Дмитро Васильович Павличко</vt:lpstr>
      <vt:lpstr>Презентація PowerPoint</vt:lpstr>
      <vt:lpstr>Презентація PowerPoint</vt:lpstr>
      <vt:lpstr>Презентація PowerPoint</vt:lpstr>
      <vt:lpstr>Презентація PowerPoint</vt:lpstr>
      <vt:lpstr>Нагороди</vt:lpstr>
      <vt:lpstr>Останні нагороди</vt:lpstr>
      <vt:lpstr>Виступ пари  «Літературознавці»</vt:lpstr>
      <vt:lpstr>Книги для дорослих</vt:lpstr>
      <vt:lpstr>Презентація PowerPoint</vt:lpstr>
      <vt:lpstr> Kниги для дітей</vt:lpstr>
      <vt:lpstr> “Кіт Мартин“     “Смерічка“  </vt:lpstr>
      <vt:lpstr>Презентація PowerPoint</vt:lpstr>
      <vt:lpstr>Виступ пари  «Журналісти»</vt:lpstr>
      <vt:lpstr>Презентація PowerPoint</vt:lpstr>
      <vt:lpstr>Виступ пари  «Етнографи»</vt:lpstr>
      <vt:lpstr>Презентація PowerPoint</vt:lpstr>
      <vt:lpstr>Аналіз вірша Д.Павличка «Два кольори»</vt:lpstr>
      <vt:lpstr>Вправа  «Асоціативне малювання»</vt:lpstr>
      <vt:lpstr> Домашня робота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  </dc:title>
  <dc:creator>Sara Yasmeen (Wipro Technologies)</dc:creator>
  <cp:lastModifiedBy>Admin</cp:lastModifiedBy>
  <cp:revision>15</cp:revision>
  <dcterms:created xsi:type="dcterms:W3CDTF">2010-02-23T11:30:32Z</dcterms:created>
  <dcterms:modified xsi:type="dcterms:W3CDTF">2014-02-17T19:12:06Z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1708148</vt:lpwstr>
  </property>
  <property fmtid="{D5CDD505-2E9C-101B-9397-08002B2CF9AE}" name="NXPowerLiteVersion" pid="3">
    <vt:lpwstr>D4.1.4</vt:lpwstr>
  </property>
</Properties>
</file>