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Layout+xml" PartName="/ppt/slideLayouts/slideLayout39.xml"/>
  <Override ContentType="application/vnd.openxmlformats-officedocument.theme+xml" PartName="/ppt/theme/theme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46.xml"/>
  <Override ContentType="application/vnd.openxmlformats-officedocument.drawingml.diagramStyle+xml" PartName="/ppt/diagrams/quickStyl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53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5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40.xml"/>
  <Override ContentType="application/vnd.openxmlformats-officedocument.drawingml.diagramLayout+xml" PartName="/ppt/diagrams/layout3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Default ContentType="image/png" Extension="png"/>
  <Override ContentType="application/vnd.openxmlformats-officedocument.drawingml.diagramColors+xml" PartName="/ppt/diagrams/colors2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7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Default ContentType="image/jpeg" Extension="jpeg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Data+xml" PartName="/ppt/diagrams/data3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8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5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44.xml"/>
  <Default ContentType="image/x-wmf" Extension="wmf"/>
  <Default ContentType="application/vnd.openxmlformats-package.relationships+xml" Extension="rels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57" r:id="rId6"/>
    <p:sldId id="256" r:id="rId7"/>
    <p:sldId id="258" r:id="rId8"/>
    <p:sldId id="266" r:id="rId9"/>
    <p:sldId id="279" r:id="rId10"/>
    <p:sldId id="273" r:id="rId11"/>
    <p:sldId id="274" r:id="rId12"/>
    <p:sldId id="271" r:id="rId13"/>
    <p:sldId id="275" r:id="rId14"/>
    <p:sldId id="276" r:id="rId15"/>
    <p:sldId id="272" r:id="rId16"/>
    <p:sldId id="269" r:id="rId17"/>
    <p:sldId id="270" r:id="rId18"/>
    <p:sldId id="268" r:id="rId19"/>
    <p:sldId id="260" r:id="rId20"/>
    <p:sldId id="259" r:id="rId21"/>
    <p:sldId id="261" r:id="rId22"/>
    <p:sldId id="262" r:id="rId23"/>
    <p:sldId id="265" r:id="rId24"/>
    <p:sldId id="264" r:id="rId25"/>
    <p:sldId id="263" r:id="rId26"/>
    <p:sldId id="267" r:id="rId27"/>
    <p:sldId id="277" r:id="rId28"/>
    <p:sldId id="28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7F02EF-7908-407D-B1A3-BC16865F9364}" type="doc">
      <dgm:prSet loTypeId="urn:microsoft.com/office/officeart/2008/layout/VerticalCircleList" loCatId="list" qsTypeId="urn:microsoft.com/office/officeart/2005/8/quickstyle/simple5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0D526C2-E4BD-4879-BECA-F50B99EE5C50}">
      <dgm:prSet phldrT="[Текст]"/>
      <dgm:spPr/>
      <dgm:t>
        <a:bodyPr/>
        <a:lstStyle/>
        <a:p>
          <a:r>
            <a:rPr lang="uk-UA" dirty="0" smtClean="0"/>
            <a:t>голод і холод, щоденний страх від бомб, </a:t>
          </a:r>
        </a:p>
        <a:p>
          <a:r>
            <a:rPr lang="uk-UA" dirty="0" smtClean="0"/>
            <a:t>снарядів і куль. </a:t>
          </a:r>
          <a:endParaRPr lang="ru-RU" dirty="0"/>
        </a:p>
      </dgm:t>
    </dgm:pt>
    <dgm:pt modelId="{6FFF9E42-DF4F-4396-838B-23DB99311D37}" type="parTrans" cxnId="{D472402B-23BA-4CF3-B283-F8D95C726851}">
      <dgm:prSet/>
      <dgm:spPr/>
      <dgm:t>
        <a:bodyPr/>
        <a:lstStyle/>
        <a:p>
          <a:endParaRPr lang="ru-RU"/>
        </a:p>
      </dgm:t>
    </dgm:pt>
    <dgm:pt modelId="{18812243-5EC1-4A88-9465-8E29FD9DBDB8}" type="sibTrans" cxnId="{D472402B-23BA-4CF3-B283-F8D95C726851}">
      <dgm:prSet/>
      <dgm:spPr/>
      <dgm:t>
        <a:bodyPr/>
        <a:lstStyle/>
        <a:p>
          <a:endParaRPr lang="ru-RU"/>
        </a:p>
      </dgm:t>
    </dgm:pt>
    <dgm:pt modelId="{5D34E23A-10B3-48EC-9B0D-16D11BD8BC38}">
      <dgm:prSet phldrT="[Текст]"/>
      <dgm:spPr/>
      <dgm:t>
        <a:bodyPr/>
        <a:lstStyle/>
        <a:p>
          <a:r>
            <a:rPr lang="uk-UA" dirty="0" smtClean="0"/>
            <a:t>плач вдів над похоронками </a:t>
          </a:r>
          <a:endParaRPr lang="ru-RU" dirty="0"/>
        </a:p>
      </dgm:t>
    </dgm:pt>
    <dgm:pt modelId="{5DB1CE9C-50AE-47A7-ACE3-713ED03682DC}" type="parTrans" cxnId="{D5A32323-BD22-4F5F-846D-697D52961F08}">
      <dgm:prSet/>
      <dgm:spPr/>
      <dgm:t>
        <a:bodyPr/>
        <a:lstStyle/>
        <a:p>
          <a:endParaRPr lang="ru-RU"/>
        </a:p>
      </dgm:t>
    </dgm:pt>
    <dgm:pt modelId="{18C62955-30C7-49EE-8A14-1D23C7D340B5}" type="sibTrans" cxnId="{D5A32323-BD22-4F5F-846D-697D52961F08}">
      <dgm:prSet/>
      <dgm:spPr/>
      <dgm:t>
        <a:bodyPr/>
        <a:lstStyle/>
        <a:p>
          <a:endParaRPr lang="ru-RU"/>
        </a:p>
      </dgm:t>
    </dgm:pt>
    <dgm:pt modelId="{659404D2-8D66-4A03-AF62-62B4DA73A4A8}">
      <dgm:prSet phldrT="[Текст]"/>
      <dgm:spPr/>
      <dgm:t>
        <a:bodyPr/>
        <a:lstStyle/>
        <a:p>
          <a:r>
            <a:rPr lang="uk-UA" dirty="0" smtClean="0"/>
            <a:t>довгождана перемога</a:t>
          </a:r>
        </a:p>
      </dgm:t>
    </dgm:pt>
    <dgm:pt modelId="{C0D3019F-6800-45A2-B545-2FC4AC3522C5}" type="parTrans" cxnId="{954B81D9-8778-447D-9D21-D4ACC3F86C02}">
      <dgm:prSet/>
      <dgm:spPr/>
      <dgm:t>
        <a:bodyPr/>
        <a:lstStyle/>
        <a:p>
          <a:endParaRPr lang="ru-RU"/>
        </a:p>
      </dgm:t>
    </dgm:pt>
    <dgm:pt modelId="{CE38E2AF-15D4-4CEC-A604-E0CB550EF7D6}" type="sibTrans" cxnId="{954B81D9-8778-447D-9D21-D4ACC3F86C02}">
      <dgm:prSet/>
      <dgm:spPr/>
      <dgm:t>
        <a:bodyPr/>
        <a:lstStyle/>
        <a:p>
          <a:endParaRPr lang="ru-RU"/>
        </a:p>
      </dgm:t>
    </dgm:pt>
    <dgm:pt modelId="{A138EC52-2249-496C-90CB-FFBD094EA13D}">
      <dgm:prSet/>
      <dgm:spPr/>
      <dgm:t>
        <a:bodyPr/>
        <a:lstStyle/>
        <a:p>
          <a:r>
            <a:rPr lang="uk-UA" dirty="0" smtClean="0"/>
            <a:t>важка повоєнна праця односельців на колгоспному полі за мізерну плату</a:t>
          </a:r>
          <a:endParaRPr lang="ru-RU" dirty="0"/>
        </a:p>
      </dgm:t>
    </dgm:pt>
    <dgm:pt modelId="{2E804F07-0EDC-4282-A6EC-66E6E2E5858B}" type="parTrans" cxnId="{E76C1FC7-9C18-4047-BE64-31FCA4F0B22A}">
      <dgm:prSet/>
      <dgm:spPr/>
      <dgm:t>
        <a:bodyPr/>
        <a:lstStyle/>
        <a:p>
          <a:endParaRPr lang="ru-RU"/>
        </a:p>
      </dgm:t>
    </dgm:pt>
    <dgm:pt modelId="{9F6004F7-DC34-456D-A503-947AD1D26CDD}" type="sibTrans" cxnId="{E76C1FC7-9C18-4047-BE64-31FCA4F0B22A}">
      <dgm:prSet/>
      <dgm:spPr/>
      <dgm:t>
        <a:bodyPr/>
        <a:lstStyle/>
        <a:p>
          <a:endParaRPr lang="ru-RU"/>
        </a:p>
      </dgm:t>
    </dgm:pt>
    <dgm:pt modelId="{11FB1222-6B65-4D77-9EBE-6093B6F175CF}">
      <dgm:prSet/>
      <dgm:spPr/>
      <dgm:t>
        <a:bodyPr/>
        <a:lstStyle/>
        <a:p>
          <a:r>
            <a:rPr lang="uk-UA" dirty="0" smtClean="0"/>
            <a:t>сльози радості матерів</a:t>
          </a:r>
          <a:endParaRPr lang="ru-RU" dirty="0"/>
        </a:p>
      </dgm:t>
    </dgm:pt>
    <dgm:pt modelId="{D26043C3-64F1-4F87-8C00-F277B424F7E3}" type="parTrans" cxnId="{02A01403-ED49-4849-907C-18D007F91118}">
      <dgm:prSet/>
      <dgm:spPr/>
      <dgm:t>
        <a:bodyPr/>
        <a:lstStyle/>
        <a:p>
          <a:endParaRPr lang="ru-RU"/>
        </a:p>
      </dgm:t>
    </dgm:pt>
    <dgm:pt modelId="{CD6BB3CB-63D6-4F9A-9212-CA7DBA2F114A}" type="sibTrans" cxnId="{02A01403-ED49-4849-907C-18D007F91118}">
      <dgm:prSet/>
      <dgm:spPr/>
      <dgm:t>
        <a:bodyPr/>
        <a:lstStyle/>
        <a:p>
          <a:endParaRPr lang="ru-RU"/>
        </a:p>
      </dgm:t>
    </dgm:pt>
    <dgm:pt modelId="{EF477696-0078-42C6-A5DB-DF790C6E1259}" type="pres">
      <dgm:prSet presAssocID="{067F02EF-7908-407D-B1A3-BC16865F9364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CC2CBCD6-E6B7-44F8-8EE3-F63DACF4F2EC}" type="pres">
      <dgm:prSet presAssocID="{20D526C2-E4BD-4879-BECA-F50B99EE5C50}" presName="noChildren" presStyleCnt="0"/>
      <dgm:spPr/>
      <dgm:t>
        <a:bodyPr/>
        <a:lstStyle/>
        <a:p>
          <a:endParaRPr lang="ru-RU"/>
        </a:p>
      </dgm:t>
    </dgm:pt>
    <dgm:pt modelId="{DEDEDDF2-41AD-4E64-A9DD-74880DF35DDF}" type="pres">
      <dgm:prSet presAssocID="{20D526C2-E4BD-4879-BECA-F50B99EE5C50}" presName="gap" presStyleCnt="0"/>
      <dgm:spPr/>
      <dgm:t>
        <a:bodyPr/>
        <a:lstStyle/>
        <a:p>
          <a:endParaRPr lang="ru-RU"/>
        </a:p>
      </dgm:t>
    </dgm:pt>
    <dgm:pt modelId="{19CF085A-BE52-41C8-9EA8-5B4A9227876D}" type="pres">
      <dgm:prSet presAssocID="{20D526C2-E4BD-4879-BECA-F50B99EE5C50}" presName="medCircle2" presStyleLbl="vennNode1" presStyleIdx="0" presStyleCnt="5"/>
      <dgm:spPr/>
      <dgm:t>
        <a:bodyPr/>
        <a:lstStyle/>
        <a:p>
          <a:endParaRPr lang="ru-RU"/>
        </a:p>
      </dgm:t>
    </dgm:pt>
    <dgm:pt modelId="{0685A644-1777-4E2A-A64C-82FCCACD3181}" type="pres">
      <dgm:prSet presAssocID="{20D526C2-E4BD-4879-BECA-F50B99EE5C50}" presName="txLvlOnly1" presStyleLbl="revTx" presStyleIdx="0" presStyleCnt="5" custScaleX="110249"/>
      <dgm:spPr/>
      <dgm:t>
        <a:bodyPr/>
        <a:lstStyle/>
        <a:p>
          <a:endParaRPr lang="ru-RU"/>
        </a:p>
      </dgm:t>
    </dgm:pt>
    <dgm:pt modelId="{AAC29246-52A0-40C8-8ECB-7A506DC69E5F}" type="pres">
      <dgm:prSet presAssocID="{5D34E23A-10B3-48EC-9B0D-16D11BD8BC38}" presName="noChildren" presStyleCnt="0"/>
      <dgm:spPr/>
      <dgm:t>
        <a:bodyPr/>
        <a:lstStyle/>
        <a:p>
          <a:endParaRPr lang="ru-RU"/>
        </a:p>
      </dgm:t>
    </dgm:pt>
    <dgm:pt modelId="{6B4A2A32-11BF-498B-9544-8F7CC4C51D40}" type="pres">
      <dgm:prSet presAssocID="{5D34E23A-10B3-48EC-9B0D-16D11BD8BC38}" presName="gap" presStyleCnt="0"/>
      <dgm:spPr/>
      <dgm:t>
        <a:bodyPr/>
        <a:lstStyle/>
        <a:p>
          <a:endParaRPr lang="ru-RU"/>
        </a:p>
      </dgm:t>
    </dgm:pt>
    <dgm:pt modelId="{A1786695-E25B-43C6-86D6-02892638AF6D}" type="pres">
      <dgm:prSet presAssocID="{5D34E23A-10B3-48EC-9B0D-16D11BD8BC38}" presName="medCircle2" presStyleLbl="vennNode1" presStyleIdx="1" presStyleCnt="5"/>
      <dgm:spPr/>
      <dgm:t>
        <a:bodyPr/>
        <a:lstStyle/>
        <a:p>
          <a:endParaRPr lang="ru-RU"/>
        </a:p>
      </dgm:t>
    </dgm:pt>
    <dgm:pt modelId="{D3AB2A75-411C-4DBB-8AD7-C82E69A70CF3}" type="pres">
      <dgm:prSet presAssocID="{5D34E23A-10B3-48EC-9B0D-16D11BD8BC38}" presName="txLvlOnly1" presStyleLbl="revTx" presStyleIdx="1" presStyleCnt="5" custScaleX="110249"/>
      <dgm:spPr/>
      <dgm:t>
        <a:bodyPr/>
        <a:lstStyle/>
        <a:p>
          <a:endParaRPr lang="ru-RU"/>
        </a:p>
      </dgm:t>
    </dgm:pt>
    <dgm:pt modelId="{50DC6022-4A95-4E13-AFC3-32F43B089E93}" type="pres">
      <dgm:prSet presAssocID="{659404D2-8D66-4A03-AF62-62B4DA73A4A8}" presName="noChildren" presStyleCnt="0"/>
      <dgm:spPr/>
      <dgm:t>
        <a:bodyPr/>
        <a:lstStyle/>
        <a:p>
          <a:endParaRPr lang="ru-RU"/>
        </a:p>
      </dgm:t>
    </dgm:pt>
    <dgm:pt modelId="{5F35F9C8-6B81-40C6-B384-8D9F83667832}" type="pres">
      <dgm:prSet presAssocID="{659404D2-8D66-4A03-AF62-62B4DA73A4A8}" presName="gap" presStyleCnt="0"/>
      <dgm:spPr/>
      <dgm:t>
        <a:bodyPr/>
        <a:lstStyle/>
        <a:p>
          <a:endParaRPr lang="ru-RU"/>
        </a:p>
      </dgm:t>
    </dgm:pt>
    <dgm:pt modelId="{4E252812-40A3-40FB-9E15-E42A9DAEC43E}" type="pres">
      <dgm:prSet presAssocID="{659404D2-8D66-4A03-AF62-62B4DA73A4A8}" presName="medCircle2" presStyleLbl="vennNode1" presStyleIdx="2" presStyleCnt="5"/>
      <dgm:spPr/>
      <dgm:t>
        <a:bodyPr/>
        <a:lstStyle/>
        <a:p>
          <a:endParaRPr lang="ru-RU"/>
        </a:p>
      </dgm:t>
    </dgm:pt>
    <dgm:pt modelId="{7674F9D1-0873-4F2B-BCA9-3F67F281AE59}" type="pres">
      <dgm:prSet presAssocID="{659404D2-8D66-4A03-AF62-62B4DA73A4A8}" presName="txLvlOnly1" presStyleLbl="revTx" presStyleIdx="2" presStyleCnt="5" custScaleX="109776"/>
      <dgm:spPr/>
      <dgm:t>
        <a:bodyPr/>
        <a:lstStyle/>
        <a:p>
          <a:endParaRPr lang="ru-RU"/>
        </a:p>
      </dgm:t>
    </dgm:pt>
    <dgm:pt modelId="{DF10C60B-415B-4618-8E0A-3966335FBA1D}" type="pres">
      <dgm:prSet presAssocID="{11FB1222-6B65-4D77-9EBE-6093B6F175CF}" presName="noChildren" presStyleCnt="0"/>
      <dgm:spPr/>
      <dgm:t>
        <a:bodyPr/>
        <a:lstStyle/>
        <a:p>
          <a:endParaRPr lang="ru-RU"/>
        </a:p>
      </dgm:t>
    </dgm:pt>
    <dgm:pt modelId="{9D90C9AC-45DB-4F7F-A45B-7D1749A60BAC}" type="pres">
      <dgm:prSet presAssocID="{11FB1222-6B65-4D77-9EBE-6093B6F175CF}" presName="gap" presStyleCnt="0"/>
      <dgm:spPr/>
      <dgm:t>
        <a:bodyPr/>
        <a:lstStyle/>
        <a:p>
          <a:endParaRPr lang="ru-RU"/>
        </a:p>
      </dgm:t>
    </dgm:pt>
    <dgm:pt modelId="{B5C33E07-A9BE-4879-9462-DF387BC2429B}" type="pres">
      <dgm:prSet presAssocID="{11FB1222-6B65-4D77-9EBE-6093B6F175CF}" presName="medCircle2" presStyleLbl="vennNode1" presStyleIdx="3" presStyleCnt="5"/>
      <dgm:spPr/>
      <dgm:t>
        <a:bodyPr/>
        <a:lstStyle/>
        <a:p>
          <a:endParaRPr lang="ru-RU"/>
        </a:p>
      </dgm:t>
    </dgm:pt>
    <dgm:pt modelId="{5E1067EB-4E06-4616-B307-F19A9D0A33FC}" type="pres">
      <dgm:prSet presAssocID="{11FB1222-6B65-4D77-9EBE-6093B6F175CF}" presName="txLvlOnly1" presStyleLbl="revTx" presStyleIdx="3" presStyleCnt="5" custScaleX="104652"/>
      <dgm:spPr/>
      <dgm:t>
        <a:bodyPr/>
        <a:lstStyle/>
        <a:p>
          <a:endParaRPr lang="ru-RU"/>
        </a:p>
      </dgm:t>
    </dgm:pt>
    <dgm:pt modelId="{710665EA-7B3D-46E8-A068-45DE7423B15C}" type="pres">
      <dgm:prSet presAssocID="{A138EC52-2249-496C-90CB-FFBD094EA13D}" presName="noChildren" presStyleCnt="0"/>
      <dgm:spPr/>
      <dgm:t>
        <a:bodyPr/>
        <a:lstStyle/>
        <a:p>
          <a:endParaRPr lang="ru-RU"/>
        </a:p>
      </dgm:t>
    </dgm:pt>
    <dgm:pt modelId="{1B90825F-117D-4BB1-9B76-095F6BF5CA9A}" type="pres">
      <dgm:prSet presAssocID="{A138EC52-2249-496C-90CB-FFBD094EA13D}" presName="gap" presStyleCnt="0"/>
      <dgm:spPr/>
      <dgm:t>
        <a:bodyPr/>
        <a:lstStyle/>
        <a:p>
          <a:endParaRPr lang="ru-RU"/>
        </a:p>
      </dgm:t>
    </dgm:pt>
    <dgm:pt modelId="{649AF801-427F-4067-8792-BA6716F2A852}" type="pres">
      <dgm:prSet presAssocID="{A138EC52-2249-496C-90CB-FFBD094EA13D}" presName="medCircle2" presStyleLbl="vennNode1" presStyleIdx="4" presStyleCnt="5"/>
      <dgm:spPr/>
      <dgm:t>
        <a:bodyPr/>
        <a:lstStyle/>
        <a:p>
          <a:endParaRPr lang="ru-RU"/>
        </a:p>
      </dgm:t>
    </dgm:pt>
    <dgm:pt modelId="{06A3537C-1734-42F2-8A4E-199D976121D2}" type="pres">
      <dgm:prSet presAssocID="{A138EC52-2249-496C-90CB-FFBD094EA13D}" presName="txLvlOnly1" presStyleLbl="revTx" presStyleIdx="4" presStyleCnt="5" custScaleX="105894" custLinFactNeighborX="-621" custLinFactNeighborY="-3897"/>
      <dgm:spPr/>
      <dgm:t>
        <a:bodyPr/>
        <a:lstStyle/>
        <a:p>
          <a:endParaRPr lang="ru-RU"/>
        </a:p>
      </dgm:t>
    </dgm:pt>
  </dgm:ptLst>
  <dgm:cxnLst>
    <dgm:cxn modelId="{D5A32323-BD22-4F5F-846D-697D52961F08}" srcId="{067F02EF-7908-407D-B1A3-BC16865F9364}" destId="{5D34E23A-10B3-48EC-9B0D-16D11BD8BC38}" srcOrd="1" destOrd="0" parTransId="{5DB1CE9C-50AE-47A7-ACE3-713ED03682DC}" sibTransId="{18C62955-30C7-49EE-8A14-1D23C7D340B5}"/>
    <dgm:cxn modelId="{A99D3D93-C1CC-405F-8AF0-4A8D45C42593}" type="presOf" srcId="{A138EC52-2249-496C-90CB-FFBD094EA13D}" destId="{06A3537C-1734-42F2-8A4E-199D976121D2}" srcOrd="0" destOrd="0" presId="urn:microsoft.com/office/officeart/2008/layout/VerticalCircleList"/>
    <dgm:cxn modelId="{004360BA-826D-42BE-92E8-481D1A35DF4B}" type="presOf" srcId="{659404D2-8D66-4A03-AF62-62B4DA73A4A8}" destId="{7674F9D1-0873-4F2B-BCA9-3F67F281AE59}" srcOrd="0" destOrd="0" presId="urn:microsoft.com/office/officeart/2008/layout/VerticalCircleList"/>
    <dgm:cxn modelId="{353F4987-4DC2-4A94-9EBD-FCB14734AA43}" type="presOf" srcId="{20D526C2-E4BD-4879-BECA-F50B99EE5C50}" destId="{0685A644-1777-4E2A-A64C-82FCCACD3181}" srcOrd="0" destOrd="0" presId="urn:microsoft.com/office/officeart/2008/layout/VerticalCircleList"/>
    <dgm:cxn modelId="{D472402B-23BA-4CF3-B283-F8D95C726851}" srcId="{067F02EF-7908-407D-B1A3-BC16865F9364}" destId="{20D526C2-E4BD-4879-BECA-F50B99EE5C50}" srcOrd="0" destOrd="0" parTransId="{6FFF9E42-DF4F-4396-838B-23DB99311D37}" sibTransId="{18812243-5EC1-4A88-9465-8E29FD9DBDB8}"/>
    <dgm:cxn modelId="{33A3CF70-6300-40D5-908B-1897056300C9}" type="presOf" srcId="{5D34E23A-10B3-48EC-9B0D-16D11BD8BC38}" destId="{D3AB2A75-411C-4DBB-8AD7-C82E69A70CF3}" srcOrd="0" destOrd="0" presId="urn:microsoft.com/office/officeart/2008/layout/VerticalCircleList"/>
    <dgm:cxn modelId="{954B81D9-8778-447D-9D21-D4ACC3F86C02}" srcId="{067F02EF-7908-407D-B1A3-BC16865F9364}" destId="{659404D2-8D66-4A03-AF62-62B4DA73A4A8}" srcOrd="2" destOrd="0" parTransId="{C0D3019F-6800-45A2-B545-2FC4AC3522C5}" sibTransId="{CE38E2AF-15D4-4CEC-A604-E0CB550EF7D6}"/>
    <dgm:cxn modelId="{61812AFE-BBEE-40B3-B63D-F5FBE07D9060}" type="presOf" srcId="{11FB1222-6B65-4D77-9EBE-6093B6F175CF}" destId="{5E1067EB-4E06-4616-B307-F19A9D0A33FC}" srcOrd="0" destOrd="0" presId="urn:microsoft.com/office/officeart/2008/layout/VerticalCircleList"/>
    <dgm:cxn modelId="{4FDB380D-DB8B-4BEB-BFC9-FA0AE86263C3}" type="presOf" srcId="{067F02EF-7908-407D-B1A3-BC16865F9364}" destId="{EF477696-0078-42C6-A5DB-DF790C6E1259}" srcOrd="0" destOrd="0" presId="urn:microsoft.com/office/officeart/2008/layout/VerticalCircleList"/>
    <dgm:cxn modelId="{E76C1FC7-9C18-4047-BE64-31FCA4F0B22A}" srcId="{067F02EF-7908-407D-B1A3-BC16865F9364}" destId="{A138EC52-2249-496C-90CB-FFBD094EA13D}" srcOrd="4" destOrd="0" parTransId="{2E804F07-0EDC-4282-A6EC-66E6E2E5858B}" sibTransId="{9F6004F7-DC34-456D-A503-947AD1D26CDD}"/>
    <dgm:cxn modelId="{02A01403-ED49-4849-907C-18D007F91118}" srcId="{067F02EF-7908-407D-B1A3-BC16865F9364}" destId="{11FB1222-6B65-4D77-9EBE-6093B6F175CF}" srcOrd="3" destOrd="0" parTransId="{D26043C3-64F1-4F87-8C00-F277B424F7E3}" sibTransId="{CD6BB3CB-63D6-4F9A-9212-CA7DBA2F114A}"/>
    <dgm:cxn modelId="{77731B11-8BD7-4FAF-9CC0-4ADF83AF8F21}" type="presParOf" srcId="{EF477696-0078-42C6-A5DB-DF790C6E1259}" destId="{CC2CBCD6-E6B7-44F8-8EE3-F63DACF4F2EC}" srcOrd="0" destOrd="0" presId="urn:microsoft.com/office/officeart/2008/layout/VerticalCircleList"/>
    <dgm:cxn modelId="{2952DCAD-9400-407D-98CA-83197F7BEB0C}" type="presParOf" srcId="{CC2CBCD6-E6B7-44F8-8EE3-F63DACF4F2EC}" destId="{DEDEDDF2-41AD-4E64-A9DD-74880DF35DDF}" srcOrd="0" destOrd="0" presId="urn:microsoft.com/office/officeart/2008/layout/VerticalCircleList"/>
    <dgm:cxn modelId="{E2A1185E-26F4-41B5-AC70-6E351BD4CB61}" type="presParOf" srcId="{CC2CBCD6-E6B7-44F8-8EE3-F63DACF4F2EC}" destId="{19CF085A-BE52-41C8-9EA8-5B4A9227876D}" srcOrd="1" destOrd="0" presId="urn:microsoft.com/office/officeart/2008/layout/VerticalCircleList"/>
    <dgm:cxn modelId="{CB3FE13D-7255-4730-BE89-673BDB3646A3}" type="presParOf" srcId="{CC2CBCD6-E6B7-44F8-8EE3-F63DACF4F2EC}" destId="{0685A644-1777-4E2A-A64C-82FCCACD3181}" srcOrd="2" destOrd="0" presId="urn:microsoft.com/office/officeart/2008/layout/VerticalCircleList"/>
    <dgm:cxn modelId="{AD4924DE-F917-434F-AE3E-4530B97F0DDF}" type="presParOf" srcId="{EF477696-0078-42C6-A5DB-DF790C6E1259}" destId="{AAC29246-52A0-40C8-8ECB-7A506DC69E5F}" srcOrd="1" destOrd="0" presId="urn:microsoft.com/office/officeart/2008/layout/VerticalCircleList"/>
    <dgm:cxn modelId="{24800B79-66F1-41CA-9C9E-711380BFBCE2}" type="presParOf" srcId="{AAC29246-52A0-40C8-8ECB-7A506DC69E5F}" destId="{6B4A2A32-11BF-498B-9544-8F7CC4C51D40}" srcOrd="0" destOrd="0" presId="urn:microsoft.com/office/officeart/2008/layout/VerticalCircleList"/>
    <dgm:cxn modelId="{64458D6D-78F3-46A0-964C-FE264E062C46}" type="presParOf" srcId="{AAC29246-52A0-40C8-8ECB-7A506DC69E5F}" destId="{A1786695-E25B-43C6-86D6-02892638AF6D}" srcOrd="1" destOrd="0" presId="urn:microsoft.com/office/officeart/2008/layout/VerticalCircleList"/>
    <dgm:cxn modelId="{01227E0F-2A52-4D6A-A543-CCDD20180D18}" type="presParOf" srcId="{AAC29246-52A0-40C8-8ECB-7A506DC69E5F}" destId="{D3AB2A75-411C-4DBB-8AD7-C82E69A70CF3}" srcOrd="2" destOrd="0" presId="urn:microsoft.com/office/officeart/2008/layout/VerticalCircleList"/>
    <dgm:cxn modelId="{3F029C09-CB12-460A-9D8E-7D38C2D8129F}" type="presParOf" srcId="{EF477696-0078-42C6-A5DB-DF790C6E1259}" destId="{50DC6022-4A95-4E13-AFC3-32F43B089E93}" srcOrd="2" destOrd="0" presId="urn:microsoft.com/office/officeart/2008/layout/VerticalCircleList"/>
    <dgm:cxn modelId="{61CF9136-CE57-4D42-BBBD-CA1B57F8D4F3}" type="presParOf" srcId="{50DC6022-4A95-4E13-AFC3-32F43B089E93}" destId="{5F35F9C8-6B81-40C6-B384-8D9F83667832}" srcOrd="0" destOrd="0" presId="urn:microsoft.com/office/officeart/2008/layout/VerticalCircleList"/>
    <dgm:cxn modelId="{2A2E9C8B-ABD4-4134-AFE3-8F3C6E7AEC4A}" type="presParOf" srcId="{50DC6022-4A95-4E13-AFC3-32F43B089E93}" destId="{4E252812-40A3-40FB-9E15-E42A9DAEC43E}" srcOrd="1" destOrd="0" presId="urn:microsoft.com/office/officeart/2008/layout/VerticalCircleList"/>
    <dgm:cxn modelId="{9CD83EBB-520B-4B36-A965-AD996BDB6EFB}" type="presParOf" srcId="{50DC6022-4A95-4E13-AFC3-32F43B089E93}" destId="{7674F9D1-0873-4F2B-BCA9-3F67F281AE59}" srcOrd="2" destOrd="0" presId="urn:microsoft.com/office/officeart/2008/layout/VerticalCircleList"/>
    <dgm:cxn modelId="{8558E2FD-826E-4F2C-A314-27233B237F7E}" type="presParOf" srcId="{EF477696-0078-42C6-A5DB-DF790C6E1259}" destId="{DF10C60B-415B-4618-8E0A-3966335FBA1D}" srcOrd="3" destOrd="0" presId="urn:microsoft.com/office/officeart/2008/layout/VerticalCircleList"/>
    <dgm:cxn modelId="{8F92BD4F-493B-4087-94CB-824238CAC1C6}" type="presParOf" srcId="{DF10C60B-415B-4618-8E0A-3966335FBA1D}" destId="{9D90C9AC-45DB-4F7F-A45B-7D1749A60BAC}" srcOrd="0" destOrd="0" presId="urn:microsoft.com/office/officeart/2008/layout/VerticalCircleList"/>
    <dgm:cxn modelId="{9D23BCF2-A965-403A-BB68-BCA2A9FC017E}" type="presParOf" srcId="{DF10C60B-415B-4618-8E0A-3966335FBA1D}" destId="{B5C33E07-A9BE-4879-9462-DF387BC2429B}" srcOrd="1" destOrd="0" presId="urn:microsoft.com/office/officeart/2008/layout/VerticalCircleList"/>
    <dgm:cxn modelId="{03CD5103-BA9D-4570-BDE8-823203F2691A}" type="presParOf" srcId="{DF10C60B-415B-4618-8E0A-3966335FBA1D}" destId="{5E1067EB-4E06-4616-B307-F19A9D0A33FC}" srcOrd="2" destOrd="0" presId="urn:microsoft.com/office/officeart/2008/layout/VerticalCircleList"/>
    <dgm:cxn modelId="{FF84FFC5-4D9D-450F-9DBC-8C335EBD7EE2}" type="presParOf" srcId="{EF477696-0078-42C6-A5DB-DF790C6E1259}" destId="{710665EA-7B3D-46E8-A068-45DE7423B15C}" srcOrd="4" destOrd="0" presId="urn:microsoft.com/office/officeart/2008/layout/VerticalCircleList"/>
    <dgm:cxn modelId="{246A6EFB-502F-4D0C-97B0-7A0158F4002E}" type="presParOf" srcId="{710665EA-7B3D-46E8-A068-45DE7423B15C}" destId="{1B90825F-117D-4BB1-9B76-095F6BF5CA9A}" srcOrd="0" destOrd="0" presId="urn:microsoft.com/office/officeart/2008/layout/VerticalCircleList"/>
    <dgm:cxn modelId="{2BC38C79-1592-4735-A448-2235A09B0EFC}" type="presParOf" srcId="{710665EA-7B3D-46E8-A068-45DE7423B15C}" destId="{649AF801-427F-4067-8792-BA6716F2A852}" srcOrd="1" destOrd="0" presId="urn:microsoft.com/office/officeart/2008/layout/VerticalCircleList"/>
    <dgm:cxn modelId="{41DC1FC5-7546-4237-8CB4-F3FE0C95AB9F}" type="presParOf" srcId="{710665EA-7B3D-46E8-A068-45DE7423B15C}" destId="{06A3537C-1734-42F2-8A4E-199D976121D2}" srcOrd="2" destOrd="0" presId="urn:microsoft.com/office/officeart/2008/layout/VerticalCircleList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2F42F5-90FE-4865-9CB3-45BA08137AAD}" type="doc">
      <dgm:prSet loTypeId="urn:microsoft.com/office/officeart/2008/layout/VerticalCurvedList" loCatId="list" qsTypeId="urn:microsoft.com/office/officeart/2005/8/quickstyle/simple5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06CB7D5-8C04-4EB1-9678-C3C7ACDC6334}">
      <dgm:prSet phldrT="[Текст]"/>
      <dgm:spPr/>
      <dgm:t>
        <a:bodyPr/>
        <a:lstStyle/>
        <a:p>
          <a:r>
            <a:rPr lang="uk-UA" dirty="0" smtClean="0"/>
            <a:t>П’ять класів закінчив у Біївцях, а решту – в сусідніх селах: Єнківцях і Тарандинцях</a:t>
          </a:r>
          <a:endParaRPr lang="ru-RU" dirty="0"/>
        </a:p>
      </dgm:t>
    </dgm:pt>
    <dgm:pt modelId="{0D738CBF-7665-42A5-91A8-9EBF1653926E}" type="parTrans" cxnId="{8EDE9097-1ABF-4B08-9795-ECF2C53A81F5}">
      <dgm:prSet/>
      <dgm:spPr/>
      <dgm:t>
        <a:bodyPr/>
        <a:lstStyle/>
        <a:p>
          <a:endParaRPr lang="ru-RU"/>
        </a:p>
      </dgm:t>
    </dgm:pt>
    <dgm:pt modelId="{24BCA1E2-B7CA-43D7-9843-C421FFBA6118}" type="sibTrans" cxnId="{8EDE9097-1ABF-4B08-9795-ECF2C53A81F5}">
      <dgm:prSet/>
      <dgm:spPr/>
      <dgm:t>
        <a:bodyPr/>
        <a:lstStyle/>
        <a:p>
          <a:endParaRPr lang="ru-RU"/>
        </a:p>
      </dgm:t>
    </dgm:pt>
    <dgm:pt modelId="{323A9180-252A-40D6-931E-95911E0D1147}">
      <dgm:prSet phldrT="[Текст]"/>
      <dgm:spPr/>
      <dgm:t>
        <a:bodyPr/>
        <a:lstStyle/>
        <a:p>
          <a:r>
            <a:rPr lang="uk-UA" dirty="0" smtClean="0"/>
            <a:t>Був членом двох гуртків – літературного і фізичного</a:t>
          </a:r>
          <a:endParaRPr lang="ru-RU" dirty="0"/>
        </a:p>
      </dgm:t>
    </dgm:pt>
    <dgm:pt modelId="{F3C9A07B-31C8-4F3B-AB23-833C6F7D0C59}" type="parTrans" cxnId="{48074CF9-352E-45A6-8009-1E14F615117B}">
      <dgm:prSet/>
      <dgm:spPr/>
      <dgm:t>
        <a:bodyPr/>
        <a:lstStyle/>
        <a:p>
          <a:endParaRPr lang="ru-RU"/>
        </a:p>
      </dgm:t>
    </dgm:pt>
    <dgm:pt modelId="{09ACED7D-330E-4B53-846D-0ADE293F623C}" type="sibTrans" cxnId="{48074CF9-352E-45A6-8009-1E14F615117B}">
      <dgm:prSet/>
      <dgm:spPr/>
      <dgm:t>
        <a:bodyPr/>
        <a:lstStyle/>
        <a:p>
          <a:endParaRPr lang="ru-RU"/>
        </a:p>
      </dgm:t>
    </dgm:pt>
    <dgm:pt modelId="{1A67DFEB-5F2D-4B51-99FE-2EC571A999A6}">
      <dgm:prSet phldrT="[Текст]"/>
      <dgm:spPr/>
      <dgm:t>
        <a:bodyPr/>
        <a:lstStyle/>
        <a:p>
          <a:r>
            <a:rPr lang="uk-UA" dirty="0" smtClean="0"/>
            <a:t>Любив математику й розв’язував складні задачі…</a:t>
          </a:r>
          <a:endParaRPr lang="ru-RU" dirty="0"/>
        </a:p>
      </dgm:t>
    </dgm:pt>
    <dgm:pt modelId="{7186A0D5-59D2-4394-BE84-E04CFFA418C1}" type="parTrans" cxnId="{05623365-3263-45A3-8890-9C498EBFBD2D}">
      <dgm:prSet/>
      <dgm:spPr/>
      <dgm:t>
        <a:bodyPr/>
        <a:lstStyle/>
        <a:p>
          <a:endParaRPr lang="ru-RU"/>
        </a:p>
      </dgm:t>
    </dgm:pt>
    <dgm:pt modelId="{D73CF2CF-ED17-47F2-9A9B-E01B6D448FF1}" type="sibTrans" cxnId="{05623365-3263-45A3-8890-9C498EBFBD2D}">
      <dgm:prSet/>
      <dgm:spPr/>
      <dgm:t>
        <a:bodyPr/>
        <a:lstStyle/>
        <a:p>
          <a:endParaRPr lang="ru-RU"/>
        </a:p>
      </dgm:t>
    </dgm:pt>
    <dgm:pt modelId="{6F3650DD-B0AC-45C8-B7AE-3DC151A26AD0}">
      <dgm:prSet/>
      <dgm:spPr/>
      <dgm:t>
        <a:bodyPr/>
        <a:lstStyle/>
        <a:p>
          <a:r>
            <a:rPr lang="uk-UA" dirty="0" smtClean="0"/>
            <a:t>Багато читав, почав писати вірші</a:t>
          </a:r>
          <a:endParaRPr lang="ru-RU" dirty="0"/>
        </a:p>
      </dgm:t>
    </dgm:pt>
    <dgm:pt modelId="{5DF8707D-C3E9-491B-ACB4-70466B368BBB}" type="parTrans" cxnId="{C66B5D01-74A3-40F0-B617-E5671D451033}">
      <dgm:prSet/>
      <dgm:spPr/>
      <dgm:t>
        <a:bodyPr/>
        <a:lstStyle/>
        <a:p>
          <a:endParaRPr lang="ru-RU"/>
        </a:p>
      </dgm:t>
    </dgm:pt>
    <dgm:pt modelId="{EF7A46F9-6879-4083-80F7-AC7CB5EB91E0}" type="sibTrans" cxnId="{C66B5D01-74A3-40F0-B617-E5671D451033}">
      <dgm:prSet/>
      <dgm:spPr/>
      <dgm:t>
        <a:bodyPr/>
        <a:lstStyle/>
        <a:p>
          <a:endParaRPr lang="ru-RU"/>
        </a:p>
      </dgm:t>
    </dgm:pt>
    <dgm:pt modelId="{B2D49A80-1B06-45BB-A489-18ABB773C07D}">
      <dgm:prSet/>
      <dgm:spPr/>
      <dgm:t>
        <a:bodyPr/>
        <a:lstStyle/>
        <a:p>
          <a:r>
            <a:rPr lang="uk-UA" dirty="0" smtClean="0"/>
            <a:t>Був старанним, наполегливим, скромним</a:t>
          </a:r>
          <a:endParaRPr lang="ru-RU" dirty="0"/>
        </a:p>
      </dgm:t>
    </dgm:pt>
    <dgm:pt modelId="{23579CDF-93B2-4EC4-AB61-E7B9E679AC3E}" type="parTrans" cxnId="{6B80FAB9-D877-4146-B44B-8265F676944E}">
      <dgm:prSet/>
      <dgm:spPr/>
      <dgm:t>
        <a:bodyPr/>
        <a:lstStyle/>
        <a:p>
          <a:endParaRPr lang="ru-RU"/>
        </a:p>
      </dgm:t>
    </dgm:pt>
    <dgm:pt modelId="{B071AFE9-277F-4D3D-8476-5B5852157760}" type="sibTrans" cxnId="{6B80FAB9-D877-4146-B44B-8265F676944E}">
      <dgm:prSet/>
      <dgm:spPr/>
      <dgm:t>
        <a:bodyPr/>
        <a:lstStyle/>
        <a:p>
          <a:endParaRPr lang="ru-RU"/>
        </a:p>
      </dgm:t>
    </dgm:pt>
    <dgm:pt modelId="{0F21B015-AB55-43E6-849B-C0C1A33CEE33}" type="pres">
      <dgm:prSet presAssocID="{602F42F5-90FE-4865-9CB3-45BA08137AA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F09D2EE-4B1B-4EBA-89C0-F3F2A386EC77}" type="pres">
      <dgm:prSet presAssocID="{602F42F5-90FE-4865-9CB3-45BA08137AAD}" presName="Name1" presStyleCnt="0"/>
      <dgm:spPr/>
      <dgm:t>
        <a:bodyPr/>
        <a:lstStyle/>
        <a:p>
          <a:endParaRPr lang="ru-RU"/>
        </a:p>
      </dgm:t>
    </dgm:pt>
    <dgm:pt modelId="{E5CB1FE5-7739-49B0-B083-511C210E8F12}" type="pres">
      <dgm:prSet presAssocID="{602F42F5-90FE-4865-9CB3-45BA08137AAD}" presName="cycle" presStyleCnt="0"/>
      <dgm:spPr/>
      <dgm:t>
        <a:bodyPr/>
        <a:lstStyle/>
        <a:p>
          <a:endParaRPr lang="ru-RU"/>
        </a:p>
      </dgm:t>
    </dgm:pt>
    <dgm:pt modelId="{3ACAF007-93DC-49F1-BF99-6ACE35298728}" type="pres">
      <dgm:prSet presAssocID="{602F42F5-90FE-4865-9CB3-45BA08137AAD}" presName="srcNode" presStyleLbl="node1" presStyleIdx="0" presStyleCnt="5"/>
      <dgm:spPr/>
      <dgm:t>
        <a:bodyPr/>
        <a:lstStyle/>
        <a:p>
          <a:endParaRPr lang="ru-RU"/>
        </a:p>
      </dgm:t>
    </dgm:pt>
    <dgm:pt modelId="{715EECF4-E392-40DA-83C1-0C1087D55373}" type="pres">
      <dgm:prSet presAssocID="{602F42F5-90FE-4865-9CB3-45BA08137AAD}" presName="conn" presStyleLbl="parChTrans1D2" presStyleIdx="0" presStyleCnt="1"/>
      <dgm:spPr/>
      <dgm:t>
        <a:bodyPr/>
        <a:lstStyle/>
        <a:p>
          <a:endParaRPr lang="ru-RU"/>
        </a:p>
      </dgm:t>
    </dgm:pt>
    <dgm:pt modelId="{7D200A36-0CF1-4BC9-843D-E9F16AA1C8B8}" type="pres">
      <dgm:prSet presAssocID="{602F42F5-90FE-4865-9CB3-45BA08137AAD}" presName="extraNode" presStyleLbl="node1" presStyleIdx="0" presStyleCnt="5"/>
      <dgm:spPr/>
      <dgm:t>
        <a:bodyPr/>
        <a:lstStyle/>
        <a:p>
          <a:endParaRPr lang="ru-RU"/>
        </a:p>
      </dgm:t>
    </dgm:pt>
    <dgm:pt modelId="{F8651ADD-2CD2-419B-BE39-4E410783F9E0}" type="pres">
      <dgm:prSet presAssocID="{602F42F5-90FE-4865-9CB3-45BA08137AAD}" presName="dstNode" presStyleLbl="node1" presStyleIdx="0" presStyleCnt="5"/>
      <dgm:spPr/>
      <dgm:t>
        <a:bodyPr/>
        <a:lstStyle/>
        <a:p>
          <a:endParaRPr lang="ru-RU"/>
        </a:p>
      </dgm:t>
    </dgm:pt>
    <dgm:pt modelId="{8C4ADFFE-4C86-402E-84B7-33118E156708}" type="pres">
      <dgm:prSet presAssocID="{806CB7D5-8C04-4EB1-9678-C3C7ACDC6334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47E027-813F-41D5-902B-43E1FA4BA1A6}" type="pres">
      <dgm:prSet presAssocID="{806CB7D5-8C04-4EB1-9678-C3C7ACDC6334}" presName="accent_1" presStyleCnt="0"/>
      <dgm:spPr/>
      <dgm:t>
        <a:bodyPr/>
        <a:lstStyle/>
        <a:p>
          <a:endParaRPr lang="ru-RU"/>
        </a:p>
      </dgm:t>
    </dgm:pt>
    <dgm:pt modelId="{AF9ABCC1-700D-4B20-B2B9-89ECEA60CBA3}" type="pres">
      <dgm:prSet presAssocID="{806CB7D5-8C04-4EB1-9678-C3C7ACDC6334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85E8F1A9-CEAC-4EF0-8ABA-8D5D0933084D}" type="pres">
      <dgm:prSet presAssocID="{323A9180-252A-40D6-931E-95911E0D1147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1D3591-E068-48B7-B5C1-3C9A75F38A7B}" type="pres">
      <dgm:prSet presAssocID="{323A9180-252A-40D6-931E-95911E0D1147}" presName="accent_2" presStyleCnt="0"/>
      <dgm:spPr/>
      <dgm:t>
        <a:bodyPr/>
        <a:lstStyle/>
        <a:p>
          <a:endParaRPr lang="ru-RU"/>
        </a:p>
      </dgm:t>
    </dgm:pt>
    <dgm:pt modelId="{AB30D6D2-4DB2-4BD1-9D03-9B1940C2BB16}" type="pres">
      <dgm:prSet presAssocID="{323A9180-252A-40D6-931E-95911E0D1147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A343DF3B-73D5-4908-88A6-F066230F66C0}" type="pres">
      <dgm:prSet presAssocID="{1A67DFEB-5F2D-4B51-99FE-2EC571A999A6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4D8C82-0405-41BC-884E-8C45CFB20FAF}" type="pres">
      <dgm:prSet presAssocID="{1A67DFEB-5F2D-4B51-99FE-2EC571A999A6}" presName="accent_3" presStyleCnt="0"/>
      <dgm:spPr/>
      <dgm:t>
        <a:bodyPr/>
        <a:lstStyle/>
        <a:p>
          <a:endParaRPr lang="ru-RU"/>
        </a:p>
      </dgm:t>
    </dgm:pt>
    <dgm:pt modelId="{D84BAF66-DE3B-4785-A24C-D098C52DC655}" type="pres">
      <dgm:prSet presAssocID="{1A67DFEB-5F2D-4B51-99FE-2EC571A999A6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0A53CCC7-1CB3-4EBA-8D60-AD662F7CAB9C}" type="pres">
      <dgm:prSet presAssocID="{6F3650DD-B0AC-45C8-B7AE-3DC151A26AD0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88DC1-5049-49B8-973A-F57A18A1E2A4}" type="pres">
      <dgm:prSet presAssocID="{6F3650DD-B0AC-45C8-B7AE-3DC151A26AD0}" presName="accent_4" presStyleCnt="0"/>
      <dgm:spPr/>
      <dgm:t>
        <a:bodyPr/>
        <a:lstStyle/>
        <a:p>
          <a:endParaRPr lang="ru-RU"/>
        </a:p>
      </dgm:t>
    </dgm:pt>
    <dgm:pt modelId="{3A03FFCB-D64A-4830-8F4B-26A906061368}" type="pres">
      <dgm:prSet presAssocID="{6F3650DD-B0AC-45C8-B7AE-3DC151A26AD0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1CB37162-0135-4E69-8D28-79C6820DE437}" type="pres">
      <dgm:prSet presAssocID="{B2D49A80-1B06-45BB-A489-18ABB773C07D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76FE8-5A3B-43C8-A58A-DF965C984047}" type="pres">
      <dgm:prSet presAssocID="{B2D49A80-1B06-45BB-A489-18ABB773C07D}" presName="accent_5" presStyleCnt="0"/>
      <dgm:spPr/>
      <dgm:t>
        <a:bodyPr/>
        <a:lstStyle/>
        <a:p>
          <a:endParaRPr lang="ru-RU"/>
        </a:p>
      </dgm:t>
    </dgm:pt>
    <dgm:pt modelId="{6E702EE5-90C9-4E5E-8A70-8EC3461AFF2E}" type="pres">
      <dgm:prSet presAssocID="{B2D49A80-1B06-45BB-A489-18ABB773C07D}" presName="accentRepeatNode" presStyleLbl="solidFgAcc1" presStyleIdx="4" presStyleCnt="5"/>
      <dgm:spPr/>
      <dgm:t>
        <a:bodyPr/>
        <a:lstStyle/>
        <a:p>
          <a:endParaRPr lang="ru-RU"/>
        </a:p>
      </dgm:t>
    </dgm:pt>
  </dgm:ptLst>
  <dgm:cxnLst>
    <dgm:cxn modelId="{DF516669-96A4-49B6-A667-4466BC6D59FF}" type="presOf" srcId="{B2D49A80-1B06-45BB-A489-18ABB773C07D}" destId="{1CB37162-0135-4E69-8D28-79C6820DE437}" srcOrd="0" destOrd="0" presId="urn:microsoft.com/office/officeart/2008/layout/VerticalCurvedList"/>
    <dgm:cxn modelId="{85161E37-667E-4709-9BCA-5ADBF010FCE9}" type="presOf" srcId="{1A67DFEB-5F2D-4B51-99FE-2EC571A999A6}" destId="{A343DF3B-73D5-4908-88A6-F066230F66C0}" srcOrd="0" destOrd="0" presId="urn:microsoft.com/office/officeart/2008/layout/VerticalCurvedList"/>
    <dgm:cxn modelId="{926A9A84-30E1-4208-B302-79A9AB2D047A}" type="presOf" srcId="{24BCA1E2-B7CA-43D7-9843-C421FFBA6118}" destId="{715EECF4-E392-40DA-83C1-0C1087D55373}" srcOrd="0" destOrd="0" presId="urn:microsoft.com/office/officeart/2008/layout/VerticalCurvedList"/>
    <dgm:cxn modelId="{6B80FAB9-D877-4146-B44B-8265F676944E}" srcId="{602F42F5-90FE-4865-9CB3-45BA08137AAD}" destId="{B2D49A80-1B06-45BB-A489-18ABB773C07D}" srcOrd="4" destOrd="0" parTransId="{23579CDF-93B2-4EC4-AB61-E7B9E679AC3E}" sibTransId="{B071AFE9-277F-4D3D-8476-5B5852157760}"/>
    <dgm:cxn modelId="{0FD5DC63-F727-4F6A-BED2-4A7C0616C22A}" type="presOf" srcId="{602F42F5-90FE-4865-9CB3-45BA08137AAD}" destId="{0F21B015-AB55-43E6-849B-C0C1A33CEE33}" srcOrd="0" destOrd="0" presId="urn:microsoft.com/office/officeart/2008/layout/VerticalCurvedList"/>
    <dgm:cxn modelId="{9A851033-60F2-4336-9FFC-907365932304}" type="presOf" srcId="{323A9180-252A-40D6-931E-95911E0D1147}" destId="{85E8F1A9-CEAC-4EF0-8ABA-8D5D0933084D}" srcOrd="0" destOrd="0" presId="urn:microsoft.com/office/officeart/2008/layout/VerticalCurvedList"/>
    <dgm:cxn modelId="{8EDE9097-1ABF-4B08-9795-ECF2C53A81F5}" srcId="{602F42F5-90FE-4865-9CB3-45BA08137AAD}" destId="{806CB7D5-8C04-4EB1-9678-C3C7ACDC6334}" srcOrd="0" destOrd="0" parTransId="{0D738CBF-7665-42A5-91A8-9EBF1653926E}" sibTransId="{24BCA1E2-B7CA-43D7-9843-C421FFBA6118}"/>
    <dgm:cxn modelId="{B4FA45F1-9C0A-4165-9B56-9B0068C46EA5}" type="presOf" srcId="{6F3650DD-B0AC-45C8-B7AE-3DC151A26AD0}" destId="{0A53CCC7-1CB3-4EBA-8D60-AD662F7CAB9C}" srcOrd="0" destOrd="0" presId="urn:microsoft.com/office/officeart/2008/layout/VerticalCurvedList"/>
    <dgm:cxn modelId="{DDCB9EC7-CEEE-47B2-8B83-124C2935912F}" type="presOf" srcId="{806CB7D5-8C04-4EB1-9678-C3C7ACDC6334}" destId="{8C4ADFFE-4C86-402E-84B7-33118E156708}" srcOrd="0" destOrd="0" presId="urn:microsoft.com/office/officeart/2008/layout/VerticalCurvedList"/>
    <dgm:cxn modelId="{48074CF9-352E-45A6-8009-1E14F615117B}" srcId="{602F42F5-90FE-4865-9CB3-45BA08137AAD}" destId="{323A9180-252A-40D6-931E-95911E0D1147}" srcOrd="1" destOrd="0" parTransId="{F3C9A07B-31C8-4F3B-AB23-833C6F7D0C59}" sibTransId="{09ACED7D-330E-4B53-846D-0ADE293F623C}"/>
    <dgm:cxn modelId="{05623365-3263-45A3-8890-9C498EBFBD2D}" srcId="{602F42F5-90FE-4865-9CB3-45BA08137AAD}" destId="{1A67DFEB-5F2D-4B51-99FE-2EC571A999A6}" srcOrd="2" destOrd="0" parTransId="{7186A0D5-59D2-4394-BE84-E04CFFA418C1}" sibTransId="{D73CF2CF-ED17-47F2-9A9B-E01B6D448FF1}"/>
    <dgm:cxn modelId="{C66B5D01-74A3-40F0-B617-E5671D451033}" srcId="{602F42F5-90FE-4865-9CB3-45BA08137AAD}" destId="{6F3650DD-B0AC-45C8-B7AE-3DC151A26AD0}" srcOrd="3" destOrd="0" parTransId="{5DF8707D-C3E9-491B-ACB4-70466B368BBB}" sibTransId="{EF7A46F9-6879-4083-80F7-AC7CB5EB91E0}"/>
    <dgm:cxn modelId="{B16F8B2F-9004-4B97-9871-FC44CD242809}" type="presParOf" srcId="{0F21B015-AB55-43E6-849B-C0C1A33CEE33}" destId="{5F09D2EE-4B1B-4EBA-89C0-F3F2A386EC77}" srcOrd="0" destOrd="0" presId="urn:microsoft.com/office/officeart/2008/layout/VerticalCurvedList"/>
    <dgm:cxn modelId="{C1EA0B05-7E1E-4FF9-AF04-0BC4B36590DC}" type="presParOf" srcId="{5F09D2EE-4B1B-4EBA-89C0-F3F2A386EC77}" destId="{E5CB1FE5-7739-49B0-B083-511C210E8F12}" srcOrd="0" destOrd="0" presId="urn:microsoft.com/office/officeart/2008/layout/VerticalCurvedList"/>
    <dgm:cxn modelId="{FFA4DE6E-8DA6-42E8-9225-D46F03E29B26}" type="presParOf" srcId="{E5CB1FE5-7739-49B0-B083-511C210E8F12}" destId="{3ACAF007-93DC-49F1-BF99-6ACE35298728}" srcOrd="0" destOrd="0" presId="urn:microsoft.com/office/officeart/2008/layout/VerticalCurvedList"/>
    <dgm:cxn modelId="{9D5F6923-AAA4-4AA2-AD0C-33FE4E74FA42}" type="presParOf" srcId="{E5CB1FE5-7739-49B0-B083-511C210E8F12}" destId="{715EECF4-E392-40DA-83C1-0C1087D55373}" srcOrd="1" destOrd="0" presId="urn:microsoft.com/office/officeart/2008/layout/VerticalCurvedList"/>
    <dgm:cxn modelId="{86EB7E9E-6FD5-477E-95FE-A2D480FBFE42}" type="presParOf" srcId="{E5CB1FE5-7739-49B0-B083-511C210E8F12}" destId="{7D200A36-0CF1-4BC9-843D-E9F16AA1C8B8}" srcOrd="2" destOrd="0" presId="urn:microsoft.com/office/officeart/2008/layout/VerticalCurvedList"/>
    <dgm:cxn modelId="{99CBF852-2604-4B98-8394-DE55F5B79578}" type="presParOf" srcId="{E5CB1FE5-7739-49B0-B083-511C210E8F12}" destId="{F8651ADD-2CD2-419B-BE39-4E410783F9E0}" srcOrd="3" destOrd="0" presId="urn:microsoft.com/office/officeart/2008/layout/VerticalCurvedList"/>
    <dgm:cxn modelId="{B9307C2A-71CD-4D41-AF0F-BDAB74EEC3D9}" type="presParOf" srcId="{5F09D2EE-4B1B-4EBA-89C0-F3F2A386EC77}" destId="{8C4ADFFE-4C86-402E-84B7-33118E156708}" srcOrd="1" destOrd="0" presId="urn:microsoft.com/office/officeart/2008/layout/VerticalCurvedList"/>
    <dgm:cxn modelId="{4BB5F85A-5D9D-402B-9F85-5474D6277E71}" type="presParOf" srcId="{5F09D2EE-4B1B-4EBA-89C0-F3F2A386EC77}" destId="{E247E027-813F-41D5-902B-43E1FA4BA1A6}" srcOrd="2" destOrd="0" presId="urn:microsoft.com/office/officeart/2008/layout/VerticalCurvedList"/>
    <dgm:cxn modelId="{B39B4B65-5734-4B7A-86BF-FCE780C38B98}" type="presParOf" srcId="{E247E027-813F-41D5-902B-43E1FA4BA1A6}" destId="{AF9ABCC1-700D-4B20-B2B9-89ECEA60CBA3}" srcOrd="0" destOrd="0" presId="urn:microsoft.com/office/officeart/2008/layout/VerticalCurvedList"/>
    <dgm:cxn modelId="{2788FD83-7D54-4734-9E14-46B2AC784623}" type="presParOf" srcId="{5F09D2EE-4B1B-4EBA-89C0-F3F2A386EC77}" destId="{85E8F1A9-CEAC-4EF0-8ABA-8D5D0933084D}" srcOrd="3" destOrd="0" presId="urn:microsoft.com/office/officeart/2008/layout/VerticalCurvedList"/>
    <dgm:cxn modelId="{B75A0300-5C2B-4C18-A2C5-8BC661BE87F3}" type="presParOf" srcId="{5F09D2EE-4B1B-4EBA-89C0-F3F2A386EC77}" destId="{CB1D3591-E068-48B7-B5C1-3C9A75F38A7B}" srcOrd="4" destOrd="0" presId="urn:microsoft.com/office/officeart/2008/layout/VerticalCurvedList"/>
    <dgm:cxn modelId="{BF3F5497-F2F0-41A5-9597-C7433D2A8770}" type="presParOf" srcId="{CB1D3591-E068-48B7-B5C1-3C9A75F38A7B}" destId="{AB30D6D2-4DB2-4BD1-9D03-9B1940C2BB16}" srcOrd="0" destOrd="0" presId="urn:microsoft.com/office/officeart/2008/layout/VerticalCurvedList"/>
    <dgm:cxn modelId="{1D22A263-DC29-45DA-B221-24A2FBE443E0}" type="presParOf" srcId="{5F09D2EE-4B1B-4EBA-89C0-F3F2A386EC77}" destId="{A343DF3B-73D5-4908-88A6-F066230F66C0}" srcOrd="5" destOrd="0" presId="urn:microsoft.com/office/officeart/2008/layout/VerticalCurvedList"/>
    <dgm:cxn modelId="{8F7F17B1-7727-42A3-BA8E-78B646A8A3A6}" type="presParOf" srcId="{5F09D2EE-4B1B-4EBA-89C0-F3F2A386EC77}" destId="{B04D8C82-0405-41BC-884E-8C45CFB20FAF}" srcOrd="6" destOrd="0" presId="urn:microsoft.com/office/officeart/2008/layout/VerticalCurvedList"/>
    <dgm:cxn modelId="{1E94084F-4AAB-4F15-911E-7F6C909F6964}" type="presParOf" srcId="{B04D8C82-0405-41BC-884E-8C45CFB20FAF}" destId="{D84BAF66-DE3B-4785-A24C-D098C52DC655}" srcOrd="0" destOrd="0" presId="urn:microsoft.com/office/officeart/2008/layout/VerticalCurvedList"/>
    <dgm:cxn modelId="{982E8125-6369-497E-B418-3670D021D6C0}" type="presParOf" srcId="{5F09D2EE-4B1B-4EBA-89C0-F3F2A386EC77}" destId="{0A53CCC7-1CB3-4EBA-8D60-AD662F7CAB9C}" srcOrd="7" destOrd="0" presId="urn:microsoft.com/office/officeart/2008/layout/VerticalCurvedList"/>
    <dgm:cxn modelId="{100B8743-F030-4D11-89F8-41499CEEFD39}" type="presParOf" srcId="{5F09D2EE-4B1B-4EBA-89C0-F3F2A386EC77}" destId="{77988DC1-5049-49B8-973A-F57A18A1E2A4}" srcOrd="8" destOrd="0" presId="urn:microsoft.com/office/officeart/2008/layout/VerticalCurvedList"/>
    <dgm:cxn modelId="{4300C34A-4D04-44DC-8DB0-1C94965001EF}" type="presParOf" srcId="{77988DC1-5049-49B8-973A-F57A18A1E2A4}" destId="{3A03FFCB-D64A-4830-8F4B-26A906061368}" srcOrd="0" destOrd="0" presId="urn:microsoft.com/office/officeart/2008/layout/VerticalCurvedList"/>
    <dgm:cxn modelId="{4909669F-5372-43CD-A25A-07940BE04403}" type="presParOf" srcId="{5F09D2EE-4B1B-4EBA-89C0-F3F2A386EC77}" destId="{1CB37162-0135-4E69-8D28-79C6820DE437}" srcOrd="9" destOrd="0" presId="urn:microsoft.com/office/officeart/2008/layout/VerticalCurvedList"/>
    <dgm:cxn modelId="{D5C6DB8A-DE0D-41FC-84DF-F799757BB2EE}" type="presParOf" srcId="{5F09D2EE-4B1B-4EBA-89C0-F3F2A386EC77}" destId="{16476FE8-5A3B-43C8-A58A-DF965C984047}" srcOrd="10" destOrd="0" presId="urn:microsoft.com/office/officeart/2008/layout/VerticalCurvedList"/>
    <dgm:cxn modelId="{D22BE0AF-D0D9-42CE-90F8-8197DA88244F}" type="presParOf" srcId="{16476FE8-5A3B-43C8-A58A-DF965C984047}" destId="{6E702EE5-90C9-4E5E-8A70-8EC3461AFF2E}" srcOrd="0" destOrd="0" presId="urn:microsoft.com/office/officeart/2008/layout/VerticalCurvedList"/>
  </dgm:cxnLst>
  <dgm:bg/>
  <dgm:whole/>
  <dgm:extLst>
    <a:ext uri="http://schemas.microsoft.com/office/drawing/2008/diagram"/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A6990A-0F0A-4787-AD8B-6AE4FEEDD48F}" type="doc">
      <dgm:prSet loTypeId="urn:microsoft.com/office/officeart/2008/layout/VerticalCurvedList" loCatId="list" qsTypeId="urn:microsoft.com/office/officeart/2005/8/quickstyle/simple5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3CB0B07F-A928-4FB2-9C57-DE1E6AEB82F5}">
      <dgm:prSet custT="1"/>
      <dgm:spPr/>
      <dgm:t>
        <a:bodyPr/>
        <a:lstStyle/>
        <a:p>
          <a:pPr rtl="0"/>
          <a:r>
            <a:rPr lang="uk-UA" sz="2800" i="1" dirty="0" smtClean="0">
              <a:latin typeface="+mn-lt"/>
            </a:rPr>
            <a:t>27 квітня 1957 року о</a:t>
          </a:r>
          <a:r>
            <a:rPr lang="uk-UA" sz="2800" i="1" noProof="0" dirty="0" smtClean="0">
              <a:latin typeface="+mn-lt"/>
            </a:rPr>
            <a:t>дружився</a:t>
          </a:r>
          <a:r>
            <a:rPr lang="ru-RU" sz="2800" i="1" dirty="0" smtClean="0">
              <a:latin typeface="+mn-lt"/>
            </a:rPr>
            <a:t> з </a:t>
          </a:r>
          <a:r>
            <a:rPr lang="uk-UA" sz="2800" i="1" noProof="0" dirty="0" smtClean="0">
              <a:latin typeface="+mn-lt"/>
            </a:rPr>
            <a:t>Людмилою Півторак</a:t>
          </a:r>
          <a:endParaRPr lang="ru-RU" sz="2800" dirty="0"/>
        </a:p>
      </dgm:t>
    </dgm:pt>
    <dgm:pt modelId="{3864F4C3-C1CD-4704-AC82-004C746F7C72}" type="parTrans" cxnId="{970D4DF9-B9EE-4F7C-A1F4-BDB71C92C05B}">
      <dgm:prSet/>
      <dgm:spPr/>
      <dgm:t>
        <a:bodyPr/>
        <a:lstStyle/>
        <a:p>
          <a:endParaRPr lang="ru-RU"/>
        </a:p>
      </dgm:t>
    </dgm:pt>
    <dgm:pt modelId="{52A25D13-DCA2-449C-9B8F-285F208048C4}" type="sibTrans" cxnId="{970D4DF9-B9EE-4F7C-A1F4-BDB71C92C05B}">
      <dgm:prSet/>
      <dgm:spPr/>
      <dgm:t>
        <a:bodyPr/>
        <a:lstStyle/>
        <a:p>
          <a:endParaRPr lang="ru-RU"/>
        </a:p>
      </dgm:t>
    </dgm:pt>
    <dgm:pt modelId="{281520F8-7410-42C0-A24C-CF502ED4ABF4}">
      <dgm:prSet phldrT="[Текст]"/>
      <dgm:spPr/>
      <dgm:t>
        <a:bodyPr/>
        <a:lstStyle/>
        <a:p>
          <a:r>
            <a:rPr lang="uk-UA" i="1" dirty="0" smtClean="0"/>
            <a:t>22 лютого 1958 року народився син Олесь</a:t>
          </a:r>
          <a:endParaRPr lang="ru-RU" i="1" dirty="0">
            <a:latin typeface="+mn-lt"/>
          </a:endParaRPr>
        </a:p>
      </dgm:t>
    </dgm:pt>
    <dgm:pt modelId="{058E7907-1233-4DD5-B651-1A1940B3ABFD}" type="parTrans" cxnId="{3C2A6E37-4AED-4942-AE82-AE7433D3A887}">
      <dgm:prSet/>
      <dgm:spPr/>
      <dgm:t>
        <a:bodyPr/>
        <a:lstStyle/>
        <a:p>
          <a:endParaRPr lang="ru-RU"/>
        </a:p>
      </dgm:t>
    </dgm:pt>
    <dgm:pt modelId="{45E56FB9-FA29-4F81-8813-B5CFDC9D4402}" type="sibTrans" cxnId="{3C2A6E37-4AED-4942-AE82-AE7433D3A887}">
      <dgm:prSet/>
      <dgm:spPr/>
      <dgm:t>
        <a:bodyPr/>
        <a:lstStyle/>
        <a:p>
          <a:endParaRPr lang="ru-RU"/>
        </a:p>
      </dgm:t>
    </dgm:pt>
    <dgm:pt modelId="{F5AA70E7-8D2E-49EE-8401-7B2E0EF99169}">
      <dgm:prSet phldrT="[Текст]"/>
      <dgm:spPr/>
      <dgm:t>
        <a:bodyPr/>
        <a:lstStyle/>
        <a:p>
          <a:r>
            <a:rPr lang="uk-UA" b="0" i="1" dirty="0" smtClean="0"/>
            <a:t>У 1962 вийшла перша зб</a:t>
          </a:r>
          <a:r>
            <a:rPr lang="en-US" b="0" i="1" dirty="0" smtClean="0"/>
            <a:t>i</a:t>
          </a:r>
          <a:r>
            <a:rPr lang="uk-UA" b="0" i="1" dirty="0" smtClean="0"/>
            <a:t>рка «Тиша </a:t>
          </a:r>
          <a:r>
            <a:rPr lang="en-US" b="0" i="1" dirty="0" smtClean="0"/>
            <a:t>i</a:t>
          </a:r>
          <a:r>
            <a:rPr lang="uk-UA" b="0" i="1" dirty="0" smtClean="0"/>
            <a:t> гр</a:t>
          </a:r>
          <a:r>
            <a:rPr lang="en-US" b="0" i="1" dirty="0" smtClean="0"/>
            <a:t>i</a:t>
          </a:r>
          <a:r>
            <a:rPr lang="uk-UA" b="0" i="1" dirty="0" smtClean="0"/>
            <a:t>м»  </a:t>
          </a:r>
          <a:endParaRPr lang="ru-RU" dirty="0"/>
        </a:p>
      </dgm:t>
    </dgm:pt>
    <dgm:pt modelId="{127174C6-2BE3-4CAA-B64C-D000AB474A75}" type="parTrans" cxnId="{DC6B46DC-BAF6-4D1B-8E0A-73D5735D3AD2}">
      <dgm:prSet/>
      <dgm:spPr/>
      <dgm:t>
        <a:bodyPr/>
        <a:lstStyle/>
        <a:p>
          <a:endParaRPr lang="ru-RU"/>
        </a:p>
      </dgm:t>
    </dgm:pt>
    <dgm:pt modelId="{E80D0256-DBB9-4865-AD56-158B4E8D1B84}" type="sibTrans" cxnId="{DC6B46DC-BAF6-4D1B-8E0A-73D5735D3AD2}">
      <dgm:prSet/>
      <dgm:spPr/>
      <dgm:t>
        <a:bodyPr/>
        <a:lstStyle/>
        <a:p>
          <a:endParaRPr lang="ru-RU"/>
        </a:p>
      </dgm:t>
    </dgm:pt>
    <dgm:pt modelId="{122FDAFF-71EA-4EDC-A7EC-A66C17521AA0}" type="pres">
      <dgm:prSet presAssocID="{C3A6990A-0F0A-4787-AD8B-6AE4FEEDD48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CA50E5E-7B02-4AAC-BA29-D7F0F1D2D6E2}" type="pres">
      <dgm:prSet presAssocID="{C3A6990A-0F0A-4787-AD8B-6AE4FEEDD48F}" presName="Name1" presStyleCnt="0"/>
      <dgm:spPr/>
      <dgm:t>
        <a:bodyPr/>
        <a:lstStyle/>
        <a:p>
          <a:endParaRPr lang="ru-RU"/>
        </a:p>
      </dgm:t>
    </dgm:pt>
    <dgm:pt modelId="{AA427488-0C1E-42E8-BFBA-BD3847B8A3D5}" type="pres">
      <dgm:prSet presAssocID="{C3A6990A-0F0A-4787-AD8B-6AE4FEEDD48F}" presName="cycle" presStyleCnt="0"/>
      <dgm:spPr/>
      <dgm:t>
        <a:bodyPr/>
        <a:lstStyle/>
        <a:p>
          <a:endParaRPr lang="ru-RU"/>
        </a:p>
      </dgm:t>
    </dgm:pt>
    <dgm:pt modelId="{B5DAC671-4026-46D0-A15D-4095C279D280}" type="pres">
      <dgm:prSet presAssocID="{C3A6990A-0F0A-4787-AD8B-6AE4FEEDD48F}" presName="srcNode" presStyleLbl="node1" presStyleIdx="0" presStyleCnt="3"/>
      <dgm:spPr/>
      <dgm:t>
        <a:bodyPr/>
        <a:lstStyle/>
        <a:p>
          <a:endParaRPr lang="ru-RU"/>
        </a:p>
      </dgm:t>
    </dgm:pt>
    <dgm:pt modelId="{8CCC153F-B393-47B7-9774-8DE27445E710}" type="pres">
      <dgm:prSet presAssocID="{C3A6990A-0F0A-4787-AD8B-6AE4FEEDD48F}" presName="conn" presStyleLbl="parChTrans1D2" presStyleIdx="0" presStyleCnt="1"/>
      <dgm:spPr/>
      <dgm:t>
        <a:bodyPr/>
        <a:lstStyle/>
        <a:p>
          <a:endParaRPr lang="ru-RU"/>
        </a:p>
      </dgm:t>
    </dgm:pt>
    <dgm:pt modelId="{DC0FDA78-C3A2-4D07-AA84-99E531DDA43A}" type="pres">
      <dgm:prSet presAssocID="{C3A6990A-0F0A-4787-AD8B-6AE4FEEDD48F}" presName="extraNode" presStyleLbl="node1" presStyleIdx="0" presStyleCnt="3"/>
      <dgm:spPr/>
      <dgm:t>
        <a:bodyPr/>
        <a:lstStyle/>
        <a:p>
          <a:endParaRPr lang="ru-RU"/>
        </a:p>
      </dgm:t>
    </dgm:pt>
    <dgm:pt modelId="{03A12D91-D4DE-43BE-81E6-9A798A1AF8EA}" type="pres">
      <dgm:prSet presAssocID="{C3A6990A-0F0A-4787-AD8B-6AE4FEEDD48F}" presName="dstNode" presStyleLbl="node1" presStyleIdx="0" presStyleCnt="3"/>
      <dgm:spPr/>
      <dgm:t>
        <a:bodyPr/>
        <a:lstStyle/>
        <a:p>
          <a:endParaRPr lang="ru-RU"/>
        </a:p>
      </dgm:t>
    </dgm:pt>
    <dgm:pt modelId="{C1AE6011-6A70-4530-AFCB-49D75FDE9FA6}" type="pres">
      <dgm:prSet presAssocID="{3CB0B07F-A928-4FB2-9C57-DE1E6AEB82F5}" presName="text_1" presStyleLbl="node1" presStyleIdx="0" presStyleCnt="3" custScaleX="104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656C9-AC51-44C5-B84F-39B3D1181FA6}" type="pres">
      <dgm:prSet presAssocID="{3CB0B07F-A928-4FB2-9C57-DE1E6AEB82F5}" presName="accent_1" presStyleCnt="0"/>
      <dgm:spPr/>
      <dgm:t>
        <a:bodyPr/>
        <a:lstStyle/>
        <a:p>
          <a:endParaRPr lang="ru-RU"/>
        </a:p>
      </dgm:t>
    </dgm:pt>
    <dgm:pt modelId="{AD69F60B-51F9-4124-96CD-4FB0A19D898B}" type="pres">
      <dgm:prSet presAssocID="{3CB0B07F-A928-4FB2-9C57-DE1E6AEB82F5}" presName="accentRepeatNode" presStyleLbl="solidFgAcc1" presStyleIdx="0" presStyleCnt="3"/>
      <dgm:spPr/>
      <dgm:t>
        <a:bodyPr/>
        <a:lstStyle/>
        <a:p>
          <a:endParaRPr lang="ru-RU"/>
        </a:p>
      </dgm:t>
    </dgm:pt>
    <dgm:pt modelId="{737FD404-7EF4-48FD-B7E8-994374C00AB4}" type="pres">
      <dgm:prSet presAssocID="{281520F8-7410-42C0-A24C-CF502ED4ABF4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1C71B3-908D-4F26-BC47-8023BB0DE42C}" type="pres">
      <dgm:prSet presAssocID="{281520F8-7410-42C0-A24C-CF502ED4ABF4}" presName="accent_2" presStyleCnt="0"/>
      <dgm:spPr/>
      <dgm:t>
        <a:bodyPr/>
        <a:lstStyle/>
        <a:p>
          <a:endParaRPr lang="ru-RU"/>
        </a:p>
      </dgm:t>
    </dgm:pt>
    <dgm:pt modelId="{D7C4AB1E-6138-4E9A-A43B-8FEB88D92272}" type="pres">
      <dgm:prSet presAssocID="{281520F8-7410-42C0-A24C-CF502ED4ABF4}" presName="accentRepeatNode" presStyleLbl="solidFgAcc1" presStyleIdx="1" presStyleCnt="3"/>
      <dgm:spPr/>
      <dgm:t>
        <a:bodyPr/>
        <a:lstStyle/>
        <a:p>
          <a:endParaRPr lang="ru-RU"/>
        </a:p>
      </dgm:t>
    </dgm:pt>
    <dgm:pt modelId="{4708415B-D07C-4C80-9585-B92F80DB189C}" type="pres">
      <dgm:prSet presAssocID="{F5AA70E7-8D2E-49EE-8401-7B2E0EF99169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B243D9-C848-45D0-8434-2EE30682EF42}" type="pres">
      <dgm:prSet presAssocID="{F5AA70E7-8D2E-49EE-8401-7B2E0EF99169}" presName="accent_3" presStyleCnt="0"/>
      <dgm:spPr/>
      <dgm:t>
        <a:bodyPr/>
        <a:lstStyle/>
        <a:p>
          <a:endParaRPr lang="ru-RU"/>
        </a:p>
      </dgm:t>
    </dgm:pt>
    <dgm:pt modelId="{43AC1161-A8FD-4460-B2EB-4F926E221460}" type="pres">
      <dgm:prSet presAssocID="{F5AA70E7-8D2E-49EE-8401-7B2E0EF99169}" presName="accentRepeatNode" presStyleLbl="solidFgAcc1" presStyleIdx="2" presStyleCnt="3"/>
      <dgm:spPr/>
      <dgm:t>
        <a:bodyPr/>
        <a:lstStyle/>
        <a:p>
          <a:endParaRPr lang="ru-RU"/>
        </a:p>
      </dgm:t>
    </dgm:pt>
  </dgm:ptLst>
  <dgm:cxnLst>
    <dgm:cxn modelId="{43C55DEA-7E32-4C8F-B4C8-61FEAD4C6C7D}" type="presOf" srcId="{F5AA70E7-8D2E-49EE-8401-7B2E0EF99169}" destId="{4708415B-D07C-4C80-9585-B92F80DB189C}" srcOrd="0" destOrd="0" presId="urn:microsoft.com/office/officeart/2008/layout/VerticalCurvedList"/>
    <dgm:cxn modelId="{91BAFD18-8725-4DC2-8B59-A499682115BE}" type="presOf" srcId="{3CB0B07F-A928-4FB2-9C57-DE1E6AEB82F5}" destId="{C1AE6011-6A70-4530-AFCB-49D75FDE9FA6}" srcOrd="0" destOrd="0" presId="urn:microsoft.com/office/officeart/2008/layout/VerticalCurvedList"/>
    <dgm:cxn modelId="{970D4DF9-B9EE-4F7C-A1F4-BDB71C92C05B}" srcId="{C3A6990A-0F0A-4787-AD8B-6AE4FEEDD48F}" destId="{3CB0B07F-A928-4FB2-9C57-DE1E6AEB82F5}" srcOrd="0" destOrd="0" parTransId="{3864F4C3-C1CD-4704-AC82-004C746F7C72}" sibTransId="{52A25D13-DCA2-449C-9B8F-285F208048C4}"/>
    <dgm:cxn modelId="{EBBA20D9-FC94-43DA-8A1A-9E0EFE070A0D}" type="presOf" srcId="{52A25D13-DCA2-449C-9B8F-285F208048C4}" destId="{8CCC153F-B393-47B7-9774-8DE27445E710}" srcOrd="0" destOrd="0" presId="urn:microsoft.com/office/officeart/2008/layout/VerticalCurvedList"/>
    <dgm:cxn modelId="{FAA9E907-A34D-4B4E-814A-AAF883513BA4}" type="presOf" srcId="{281520F8-7410-42C0-A24C-CF502ED4ABF4}" destId="{737FD404-7EF4-48FD-B7E8-994374C00AB4}" srcOrd="0" destOrd="0" presId="urn:microsoft.com/office/officeart/2008/layout/VerticalCurvedList"/>
    <dgm:cxn modelId="{82944799-67DD-4F11-B785-FB361221EFDA}" type="presOf" srcId="{C3A6990A-0F0A-4787-AD8B-6AE4FEEDD48F}" destId="{122FDAFF-71EA-4EDC-A7EC-A66C17521AA0}" srcOrd="0" destOrd="0" presId="urn:microsoft.com/office/officeart/2008/layout/VerticalCurvedList"/>
    <dgm:cxn modelId="{3C2A6E37-4AED-4942-AE82-AE7433D3A887}" srcId="{C3A6990A-0F0A-4787-AD8B-6AE4FEEDD48F}" destId="{281520F8-7410-42C0-A24C-CF502ED4ABF4}" srcOrd="1" destOrd="0" parTransId="{058E7907-1233-4DD5-B651-1A1940B3ABFD}" sibTransId="{45E56FB9-FA29-4F81-8813-B5CFDC9D4402}"/>
    <dgm:cxn modelId="{DC6B46DC-BAF6-4D1B-8E0A-73D5735D3AD2}" srcId="{C3A6990A-0F0A-4787-AD8B-6AE4FEEDD48F}" destId="{F5AA70E7-8D2E-49EE-8401-7B2E0EF99169}" srcOrd="2" destOrd="0" parTransId="{127174C6-2BE3-4CAA-B64C-D000AB474A75}" sibTransId="{E80D0256-DBB9-4865-AD56-158B4E8D1B84}"/>
    <dgm:cxn modelId="{372634B6-6A14-4BE4-97CF-D553CBD7AD60}" type="presParOf" srcId="{122FDAFF-71EA-4EDC-A7EC-A66C17521AA0}" destId="{5CA50E5E-7B02-4AAC-BA29-D7F0F1D2D6E2}" srcOrd="0" destOrd="0" presId="urn:microsoft.com/office/officeart/2008/layout/VerticalCurvedList"/>
    <dgm:cxn modelId="{44958797-2D09-4CB6-910A-D970374ECD50}" type="presParOf" srcId="{5CA50E5E-7B02-4AAC-BA29-D7F0F1D2D6E2}" destId="{AA427488-0C1E-42E8-BFBA-BD3847B8A3D5}" srcOrd="0" destOrd="0" presId="urn:microsoft.com/office/officeart/2008/layout/VerticalCurvedList"/>
    <dgm:cxn modelId="{37A4DAC3-22CC-4D37-88C8-A5F0EBBA6A3F}" type="presParOf" srcId="{AA427488-0C1E-42E8-BFBA-BD3847B8A3D5}" destId="{B5DAC671-4026-46D0-A15D-4095C279D280}" srcOrd="0" destOrd="0" presId="urn:microsoft.com/office/officeart/2008/layout/VerticalCurvedList"/>
    <dgm:cxn modelId="{BE7F4C0B-D962-443F-B42D-3E995AA52B0A}" type="presParOf" srcId="{AA427488-0C1E-42E8-BFBA-BD3847B8A3D5}" destId="{8CCC153F-B393-47B7-9774-8DE27445E710}" srcOrd="1" destOrd="0" presId="urn:microsoft.com/office/officeart/2008/layout/VerticalCurvedList"/>
    <dgm:cxn modelId="{BD6DC34D-141E-4413-912D-56AD36519F11}" type="presParOf" srcId="{AA427488-0C1E-42E8-BFBA-BD3847B8A3D5}" destId="{DC0FDA78-C3A2-4D07-AA84-99E531DDA43A}" srcOrd="2" destOrd="0" presId="urn:microsoft.com/office/officeart/2008/layout/VerticalCurvedList"/>
    <dgm:cxn modelId="{91A1C5CB-36E0-4F1D-BF56-850469599BCF}" type="presParOf" srcId="{AA427488-0C1E-42E8-BFBA-BD3847B8A3D5}" destId="{03A12D91-D4DE-43BE-81E6-9A798A1AF8EA}" srcOrd="3" destOrd="0" presId="urn:microsoft.com/office/officeart/2008/layout/VerticalCurvedList"/>
    <dgm:cxn modelId="{E15E7C3E-A4EC-4008-B1CA-9224FE0994F3}" type="presParOf" srcId="{5CA50E5E-7B02-4AAC-BA29-D7F0F1D2D6E2}" destId="{C1AE6011-6A70-4530-AFCB-49D75FDE9FA6}" srcOrd="1" destOrd="0" presId="urn:microsoft.com/office/officeart/2008/layout/VerticalCurvedList"/>
    <dgm:cxn modelId="{331FFE73-213F-450F-B098-95FA54A7C84B}" type="presParOf" srcId="{5CA50E5E-7B02-4AAC-BA29-D7F0F1D2D6E2}" destId="{BA6656C9-AC51-44C5-B84F-39B3D1181FA6}" srcOrd="2" destOrd="0" presId="urn:microsoft.com/office/officeart/2008/layout/VerticalCurvedList"/>
    <dgm:cxn modelId="{5896C7F4-6CCE-4D58-9C16-9DA370FA88AB}" type="presParOf" srcId="{BA6656C9-AC51-44C5-B84F-39B3D1181FA6}" destId="{AD69F60B-51F9-4124-96CD-4FB0A19D898B}" srcOrd="0" destOrd="0" presId="urn:microsoft.com/office/officeart/2008/layout/VerticalCurvedList"/>
    <dgm:cxn modelId="{4395D167-EE19-449F-BE4C-82C7BD154F0D}" type="presParOf" srcId="{5CA50E5E-7B02-4AAC-BA29-D7F0F1D2D6E2}" destId="{737FD404-7EF4-48FD-B7E8-994374C00AB4}" srcOrd="3" destOrd="0" presId="urn:microsoft.com/office/officeart/2008/layout/VerticalCurvedList"/>
    <dgm:cxn modelId="{75DBAEAD-30D5-46F2-8D7F-217FC03EEB01}" type="presParOf" srcId="{5CA50E5E-7B02-4AAC-BA29-D7F0F1D2D6E2}" destId="{601C71B3-908D-4F26-BC47-8023BB0DE42C}" srcOrd="4" destOrd="0" presId="urn:microsoft.com/office/officeart/2008/layout/VerticalCurvedList"/>
    <dgm:cxn modelId="{F59DAB28-A031-403D-A22F-CB6DFEA59841}" type="presParOf" srcId="{601C71B3-908D-4F26-BC47-8023BB0DE42C}" destId="{D7C4AB1E-6138-4E9A-A43B-8FEB88D92272}" srcOrd="0" destOrd="0" presId="urn:microsoft.com/office/officeart/2008/layout/VerticalCurvedList"/>
    <dgm:cxn modelId="{80CCADB9-FDC1-475B-BFB8-B1156BCD9308}" type="presParOf" srcId="{5CA50E5E-7B02-4AAC-BA29-D7F0F1D2D6E2}" destId="{4708415B-D07C-4C80-9585-B92F80DB189C}" srcOrd="5" destOrd="0" presId="urn:microsoft.com/office/officeart/2008/layout/VerticalCurvedList"/>
    <dgm:cxn modelId="{42CE20AB-0EBB-462A-9790-C1955DCE0145}" type="presParOf" srcId="{5CA50E5E-7B02-4AAC-BA29-D7F0F1D2D6E2}" destId="{FFB243D9-C848-45D0-8434-2EE30682EF42}" srcOrd="6" destOrd="0" presId="urn:microsoft.com/office/officeart/2008/layout/VerticalCurvedList"/>
    <dgm:cxn modelId="{EBAB311D-95B6-4CAE-A361-DD5C80489145}" type="presParOf" srcId="{FFB243D9-C848-45D0-8434-2EE30682EF42}" destId="{43AC1161-A8FD-4460-B2EB-4F926E221460}" srcOrd="0" destOrd="0" presId="urn:microsoft.com/office/officeart/2008/layout/VerticalCurvedList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B4CE9-79C1-4861-950A-1F58B52562EF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25769-9C54-4BAC-8176-102FBD966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074D4-BB44-4674-88AA-73A487B7FE6C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DE67E-8698-4DAD-ACA4-9714C32A5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2B7A4-5497-4452-98AD-E65FC221FB89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E70ED-0E3A-4906-A96B-901023708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B67C2-1EFA-4252-B654-F05B97F11F3F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D0E14-3250-43AB-9C4D-2F1C6C35BE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CED28-D100-4432-907D-E0CFDC402CB0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2A909-E53C-4D10-9B96-17D884E2EF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2960D-980D-496A-877E-15B18A3F31A5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2D709-2AA0-432F-A5AA-8C6010F78D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C15F-A73B-4215-B329-E216CDCDEFCF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A1720-191A-44FE-AC83-3F57F96479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500D7-A9A6-49DB-B11A-DB495A6FF80B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F8AAC-894C-4ADF-9212-290CE01FAD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87FF2-53A6-480A-8A02-85D6A65089DE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04B51-623C-49FB-A17D-4416CD36E4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E3795-661C-461C-8F2D-EC9C39D8C1BB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2D3C9-AC51-4866-8ED1-76677F91B6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D2280-7CA2-49AA-93A5-B123F24C592C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59B7F-BF70-447D-B482-C9B2F6B982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09CAB-A5A6-46C8-A545-3EB99F73125B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32098-DC24-4777-9061-98AA3D378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A3C15-DCCB-40C2-9996-E7C87F0A56C7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87A61-476E-4B56-A251-5219EF9ABA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102AD-2B7E-4E8B-B6FC-627C51C99EB7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CA22C-29B9-4FD1-BEB4-B11C9D4733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89B8C-E3B1-4E14-ABAA-0FF139BE9913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9613C-1149-427C-9583-D85E09A1F1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4A33F-2A24-4315-A137-D89B0CA3E2BA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5A36F-3BF9-404E-A2DD-75B525D7AC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4DCC5-53E1-40F4-A04E-6F3BF5B3F600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F686A-D2EE-47EB-B330-BA6DF36A04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717DA-C726-442A-89A7-3A03B14D5E82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7DCEC-B699-47D8-85EB-5680C3B1DC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E4E2B-3DEF-4318-B848-D953DA9D23FE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C3824-DEE2-4E3E-A3A0-386BFB6608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E9674-5E2D-45AD-95DA-795E0D702D75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6D663-5A1E-4C34-A14C-33D191A90B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B59A5-7AA3-4345-A77C-4B677E4D4430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F0199-9541-4710-BCA0-D11D8CA3C7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BA4D0-8FE2-45CB-9FEF-FBCA844A079F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582E0-3E5E-418A-8BF6-1D2CA5A28B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757E7-36ED-486E-9CBF-415F4C3236FC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C1E41-A6B6-4CC1-9E1C-5D1A3B146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FC479-E7C6-4947-AEC9-381E5FC97B97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C6744-6057-46F3-AF69-2E4AD18264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C04A0-10AE-4E91-84B3-971BF9089FEB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42452-FC3F-49A2-9040-094FDE23D5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64432-DDAD-4B5F-9C94-271F3CB14199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72F92-367A-439E-B10D-B7F53475DE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B6F7D-6BDC-4896-AD2B-7679F74C7916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6D055-C0B4-4C50-A5E1-4DCA2DA9FD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4058B-75D3-4418-8969-9EFD2B9DD6A2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05F30-055A-494D-97DA-F3BE025CE0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8C9B8-00BF-4509-B43D-E7961DF53121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E70E2-B1D8-4837-B8B5-C2750FFF66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5CDDC-9267-4249-9BDD-F31553557CC2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ABC64-BE20-46E4-A6DC-EB05524999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DB7F8-DF7B-4FF9-BC3E-05E829B16D56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0ECDD-3A63-430F-877A-EC623A2A13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9A11E-2459-43DE-BD76-589E731729D9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9FE53-EE2E-46A8-9F60-EE79344C87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BB22D-1B36-45E5-A5AB-DDAB398B755E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4E6E6-D623-4791-B922-C69EFDDA16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17AB6-A34B-465B-8D20-63D10BE302D0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F46AA-AB9A-49E8-A73A-9C02D9870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F06FC-455C-481E-8698-0CCBBFBA6F8D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2CBD7-203A-4D19-8543-6412C25529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8E895-A70D-440E-9176-6A816104EFF5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BE73B-4994-4CBF-8772-21E06F838B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F7AFF-7B06-4F43-B6A1-083676CFF77A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E6D08-5016-4A9F-8BA0-7AFCC122A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6742A-E897-45D2-8476-0D5F24887C43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55B21-3B51-4A02-85DE-6652F3422B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CFA9B-DC24-40A5-9710-10AEE7D3BB39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52343-DAB5-4D6B-8C3D-9D027E2FDE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62465-A1E5-4EF4-9F90-B08D6C4F07F4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2AF86-2760-4979-9A82-F424EF29B1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BEBED-6941-43B1-A72E-B4F3FAD09DFF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1993B-C044-4C56-B20C-B8F191E5BC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78FF9-A2A7-4314-BB49-360040EBB90D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9152D-443A-43AA-A7B7-07378B474D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6AF72-CF6E-42BB-83AC-608B9BD9A971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2785C-807E-4B30-A36A-A1CD8A6652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92188-9167-42FE-B5F0-791FA1BFC989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F92E7-0572-4E98-817E-4613101985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25953-6EBA-4A55-9749-1D19F137E6A0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4FF5D-5C0E-4BDA-A381-7FA68375C9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DACD9-018C-4733-B9C2-BDBBF745FC72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3DAEE-FACC-4919-A715-16C06999DC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0592C-90C4-4127-B436-0F979C95EF55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05356-37D5-404C-94E8-93D736CC34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DFEDC-29F9-4C0B-B8C0-46426BCD7D42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8BA0F-CFA1-449D-A49D-F62785478B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11F6D-6BCF-4C99-808B-DAD30E3F50BB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13ED2-E984-4E0B-977D-01B428C4A5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D161F-6151-46D8-A8E1-4C855F63C98D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08BF3-6553-4630-81F1-5084264CEF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846E0-8B7B-423F-AAAC-F72F25D1EE3F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A2EFF-45CE-40B7-A307-B210DBD454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2A588-4314-4D0B-9366-4662AC5BA6F2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2042B-0D97-48DE-8AA9-1D3D1BB05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6A771-03E0-4950-9732-7C70314D6531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DCADA-109C-46E6-B4DF-8778701ECA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EDAF2-4011-45DB-9471-017B290223AD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44DD6-C30E-4E99-B985-DB1273CFCF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802C3-60D4-46DE-A12B-6792549F3E43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E3E7F-9325-4739-89F3-6C10AA7C2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7DFF0E-A08D-469B-9CE7-AA1EF528BF06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433616-BF20-4B9E-A516-9D9CDD6550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0" r:id="rId2"/>
    <p:sldLayoutId id="2147483729" r:id="rId3"/>
    <p:sldLayoutId id="2147483728" r:id="rId4"/>
    <p:sldLayoutId id="2147483727" r:id="rId5"/>
    <p:sldLayoutId id="2147483726" r:id="rId6"/>
    <p:sldLayoutId id="2147483725" r:id="rId7"/>
    <p:sldLayoutId id="2147483724" r:id="rId8"/>
    <p:sldLayoutId id="2147483723" r:id="rId9"/>
    <p:sldLayoutId id="2147483722" r:id="rId10"/>
    <p:sldLayoutId id="2147483721" r:id="rId11"/>
  </p:sldLayoutIdLst>
  <p:transition spd="slow"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3315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331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DB8BA3-C8C5-4AD5-BA00-3AB3BBD661F3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E3E3FD-CFDA-45D2-931F-6D695332C4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332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36" r:id="rId2"/>
    <p:sldLayoutId id="2147483753" r:id="rId3"/>
    <p:sldLayoutId id="2147483735" r:id="rId4"/>
    <p:sldLayoutId id="2147483734" r:id="rId5"/>
    <p:sldLayoutId id="2147483733" r:id="rId6"/>
    <p:sldLayoutId id="2147483754" r:id="rId7"/>
    <p:sldLayoutId id="2147483755" r:id="rId8"/>
    <p:sldLayoutId id="2147483756" r:id="rId9"/>
    <p:sldLayoutId id="2147483732" r:id="rId10"/>
    <p:sldLayoutId id="214748375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5603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560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A91B4A-14F8-4006-B4D3-0993FDB53EE9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316971-12BA-4B69-8882-1481A6A3CD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56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41" r:id="rId2"/>
    <p:sldLayoutId id="2147483759" r:id="rId3"/>
    <p:sldLayoutId id="2147483740" r:id="rId4"/>
    <p:sldLayoutId id="2147483739" r:id="rId5"/>
    <p:sldLayoutId id="2147483738" r:id="rId6"/>
    <p:sldLayoutId id="2147483760" r:id="rId7"/>
    <p:sldLayoutId id="2147483761" r:id="rId8"/>
    <p:sldLayoutId id="2147483762" r:id="rId9"/>
    <p:sldLayoutId id="2147483737" r:id="rId10"/>
    <p:sldLayoutId id="214748376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7891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789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46C959-6644-4FD7-8274-18A40CC9D670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A2882D-7E00-4F73-863D-DC81CA91E6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789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46" r:id="rId2"/>
    <p:sldLayoutId id="2147483765" r:id="rId3"/>
    <p:sldLayoutId id="2147483745" r:id="rId4"/>
    <p:sldLayoutId id="2147483744" r:id="rId5"/>
    <p:sldLayoutId id="2147483743" r:id="rId6"/>
    <p:sldLayoutId id="2147483766" r:id="rId7"/>
    <p:sldLayoutId id="2147483767" r:id="rId8"/>
    <p:sldLayoutId id="2147483768" r:id="rId9"/>
    <p:sldLayoutId id="2147483742" r:id="rId10"/>
    <p:sldLayoutId id="214748376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0179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018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A741FE-A9ED-498E-8BA9-212688CD13FD}" type="datetimeFigureOut">
              <a:rPr lang="ru-RU"/>
              <a:pPr>
                <a:defRPr/>
              </a:pPr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1D364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390BA2-EFCA-4F6A-9673-C6E3B29467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018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51" r:id="rId2"/>
    <p:sldLayoutId id="2147483771" r:id="rId3"/>
    <p:sldLayoutId id="2147483750" r:id="rId4"/>
    <p:sldLayoutId id="2147483749" r:id="rId5"/>
    <p:sldLayoutId id="2147483748" r:id="rId6"/>
    <p:sldLayoutId id="2147483772" r:id="rId7"/>
    <p:sldLayoutId id="2147483773" r:id="rId8"/>
    <p:sldLayoutId id="2147483774" r:id="rId9"/>
    <p:sldLayoutId id="2147483747" r:id="rId10"/>
    <p:sldLayoutId id="214748377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2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2.jpe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85728"/>
            <a:ext cx="5078627" cy="628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699792" y="1844824"/>
          <a:ext cx="620303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80400" cy="136683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cs typeface="Kartika" pitchFamily="18" charset="0"/>
              </a:rPr>
              <a:t>Життя йде так швидко…</a:t>
            </a:r>
            <a:endParaRPr lang="uk-UA" sz="4800" dirty="0">
              <a:latin typeface="Century Schoolbook" pitchFamily="18" charset="0"/>
            </a:endParaRPr>
          </a:p>
        </p:txBody>
      </p:sp>
      <p:pic>
        <p:nvPicPr>
          <p:cNvPr id="1026" name="Picture 2" descr="F:\Фото Симоненко\x_ff9c1db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1916832"/>
            <a:ext cx="2540000" cy="38354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Прямоугольник 4"/>
          <p:cNvSpPr>
            <a:spLocks noChangeArrowheads="1"/>
          </p:cNvSpPr>
          <p:nvPr/>
        </p:nvSpPr>
        <p:spPr bwMode="auto">
          <a:xfrm>
            <a:off x="3995738" y="2636838"/>
            <a:ext cx="51482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i="1" lang="uk-UA" sz="2400">
                <a:latin charset="0" pitchFamily="34" typeface="Calibri"/>
              </a:rPr>
              <a:t>« Двадцять вісім – це дуже мало.</a:t>
            </a:r>
            <a:br>
              <a:rPr i="1" lang="uk-UA" sz="2400">
                <a:latin charset="0" pitchFamily="34" typeface="Calibri"/>
              </a:rPr>
            </a:br>
            <a:r>
              <a:rPr i="1" lang="uk-UA" sz="2400">
                <a:latin charset="0" pitchFamily="34" typeface="Calibri"/>
              </a:rPr>
              <a:t>Двадцять вісім – це наче й не жив.</a:t>
            </a:r>
            <a:br>
              <a:rPr i="1" lang="uk-UA" sz="2400">
                <a:latin charset="0" pitchFamily="34" typeface="Calibri"/>
              </a:rPr>
            </a:br>
            <a:r>
              <a:rPr i="1" lang="uk-UA" sz="2400">
                <a:latin charset="0" pitchFamily="34" typeface="Calibri"/>
              </a:rPr>
              <a:t>І поклали поета в хмари –</a:t>
            </a:r>
            <a:br>
              <a:rPr i="1" lang="uk-UA" sz="2400">
                <a:latin charset="0" pitchFamily="34" typeface="Calibri"/>
              </a:rPr>
            </a:br>
            <a:r>
              <a:rPr i="1" lang="uk-UA" sz="2400">
                <a:latin charset="0" pitchFamily="34" typeface="Calibri"/>
              </a:rPr>
              <a:t>І до хмари немає стежин.»</a:t>
            </a:r>
            <a:endParaRPr lang="ru-RU" sz="2400">
              <a:latin charset="0" pitchFamily="34" typeface="Calibri"/>
            </a:endParaRPr>
          </a:p>
          <a:p>
            <a:pPr algn="r"/>
            <a:endParaRPr lang="uk-UA" sz="2400">
              <a:latin charset="0" pitchFamily="34" typeface="Calibri"/>
            </a:endParaRPr>
          </a:p>
          <a:p>
            <a:pPr algn="r"/>
            <a:r>
              <a:rPr lang="uk-UA" sz="2400">
                <a:latin charset="0" pitchFamily="34" typeface="Calibri"/>
              </a:rPr>
              <a:t>Анатолій Кравченко</a:t>
            </a:r>
            <a:endParaRPr lang="ru-RU" sz="2400">
              <a:latin charset="0" pitchFamily="34" typeface="Calibri"/>
            </a:endParaRPr>
          </a:p>
        </p:txBody>
      </p:sp>
      <p:pic>
        <p:nvPicPr>
          <p:cNvPr descr="F:\Фото Симоненко\viewimg.php.jpg" id="6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1259632" y="836712"/>
            <a:ext cx="2808312" cy="485187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39752" y="285728"/>
            <a:ext cx="6408712" cy="240065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Ліричний герой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pc="50" sz="32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це особа, думки і почуття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pc="50" sz="32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якої виражаються 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pc="50" sz="32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ліричних творах. </a:t>
            </a:r>
            <a:r>
              <a:rPr b="1" dirty="0" lang="uk-UA" spc="50" sz="11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b="1" dirty="0" lang="ru-RU" spc="50" sz="3200">
              <a:ln w="11430"/>
              <a:solidFill>
                <a:srgbClr val="C0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3041571"/>
            <a:ext cx="6336704" cy="41242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Ліричний герой </a:t>
            </a:r>
            <a:r>
              <a:rPr b="1" dirty="0" lang="uk-UA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– </a:t>
            </a:r>
            <a:r>
              <a:rPr b="1" dirty="0" lang="uk-UA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це </a:t>
            </a:r>
            <a:r>
              <a:rPr b="1" dirty="0" lang="uk-UA" spc="50" sz="32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образ, що виникає в уяві читача під враженням висловлених у творі почуттів, переживань, роздумів. Ліричний герой не обов'язково  тотожний авторові.</a:t>
            </a:r>
            <a:endParaRPr b="1" dirty="0" lang="uk-UA" spc="50" sz="4800">
              <a:ln w="11430"/>
              <a:solidFill>
                <a:srgbClr val="C0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68538" y="333375"/>
            <a:ext cx="6264275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i="1" lang="uk-UA" sz="28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Century Schoolbook"/>
                <a:cs typeface="+mn-cs"/>
              </a:rPr>
              <a:t>Пісня «Виростеш ти, сину…»</a:t>
            </a:r>
            <a:endParaRPr b="1" dirty="0" lang="ru-RU" sz="280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73731" name="Прямоугольник 3"/>
          <p:cNvSpPr>
            <a:spLocks noChangeArrowheads="1"/>
          </p:cNvSpPr>
          <p:nvPr/>
        </p:nvSpPr>
        <p:spPr bwMode="auto">
          <a:xfrm>
            <a:off x="2003425" y="1412875"/>
            <a:ext cx="3241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b="1" lang="uk-UA" sz="2800">
                <a:latin charset="0" pitchFamily="34" typeface="Calibri"/>
              </a:rPr>
              <a:t>Анатолій Пашкевич</a:t>
            </a:r>
            <a:endParaRPr b="1" lang="ru-RU" sz="2800">
              <a:latin charset="0" pitchFamily="34" typeface="Calibri"/>
            </a:endParaRPr>
          </a:p>
        </p:txBody>
      </p:sp>
      <p:pic>
        <p:nvPicPr>
          <p:cNvPr descr="C:\Users\Пользователь\Pictures\000605_a_pashkevych.jpg" id="5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580112" y="1700808"/>
            <a:ext cx="3168352" cy="4792311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>
            <a:ext uri="{909E8E84-426E-40DD-AFC4-6F175D3DCCD1}"/>
          </a:extLst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4" name="Прямоугольник 2"/>
          <p:cNvSpPr>
            <a:spLocks noChangeArrowheads="1"/>
          </p:cNvSpPr>
          <p:nvPr/>
        </p:nvSpPr>
        <p:spPr bwMode="auto">
          <a:xfrm>
            <a:off x="2051050" y="981075"/>
            <a:ext cx="6769100" cy="464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>
                <a:solidFill>
                  <a:srgbClr val="FF0000"/>
                </a:solidFill>
                <a:latin charset="0" pitchFamily="34" typeface="Calibri"/>
              </a:rPr>
              <a:t>Схема аналізу ліричного твору</a:t>
            </a:r>
            <a:endParaRPr lang="ru-RU" sz="4000">
              <a:solidFill>
                <a:srgbClr val="FF0000"/>
              </a:solidFill>
              <a:latin charset="0" pitchFamily="34" typeface="Calibri"/>
            </a:endParaRPr>
          </a:p>
          <a:p>
            <a:r>
              <a:rPr b="1" lang="uk-UA" sz="3200">
                <a:latin charset="0" pitchFamily="34" typeface="Calibri"/>
              </a:rPr>
              <a:t>1. Автор, назва твору.</a:t>
            </a:r>
            <a:endParaRPr b="1" lang="ru-RU" sz="3200">
              <a:latin charset="0" pitchFamily="34" typeface="Calibri"/>
            </a:endParaRPr>
          </a:p>
          <a:p>
            <a:r>
              <a:rPr b="1" lang="uk-UA" sz="3200">
                <a:latin charset="0" pitchFamily="34" typeface="Calibri"/>
              </a:rPr>
              <a:t>2. Історія написання, рік видання.</a:t>
            </a:r>
            <a:endParaRPr b="1" lang="ru-RU" sz="3200">
              <a:latin charset="0" pitchFamily="34" typeface="Calibri"/>
            </a:endParaRPr>
          </a:p>
          <a:p>
            <a:r>
              <a:rPr b="1" lang="uk-UA" sz="3200">
                <a:latin charset="0" pitchFamily="34" typeface="Calibri"/>
              </a:rPr>
              <a:t>3. Жанр.</a:t>
            </a:r>
            <a:endParaRPr b="1" lang="ru-RU" sz="3200">
              <a:latin charset="0" pitchFamily="34" typeface="Calibri"/>
            </a:endParaRPr>
          </a:p>
          <a:p>
            <a:r>
              <a:rPr b="1" lang="uk-UA" sz="3200">
                <a:latin charset="0" pitchFamily="34" typeface="Calibri"/>
              </a:rPr>
              <a:t>4. Вид лірики.</a:t>
            </a:r>
            <a:endParaRPr b="1" lang="ru-RU" sz="3200">
              <a:latin charset="0" pitchFamily="34" typeface="Calibri"/>
            </a:endParaRPr>
          </a:p>
          <a:p>
            <a:r>
              <a:rPr b="1" lang="uk-UA" sz="3200">
                <a:latin charset="0" pitchFamily="34" typeface="Calibri"/>
              </a:rPr>
              <a:t>5. Провідний мотив.</a:t>
            </a:r>
            <a:endParaRPr b="1" lang="ru-RU" sz="3200">
              <a:latin charset="0" pitchFamily="34" typeface="Calibri"/>
            </a:endParaRPr>
          </a:p>
          <a:p>
            <a:r>
              <a:rPr b="1" lang="uk-UA" sz="3200">
                <a:latin charset="0" pitchFamily="34" typeface="Calibri"/>
              </a:rPr>
              <a:t>6. Художні засоби.</a:t>
            </a:r>
          </a:p>
          <a:p>
            <a:r>
              <a:rPr b="1" lang="uk-UA" sz="3200">
                <a:latin charset="0" pitchFamily="34" typeface="Calibri"/>
              </a:rPr>
              <a:t>7. Образи-символи.</a:t>
            </a:r>
            <a:endParaRPr b="1" lang="ru-RU" sz="3200">
              <a:latin charset="0" pitchFamily="34" typeface="Calibri"/>
            </a:endParaRPr>
          </a:p>
          <a:p>
            <a:r>
              <a:rPr b="1" lang="uk-UA" sz="3200">
                <a:latin charset="0" pitchFamily="34" typeface="Calibri"/>
              </a:rPr>
              <a:t>8. Особисте враження від  поезії.</a:t>
            </a:r>
            <a:endParaRPr b="1" lang="ru-RU" sz="3200">
              <a:latin charset="0" pitchFamily="34" typeface="Calibri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8" name="Прямоугольник 2"/>
          <p:cNvSpPr>
            <a:spLocks noChangeArrowheads="1"/>
          </p:cNvSpPr>
          <p:nvPr/>
        </p:nvSpPr>
        <p:spPr bwMode="auto">
          <a:xfrm>
            <a:off x="2286000" y="2286000"/>
            <a:ext cx="6643688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charset="0" typeface="Arial"/>
              <a:buChar char="•"/>
            </a:pPr>
            <a:r>
              <a:rPr lang="uk-UA" sz="3200">
                <a:solidFill>
                  <a:srgbClr val="0070C0"/>
                </a:solidFill>
                <a:latin charset="0" pitchFamily="34" typeface="Calibri"/>
              </a:rPr>
              <a:t>ми – це так само важливо, як і я;</a:t>
            </a:r>
            <a:endParaRPr lang="ru-RU" sz="3200">
              <a:solidFill>
                <a:srgbClr val="0070C0"/>
              </a:solidFill>
              <a:latin charset="0" pitchFamily="34" typeface="Calibri"/>
            </a:endParaRPr>
          </a:p>
          <a:p>
            <a:pPr>
              <a:buFont charset="0" typeface="Arial"/>
              <a:buChar char="•"/>
            </a:pPr>
            <a:r>
              <a:rPr lang="uk-UA" sz="3200">
                <a:solidFill>
                  <a:srgbClr val="0070C0"/>
                </a:solidFill>
                <a:latin charset="0" pitchFamily="34" typeface="Calibri"/>
              </a:rPr>
              <a:t>я можу досягти своїх цілей, якщо ти досягнеш своїх;</a:t>
            </a:r>
            <a:endParaRPr lang="ru-RU" sz="3200">
              <a:solidFill>
                <a:srgbClr val="0070C0"/>
              </a:solidFill>
              <a:latin charset="0" pitchFamily="34" typeface="Calibri"/>
            </a:endParaRPr>
          </a:p>
          <a:p>
            <a:pPr>
              <a:buFont charset="0" typeface="Arial"/>
              <a:buChar char="•"/>
            </a:pPr>
            <a:r>
              <a:rPr lang="uk-UA" sz="3200">
                <a:solidFill>
                  <a:srgbClr val="0070C0"/>
                </a:solidFill>
                <a:latin charset="0" pitchFamily="34" typeface="Calibri"/>
              </a:rPr>
              <a:t>успіх групи залежить від зусиль та успіху кожного;</a:t>
            </a:r>
            <a:endParaRPr lang="ru-RU" sz="3200">
              <a:solidFill>
                <a:srgbClr val="0070C0"/>
              </a:solidFill>
              <a:latin charset="0" pitchFamily="34" typeface="Calibri"/>
            </a:endParaRPr>
          </a:p>
          <a:p>
            <a:pPr>
              <a:buFont charset="0" typeface="Arial"/>
              <a:buChar char="•"/>
            </a:pPr>
            <a:r>
              <a:rPr lang="uk-UA" sz="3200">
                <a:solidFill>
                  <a:srgbClr val="0070C0"/>
                </a:solidFill>
                <a:latin charset="0" pitchFamily="34" typeface="Calibri"/>
              </a:rPr>
              <a:t>допомагаймо один одному;</a:t>
            </a:r>
            <a:endParaRPr lang="ru-RU" sz="3200">
              <a:solidFill>
                <a:srgbClr val="0070C0"/>
              </a:solidFill>
              <a:latin charset="0" pitchFamily="34" typeface="Calibri"/>
            </a:endParaRPr>
          </a:p>
          <a:p>
            <a:pPr>
              <a:buFont charset="0" typeface="Arial"/>
              <a:buChar char="•"/>
            </a:pPr>
            <a:r>
              <a:rPr lang="uk-UA" sz="3200">
                <a:solidFill>
                  <a:srgbClr val="0070C0"/>
                </a:solidFill>
                <a:latin charset="0" pitchFamily="34" typeface="Calibri"/>
              </a:rPr>
              <a:t>оцінка групи — оцінка кожного.</a:t>
            </a:r>
            <a:endParaRPr lang="ru-RU" sz="3200">
              <a:solidFill>
                <a:srgbClr val="0070C0"/>
              </a:solidFill>
              <a:latin charset="0" pitchFamily="34"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99683" y="642918"/>
            <a:ext cx="665246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4800">
                <a:ln cmpd="sng" w="31550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algn="tl" blurRad="41275" dir="12000000" dist="12700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Правила роботи в парах</a:t>
            </a:r>
            <a:endParaRPr b="1" dirty="0" lang="ru-RU" sz="4800">
              <a:ln cmpd="sng" w="31550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algn="tl" blurRad="41275" dir="12000000" dist="12700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4"/>
          <p:cNvPicPr>
            <a:picLocks noChangeArrowheads="1" noChangeAspect="1"/>
          </p:cNvPicPr>
          <p:nvPr/>
        </p:nvPicPr>
        <p:blipFill>
          <a:blip r:embed="rId2"/>
          <a:srcRect r="2"/>
          <a:stretch>
            <a:fillRect/>
          </a:stretch>
        </p:blipFill>
        <p:spPr bwMode="auto">
          <a:xfrm>
            <a:off x="0" y="0"/>
            <a:ext cx="1143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143240" y="0"/>
            <a:ext cx="292676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Символи</a:t>
            </a:r>
            <a:endParaRPr b="1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descr="C:\Users\Пользователь\Pictures\Лебеди\79458513_large_08.jpg" id="5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28758" y="1700808"/>
            <a:ext cx="8615242" cy="48245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6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428625"/>
            <a:ext cx="6389688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0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476250"/>
            <a:ext cx="66897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357422" y="357166"/>
            <a:ext cx="6500858" cy="607223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98638" y="500063"/>
            <a:ext cx="7345362" cy="57546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i="1" lang="uk-UA" sz="4000">
                <a:solidFill>
                  <a:srgbClr val="00B0F0"/>
                </a:solidFill>
                <a:effectLst>
                  <a:outerShdw algn="t" blurRad="50800" dir="5400000" dist="38100" rotWithShape="0">
                    <a:prstClr val="black">
                      <a:alpha val="40000"/>
                    </a:prstClr>
                  </a:outerShdw>
                </a:effectLst>
                <a:latin charset="0" pitchFamily="18" typeface="Century Schoolbook"/>
                <a:cs typeface="+mn-cs"/>
              </a:rPr>
              <a:t> </a:t>
            </a:r>
            <a:r>
              <a:rPr b="1" dirty="0" lang="uk-UA" sz="4000">
                <a:solidFill>
                  <a:srgbClr val="0070C0"/>
                </a:solidFill>
                <a:latin typeface="+mn-lt"/>
                <a:cs typeface="+mn-cs"/>
              </a:rPr>
              <a:t>П'яте  березня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4000">
                <a:solidFill>
                  <a:srgbClr val="0070C0"/>
                </a:solidFill>
                <a:latin typeface="+mn-lt"/>
                <a:cs typeface="+mn-cs"/>
              </a:rPr>
              <a:t>Класна робота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i="1" lang="uk-UA" sz="3600">
                <a:solidFill>
                  <a:srgbClr val="00B0F0"/>
                </a:solidFill>
                <a:effectLst>
                  <a:outerShdw algn="t" blurRad="50800" dir="5400000" dist="38100" rotWithShape="0">
                    <a:prstClr val="black">
                      <a:alpha val="40000"/>
                    </a:prstClr>
                  </a:outerShdw>
                </a:effectLst>
                <a:latin charset="0" pitchFamily="18" typeface="Times New Roman"/>
                <a:cs charset="0" pitchFamily="18" typeface="Times New Roman"/>
              </a:rPr>
              <a:t>Василь Симоненко – «лицар на білому коні» в українській літературі.  Громадянські, патріотичні мотиви лірики.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i="1" lang="uk-UA" sz="3600">
                <a:solidFill>
                  <a:srgbClr val="00B0F0"/>
                </a:solidFill>
                <a:effectLst>
                  <a:outerShdw algn="t" blurRad="50800" dir="5400000" dist="38100" rotWithShape="0">
                    <a:prstClr val="black">
                      <a:alpha val="40000"/>
                    </a:prstClr>
                  </a:outerShdw>
                </a:effectLst>
                <a:latin charset="0" pitchFamily="18" typeface="Times New Roman"/>
                <a:cs charset="0" pitchFamily="18" typeface="Times New Roman"/>
              </a:rPr>
              <a:t>“ Лебеді материнства ”. Втілення особливостей української ментальності, рис національного характеру. </a:t>
            </a:r>
            <a:endParaRPr dirty="0" lang="ru-RU" sz="3600">
              <a:solidFill>
                <a:srgbClr val="00B0F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cs10900.vk.me/v10900710/187c/kBxkh-l0WVU.jpg" id="3074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179512" y="0"/>
            <a:ext cx="1664502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143108" y="714356"/>
            <a:ext cx="6762797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143108" y="668895"/>
            <a:ext cx="3357586" cy="51889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572132" y="642918"/>
            <a:ext cx="3235086" cy="5357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104966" y="655722"/>
            <a:ext cx="6610438" cy="5345046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2268538" y="1341438"/>
            <a:ext cx="66960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r>
              <a:rPr lang="uk-UA" sz="4400">
                <a:solidFill>
                  <a:schemeClr val="folHlink"/>
                </a:solidFill>
                <a:latin charset="0" pitchFamily="18" typeface="Times New Roman"/>
              </a:rPr>
              <a:t>Скласти сенкан на тему</a:t>
            </a:r>
          </a:p>
          <a:p>
            <a:r>
              <a:rPr lang="uk-UA" sz="4400">
                <a:solidFill>
                  <a:schemeClr val="folHlink"/>
                </a:solidFill>
                <a:latin charset="0" pitchFamily="18" typeface="Times New Roman"/>
              </a:rPr>
              <a:t> “ Батьківщина ”</a:t>
            </a:r>
          </a:p>
          <a:p>
            <a:r>
              <a:rPr lang="uk-UA" sz="4400">
                <a:solidFill>
                  <a:schemeClr val="folHlink"/>
                </a:solidFill>
                <a:latin charset="0" pitchFamily="18" typeface="Times New Roman"/>
              </a:rPr>
              <a:t>  “ Мама ”</a:t>
            </a:r>
            <a:endParaRPr lang="ru-RU" sz="4400">
              <a:solidFill>
                <a:schemeClr val="folHlink"/>
              </a:solidFill>
              <a:latin charset="0" pitchFamily="18" typeface="Times New Roman"/>
            </a:endParaRPr>
          </a:p>
        </p:txBody>
      </p:sp>
      <p:sp>
        <p:nvSpPr>
          <p:cNvPr id="83972" name="WordArt 4"/>
          <p:cNvSpPr>
            <a:spLocks noChangeArrowheads="1" noChangeShapeType="1" noTextEdit="1"/>
          </p:cNvSpPr>
          <p:nvPr/>
        </p:nvSpPr>
        <p:spPr bwMode="auto">
          <a:xfrm>
            <a:off x="3635375" y="549275"/>
            <a:ext cx="4114800" cy="63817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440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algn="ctr" dir="2021404" dist="45791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Творче завдання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2268538" y="1341438"/>
            <a:ext cx="66960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</p:txBody>
      </p:sp>
      <p:sp>
        <p:nvSpPr>
          <p:cNvPr id="111620" name="WordArt 4"/>
          <p:cNvSpPr>
            <a:spLocks noChangeArrowheads="1" noChangeShapeType="1" noTextEdit="1"/>
          </p:cNvSpPr>
          <p:nvPr/>
        </p:nvSpPr>
        <p:spPr bwMode="auto">
          <a:xfrm>
            <a:off x="3635375" y="549275"/>
            <a:ext cx="4321175" cy="1008063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440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algn="ctr" dir="2021404" dist="45791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Домашнє завдання 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1979613" y="1989138"/>
            <a:ext cx="684053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-342900" marL="342900">
              <a:buFontTx/>
              <a:buAutoNum type="arabicPeriod"/>
            </a:pPr>
            <a:r>
              <a:rPr lang="uk-UA" sz="2800"/>
              <a:t>Вивчити напам'ять поезію   </a:t>
            </a:r>
          </a:p>
          <a:p>
            <a:pPr indent="-342900" marL="342900"/>
            <a:r>
              <a:rPr lang="uk-UA" sz="2800"/>
              <a:t> “ Лебеді материнства ”.</a:t>
            </a:r>
          </a:p>
          <a:p>
            <a:pPr indent="-342900" marL="342900"/>
            <a:r>
              <a:rPr lang="uk-UA" sz="2800"/>
              <a:t>2. Виписати художні засоби з поезії.</a:t>
            </a:r>
            <a:endParaRPr lang="ru-RU" sz="2800"/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TextBox 2"/>
          <p:cNvSpPr txBox="1">
            <a:spLocks noChangeArrowheads="1"/>
          </p:cNvSpPr>
          <p:nvPr/>
        </p:nvSpPr>
        <p:spPr bwMode="auto">
          <a:xfrm>
            <a:off x="2357438" y="500063"/>
            <a:ext cx="61214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b="1" lang="uk-UA" sz="4800">
              <a:solidFill>
                <a:srgbClr val="0070C0"/>
              </a:solidFill>
              <a:latin charset="0" pitchFamily="34" typeface="Calibri"/>
            </a:endParaRPr>
          </a:p>
          <a:p>
            <a:pPr algn="ctr"/>
            <a:endParaRPr b="1" lang="uk-UA" sz="4800">
              <a:solidFill>
                <a:srgbClr val="0070C0"/>
              </a:solidFill>
              <a:latin charset="0" pitchFamily="34" typeface="Calibri"/>
            </a:endParaRPr>
          </a:p>
          <a:p>
            <a:pPr algn="ctr"/>
            <a:endParaRPr b="1" lang="uk-UA" sz="4800">
              <a:solidFill>
                <a:srgbClr val="0070C0"/>
              </a:solidFill>
              <a:latin charset="0" pitchFamily="34" typeface="Calibri"/>
            </a:endParaRPr>
          </a:p>
          <a:p>
            <a:pPr algn="ctr"/>
            <a:endParaRPr b="1" lang="uk-UA" sz="4800">
              <a:solidFill>
                <a:srgbClr val="0070C0"/>
              </a:solidFill>
              <a:latin charset="0" pitchFamily="34" typeface="Calibri"/>
            </a:endParaRPr>
          </a:p>
          <a:p>
            <a:pPr algn="ctr"/>
            <a:endParaRPr b="1" lang="uk-UA" sz="4800">
              <a:solidFill>
                <a:srgbClr val="0070C0"/>
              </a:solidFill>
              <a:latin charset="0" pitchFamily="34" typeface="Calibri"/>
            </a:endParaRPr>
          </a:p>
          <a:p>
            <a:pPr algn="ctr"/>
            <a:endParaRPr b="1" lang="uk-UA" sz="4800">
              <a:solidFill>
                <a:srgbClr val="0070C0"/>
              </a:solidFill>
              <a:latin charset="0" pitchFamily="34" typeface="Calibri"/>
            </a:endParaRPr>
          </a:p>
          <a:p>
            <a:pPr algn="ctr"/>
            <a:endParaRPr b="1" lang="ru-RU" sz="4800">
              <a:solidFill>
                <a:srgbClr val="0070C0"/>
              </a:solidFill>
              <a:latin charset="0" pitchFamily="34"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2000233" y="142852"/>
            <a:ext cx="7143767" cy="778674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Мета уроку: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uk-UA" sz="20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charset="0" pitchFamily="34" typeface="Arial"/>
              <a:buChar char="•"/>
              <a:defRPr/>
            </a:pPr>
            <a:r>
              <a:rPr b="1" dirty="0" lang="uk-UA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ознайомити учнів із життєвим і творчим шляхом В.Симоненка, розкрити поняття з теорії літератури  “ ліричний герой ”; проаналізувати поезію “ Лебеді материнства ”, звертаючи увагу на ідейно-художній та символічний зміст;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uk-UA" sz="2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charset="0" pitchFamily="34" typeface="Arial"/>
              <a:buChar char="•"/>
              <a:defRPr/>
            </a:pPr>
            <a:r>
              <a:rPr b="1" dirty="0" lang="uk-UA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розвивати в дітей навички виразного читання поетичних творів, культуру зв'язного мовлення, уміння робити висновки; формувати творчі здібності, світогляд школярів; зіставляти ідеї із сучасним життям, власними поглядами;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uk-UA" sz="2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charset="0" pitchFamily="34" typeface="Arial"/>
              <a:buChar char="•"/>
              <a:defRPr/>
            </a:pPr>
            <a:r>
              <a:rPr b="1" dirty="0" lang="uk-UA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виховувати в учнів почуття поваги та інтерес до вивчення творчості В.Симоненка, любов до матері, до Батьківщини, патріотизм.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uk-UA" sz="4400">
              <a:ln cmpd="sng" w="17780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algn="tl" blurRad="55000" dir="5400000" dist="50800">
                  <a:srgbClr val="000000">
                    <a:alpha val="33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charset="0" pitchFamily="34" typeface="Arial"/>
              <a:buChar char="•"/>
              <a:defRPr/>
            </a:pPr>
            <a:endParaRPr b="1" dirty="0" lang="ru-RU" sz="4000">
              <a:ln cmpd="sng" w="17780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algn="tl" blurRad="55000" dir="5400000" dist="50800">
                  <a:srgbClr val="000000">
                    <a:alpha val="33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4695825" y="712788"/>
            <a:ext cx="4052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3759200" y="639763"/>
            <a:ext cx="1604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1835150" y="1125538"/>
            <a:ext cx="7161213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b="1" lang="uk-UA" sz="3200">
                <a:solidFill>
                  <a:srgbClr val="FF0000"/>
                </a:solidFill>
              </a:rPr>
              <a:t>                  Народ мій є! </a:t>
            </a:r>
          </a:p>
          <a:p>
            <a:r>
              <a:rPr b="1" lang="uk-UA" sz="3200">
                <a:solidFill>
                  <a:srgbClr val="FF0000"/>
                </a:solidFill>
              </a:rPr>
              <a:t>                  Народ мій завжди буде!</a:t>
            </a:r>
          </a:p>
          <a:p>
            <a:r>
              <a:rPr b="1" lang="uk-UA" sz="3200">
                <a:solidFill>
                  <a:srgbClr val="FF0000"/>
                </a:solidFill>
              </a:rPr>
              <a:t>                  Ніхто не перекреслить </a:t>
            </a:r>
          </a:p>
          <a:p>
            <a:r>
              <a:rPr b="1" lang="uk-UA" sz="3200">
                <a:solidFill>
                  <a:srgbClr val="FF0000"/>
                </a:solidFill>
              </a:rPr>
              <a:t>                  мій народ!</a:t>
            </a:r>
          </a:p>
          <a:p>
            <a:endParaRPr b="1" lang="uk-UA" sz="3200">
              <a:solidFill>
                <a:srgbClr val="FF0000"/>
              </a:solidFill>
            </a:endParaRPr>
          </a:p>
          <a:p>
            <a:endParaRPr b="1" lang="uk-UA" sz="3200">
              <a:solidFill>
                <a:srgbClr val="FF0000"/>
              </a:solidFill>
            </a:endParaRPr>
          </a:p>
          <a:p>
            <a:pPr algn="r"/>
            <a:r>
              <a:rPr b="1" lang="uk-UA" sz="3200">
                <a:solidFill>
                  <a:srgbClr val="FF0000"/>
                </a:solidFill>
              </a:rPr>
              <a:t>В.Симоненко</a:t>
            </a:r>
            <a:endParaRPr b="1" lang="ru-RU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6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483768" y="0"/>
            <a:ext cx="6120680" cy="646994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10596" name="TextBox 4"/>
          <p:cNvSpPr txBox="1">
            <a:spLocks noChangeArrowheads="1"/>
          </p:cNvSpPr>
          <p:nvPr/>
        </p:nvSpPr>
        <p:spPr bwMode="auto">
          <a:xfrm>
            <a:off x="3924300" y="6211888"/>
            <a:ext cx="3168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b="1" lang="uk-UA" sz="3600">
                <a:latin charset="0" pitchFamily="34" typeface="Calibri"/>
              </a:rPr>
              <a:t>1935 - 1963 </a:t>
            </a:r>
            <a:endParaRPr b="1" lang="ru-RU" sz="3600">
              <a:latin charset="0" pitchFamily="34" typeface="Calibri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0825" y="188913"/>
            <a:ext cx="8662988" cy="15033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Народився 8 січня 1935 року в селі Біївцях на </a:t>
            </a:r>
            <a:r>
              <a:rPr lang="uk-UA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Полтавщині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5076825" y="4868863"/>
            <a:ext cx="3959225" cy="1641475"/>
          </a:xfrm>
        </p:spPr>
        <p:txBody>
          <a:bodyPr rtlCol="0">
            <a:normAutofit lnSpcReduction="10000"/>
          </a:bodyPr>
          <a:lstStyle/>
          <a:p>
            <a:pPr marL="342900" indent="-342900" algn="r" fontAlgn="auto">
              <a:spcAft>
                <a:spcPts val="0"/>
              </a:spcAft>
              <a:defRPr/>
            </a:pPr>
            <a:r>
              <a:rPr lang="uk-UA" i="1" kern="0" dirty="0"/>
              <a:t>Ти приймала і щастя і лихо,</a:t>
            </a:r>
            <a:endParaRPr lang="ru-RU" i="1" kern="0" dirty="0"/>
          </a:p>
          <a:p>
            <a:pPr marL="342900" indent="-342900" algn="r" fontAlgn="auto">
              <a:spcAft>
                <a:spcPts val="0"/>
              </a:spcAft>
              <a:defRPr/>
            </a:pPr>
            <a:r>
              <a:rPr lang="uk-UA" i="1" kern="0" dirty="0"/>
              <a:t>поважала мій труд і піт,</a:t>
            </a:r>
            <a:endParaRPr lang="ru-RU" i="1" kern="0" dirty="0"/>
          </a:p>
          <a:p>
            <a:pPr marL="342900" indent="-342900" algn="r" fontAlgn="auto">
              <a:spcAft>
                <a:spcPts val="0"/>
              </a:spcAft>
              <a:defRPr/>
            </a:pPr>
            <a:r>
              <a:rPr lang="uk-UA" i="1" kern="0" dirty="0"/>
              <a:t>із-під сірої теплої стріхи</a:t>
            </a:r>
            <a:endParaRPr lang="ru-RU" i="1" kern="0" dirty="0"/>
          </a:p>
          <a:p>
            <a:pPr marL="342900" indent="-342900" algn="r" fontAlgn="auto">
              <a:spcAft>
                <a:spcPts val="0"/>
              </a:spcAft>
              <a:defRPr/>
            </a:pPr>
            <a:r>
              <a:rPr lang="uk-UA" i="1" kern="0" dirty="0"/>
              <a:t>ти дивилася жадібно в світ</a:t>
            </a:r>
            <a:r>
              <a:rPr lang="uk-UA" i="1" kern="0" dirty="0" smtClean="0"/>
              <a:t>.</a:t>
            </a:r>
            <a:endParaRPr lang="ru-RU" i="1" dirty="0"/>
          </a:p>
        </p:txBody>
      </p:sp>
      <p:pic>
        <p:nvPicPr>
          <p:cNvPr id="66563" name="Picture 2" descr="D:\Флэшка 8 ГБ\Василь Симоненко 1\Фото Симоненко\PD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2349500"/>
            <a:ext cx="4943475" cy="3816350"/>
          </a:xfrm>
        </p:spPr>
      </p:pic>
      <p:pic>
        <p:nvPicPr>
          <p:cNvPr id="11" name="Picture 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219700" y="2133600"/>
            <a:ext cx="3600450" cy="2700338"/>
          </a:xfrm>
          <a:ln>
            <a:solidFill>
              <a:schemeClr val="accent5">
                <a:lumMod val="25000"/>
              </a:schemeClr>
            </a:solidFill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700" y="2060575"/>
            <a:ext cx="3600450" cy="2701925"/>
          </a:xfrm>
          <a:prstGeom prst="rect">
            <a:avLst/>
          </a:prstGeom>
          <a:ln>
            <a:solidFill>
              <a:schemeClr val="accent5">
                <a:lumMod val="25000"/>
              </a:schemeClr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Лихоліття</a:t>
            </a:r>
            <a:r>
              <a:rPr lang="uk-UA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війни </a:t>
            </a:r>
            <a:endParaRPr lang="ru-RU" sz="4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3074" name="Picture 2" descr="C:\Users\Пользователь\Pictures\V_evakuaziju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72000" y="3068960"/>
            <a:ext cx="4271661" cy="2520280"/>
          </a:xfrm>
          <a:effectLst>
            <a:softEdge rad="317500"/>
          </a:effectLst>
          <a:extLst>
            <a:ext uri="{909E8E84-426E-40DD-AFC4-6F175D3DCCD1}"/>
          </a:extLst>
        </p:spPr>
      </p:pic>
      <p:graphicFrame>
        <p:nvGraphicFramePr>
          <p:cNvPr id="11" name="Объект 10"/>
          <p:cNvGraphicFramePr>
            <a:graphicFrameLocks noGrp="1"/>
          </p:cNvGraphicFramePr>
          <p:nvPr>
            <p:ph sz="quarter" idx="14"/>
          </p:nvPr>
        </p:nvGraphicFramePr>
        <p:xfrm>
          <a:off x="107504" y="1628800"/>
          <a:ext cx="756084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G:\DCIM\Camera\2013-02-23 20.51.53.jpg" id="3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/>
            </a:extLst>
          </a:blip>
          <a:stretch/>
        </p:blipFill>
        <p:spPr bwMode="auto">
          <a:xfrm rot="5400000">
            <a:off x="934124" y="1678083"/>
            <a:ext cx="4766386" cy="338437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/>
          </a:extLst>
        </p:spPr>
      </p:pic>
      <p:sp>
        <p:nvSpPr>
          <p:cNvPr id="68611" name="Прямоугольник 4"/>
          <p:cNvSpPr>
            <a:spLocks noChangeArrowheads="1"/>
          </p:cNvSpPr>
          <p:nvPr/>
        </p:nvSpPr>
        <p:spPr bwMode="auto">
          <a:xfrm>
            <a:off x="4932363" y="1773238"/>
            <a:ext cx="4211637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i="1" lang="uk-UA" sz="2800">
                <a:latin charset="0" pitchFamily="34" typeface="Calibri"/>
              </a:rPr>
              <a:t>В мене була лиш мати, </a:t>
            </a:r>
            <a:br>
              <a:rPr i="1" lang="uk-UA" sz="2800">
                <a:latin charset="0" pitchFamily="34" typeface="Calibri"/>
              </a:rPr>
            </a:br>
            <a:r>
              <a:rPr i="1" lang="uk-UA" sz="2800">
                <a:latin charset="0" pitchFamily="34" typeface="Calibri"/>
              </a:rPr>
              <a:t>Та був іще сивий дід, — </a:t>
            </a:r>
            <a:br>
              <a:rPr i="1" lang="uk-UA" sz="2800">
                <a:latin charset="0" pitchFamily="34" typeface="Calibri"/>
              </a:rPr>
            </a:br>
            <a:r>
              <a:rPr i="1" lang="uk-UA" sz="2800">
                <a:latin charset="0" pitchFamily="34" typeface="Calibri"/>
              </a:rPr>
              <a:t>Нікому не мовив «тату» </a:t>
            </a:r>
            <a:br>
              <a:rPr i="1" lang="uk-UA" sz="2800">
                <a:latin charset="0" pitchFamily="34" typeface="Calibri"/>
              </a:rPr>
            </a:br>
            <a:r>
              <a:rPr i="1" lang="uk-UA" sz="2800">
                <a:latin charset="0" pitchFamily="34" typeface="Calibri"/>
              </a:rPr>
              <a:t>І вірив, що так і слід.</a:t>
            </a:r>
            <a:endParaRPr lang="ru-RU" sz="2800">
              <a:latin charset="0" pitchFamily="34" typeface="Calibri"/>
            </a:endParaRPr>
          </a:p>
        </p:txBody>
      </p:sp>
      <p:sp>
        <p:nvSpPr>
          <p:cNvPr id="68612" name="Прямоугольник 5"/>
          <p:cNvSpPr>
            <a:spLocks noChangeArrowheads="1"/>
          </p:cNvSpPr>
          <p:nvPr/>
        </p:nvSpPr>
        <p:spPr bwMode="auto">
          <a:xfrm>
            <a:off x="1239838" y="5876925"/>
            <a:ext cx="4945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b="1" lang="uk-UA" sz="2400"/>
              <a:t>       </a:t>
            </a:r>
            <a:r>
              <a:rPr b="1" lang="uk-UA" sz="2400">
                <a:latin charset="0" pitchFamily="34" typeface="Calibri"/>
              </a:rPr>
              <a:t>Ганна Федорівна  </a:t>
            </a:r>
            <a:r>
              <a:rPr b="1" lang="ru-RU" sz="2400">
                <a:latin charset="0" pitchFamily="34" typeface="Calibri"/>
              </a:rPr>
              <a:t>Щербань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476250"/>
            <a:ext cx="8064500" cy="9366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Навчатися було нелегко…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</p:nvPr>
        </p:nvGraphicFramePr>
        <p:xfrm>
          <a:off x="2771800" y="1628800"/>
          <a:ext cx="619268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F:\Фото Симоненко\Симоненко_В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107504" y="1772816"/>
            <a:ext cx="3071860" cy="4536504"/>
          </a:xfrm>
          <a:effectLst>
            <a:softEdge rad="317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лна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Волна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Волна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213</Words>
  <Application>Microsoft Office PowerPoint</Application>
  <PresentationFormat>Экран (4:3)</PresentationFormat>
  <Paragraphs>58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29</vt:i4>
      </vt:variant>
      <vt:variant>
        <vt:lpstr>Заголовки слайдов</vt:lpstr>
      </vt:variant>
      <vt:variant>
        <vt:i4>24</vt:i4>
      </vt:variant>
    </vt:vector>
  </HeadingPairs>
  <TitlesOfParts>
    <vt:vector size="60" baseType="lpstr">
      <vt:lpstr>Calibri</vt:lpstr>
      <vt:lpstr>Arial</vt:lpstr>
      <vt:lpstr>Candara</vt:lpstr>
      <vt:lpstr>Symbol</vt:lpstr>
      <vt:lpstr>Century Schoolbook</vt:lpstr>
      <vt:lpstr>Times New Roman</vt:lpstr>
      <vt:lpstr>Kartika</vt:lpstr>
      <vt:lpstr>Тема Office</vt:lpstr>
      <vt:lpstr>Волна</vt:lpstr>
      <vt:lpstr>1_Волна</vt:lpstr>
      <vt:lpstr>2_Волна</vt:lpstr>
      <vt:lpstr>3_Волна</vt:lpstr>
      <vt:lpstr>Волна</vt:lpstr>
      <vt:lpstr>Волна</vt:lpstr>
      <vt:lpstr>Волна</vt:lpstr>
      <vt:lpstr>Волна</vt:lpstr>
      <vt:lpstr>Волна</vt:lpstr>
      <vt:lpstr>Волна</vt:lpstr>
      <vt:lpstr>1_Волна</vt:lpstr>
      <vt:lpstr>1_Волна</vt:lpstr>
      <vt:lpstr>1_Волна</vt:lpstr>
      <vt:lpstr>1_Волна</vt:lpstr>
      <vt:lpstr>1_Волна</vt:lpstr>
      <vt:lpstr>1_Волна</vt:lpstr>
      <vt:lpstr>2_Волна</vt:lpstr>
      <vt:lpstr>2_Волна</vt:lpstr>
      <vt:lpstr>2_Волна</vt:lpstr>
      <vt:lpstr>2_Волна</vt:lpstr>
      <vt:lpstr>2_Волна</vt:lpstr>
      <vt:lpstr>2_Волна</vt:lpstr>
      <vt:lpstr>3_Волна</vt:lpstr>
      <vt:lpstr>3_Волна</vt:lpstr>
      <vt:lpstr>3_Волна</vt:lpstr>
      <vt:lpstr>3_Волна</vt:lpstr>
      <vt:lpstr>3_Волна</vt:lpstr>
      <vt:lpstr>3_Волна</vt:lpstr>
      <vt:lpstr>Слайд 1</vt:lpstr>
      <vt:lpstr>Слайд 2</vt:lpstr>
      <vt:lpstr>Слайд 3</vt:lpstr>
      <vt:lpstr>Слайд 4</vt:lpstr>
      <vt:lpstr>Слайд 5</vt:lpstr>
      <vt:lpstr>Народився 8 січня 1935 року в селі Біївцях на Полтавщині</vt:lpstr>
      <vt:lpstr>Лихоліття війни </vt:lpstr>
      <vt:lpstr>Слайд 8</vt:lpstr>
      <vt:lpstr>Навчатися було нелегко…</vt:lpstr>
      <vt:lpstr>Життя йде так швидко…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Office-Ace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34</cp:revision>
  <dcterms:created xsi:type="dcterms:W3CDTF">2014-02-25T12:06:38Z</dcterms:created>
  <dcterms:modified xsi:type="dcterms:W3CDTF">2014-03-03T16:50:05Z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978614</vt:lpwstr>
  </property>
  <property fmtid="{D5CDD505-2E9C-101B-9397-08002B2CF9AE}" name="NXPowerLiteVersion" pid="3">
    <vt:lpwstr>D4.1.4</vt:lpwstr>
  </property>
</Properties>
</file>