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33"/>
    <a:srgbClr val="66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79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761F8-1048-4CD9-BBF2-0E0F5A8868E1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5FCD8-3EF8-4806-B5CC-29D51C30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.gif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7" Target="../media/image14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3.jpeg" Type="http://schemas.openxmlformats.org/officeDocument/2006/relationships/image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71800" y="260648"/>
            <a:ext cx="6592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Українська література кінця ХІХ  - початку ХХ століття 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Дніпрова Чайка. Поезії в прозі. Особливості жанру  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27984" y="1124744"/>
            <a:ext cx="2880320" cy="423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4797152"/>
            <a:ext cx="4572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Піниться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море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безкрає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Хвилі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вдаряються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різко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Вітер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ніяк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вщухає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потонули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мільйони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зірок</a:t>
            </a:r>
            <a:r>
              <a:rPr lang="ru-RU" dirty="0" smtClean="0"/>
              <a:t>…</a:t>
            </a:r>
          </a:p>
          <a:p>
            <a:pPr algn="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Б. Грінченко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835696" y="1231691"/>
            <a:ext cx="56166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 «Садівники»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Поезія   (віршова форма, ліричний герой, рима, ліричний настрій, мелодичність)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Проза (рима відсутня, один чи декілька героїв, насиченість власними назвами, великий за обсягом, має багато головних героїв, легко читається)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Поезія в прозі (перебуває на межі поезії та прози, легендарність, настроєвий характер, підвищена емоційність, ліричний сюжет, імена відсутні)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76328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перший рядок –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слово,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іменник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відображає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головну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ідею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рядок – два–три слова,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прикметники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описують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тему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рядок – два–три слова,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дієслова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описують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межах теми;</a:t>
            </a:r>
          </a:p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четвертий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рядок – фраза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декількох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показує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загальноприйняте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теми.</a:t>
            </a:r>
          </a:p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крилатий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вираз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цитата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складена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дитиною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фраза в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контексті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теми;</a:t>
            </a:r>
          </a:p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п’ятий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рядок –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слово-резюме,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слово, яке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інтерпретацію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теми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дитині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висловити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niprovaChajka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9512" y="2564904"/>
            <a:ext cx="2699792" cy="404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hayka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2247" y="0"/>
            <a:ext cx="3711753" cy="2880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0178751">
            <a:off x="3058875" y="3789818"/>
            <a:ext cx="54097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Дніпрова Чайка... Хто вона? Звідки прилинула в українську літературу? Що принесла на крилах своєї фантазії?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19720059">
            <a:off x="375341" y="1456636"/>
            <a:ext cx="81038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Біографічна довідка</a:t>
            </a:r>
          </a:p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Справжнє </a:t>
            </a:r>
            <a:r>
              <a:rPr lang="uk-UA" sz="2400" b="1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en-US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- </a:t>
            </a:r>
            <a:r>
              <a:rPr lang="uk-UA" sz="24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Людмила Олексіївна </a:t>
            </a:r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Березіна</a:t>
            </a:r>
          </a:p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Дата народження: 20 </a:t>
            </a:r>
            <a:r>
              <a:rPr lang="uk-UA" sz="24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жовтня 1861 року </a:t>
            </a:r>
            <a:endParaRPr lang="uk-UA" sz="2400" b="1" i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Освіта: монастирська школа                жіноча гімназія </a:t>
            </a:r>
          </a:p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Кар’єра: приватний вчитель             </a:t>
            </a:r>
            <a:r>
              <a:rPr lang="uk-UA" sz="24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в гімназії</a:t>
            </a:r>
          </a:p>
          <a:p>
            <a:pPr algn="ctr"/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Сімейний стан: заміжня (Федір </a:t>
            </a:r>
            <a:r>
              <a:rPr lang="uk-UA" sz="2400" b="1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Валевський</a:t>
            </a:r>
            <a:r>
              <a:rPr lang="uk-UA" sz="24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9707348">
            <a:off x="4842507" y="2136956"/>
            <a:ext cx="978408" cy="48463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9696487">
            <a:off x="4914356" y="2425903"/>
            <a:ext cx="978408" cy="48463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4437112"/>
            <a:ext cx="5580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Поезія </a:t>
            </a:r>
            <a:r>
              <a:rPr lang="uk-UA" sz="2000" b="1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 прозі - короткий ліричний твір настроєвого характеру, наближеного за формою тексту до прози і водночас за мелодикою, підвищеною емоційністю та ліричним сюжетом - до поезії</a:t>
            </a:r>
            <a:r>
              <a:rPr lang="uk-UA" sz="2000" b="1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2000" b="1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Цей жанр ніби перебуває на межі прози і поезії.</a:t>
            </a:r>
            <a:endParaRPr lang="ru-RU" sz="2000" b="1" i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260648"/>
            <a:ext cx="846043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Морська тематика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Дівчина-чайка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крапельки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Струмок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Морське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Плавні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горять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836712"/>
            <a:ext cx="1152525" cy="1495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980728"/>
            <a:ext cx="2330321" cy="1591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2420888"/>
            <a:ext cx="2553494" cy="1689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5031432"/>
            <a:ext cx="2435424" cy="1826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2924944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7d46fca15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31640" y="260648"/>
          <a:ext cx="7416824" cy="514386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08412"/>
                <a:gridCol w="3708412"/>
              </a:tblGrid>
              <a:tr h="468793">
                <a:tc>
                  <a:txBody>
                    <a:bodyPr/>
                    <a:lstStyle/>
                    <a:p>
                      <a:pPr algn="ctr"/>
                      <a:r>
                        <a:rPr lang="uk-UA" sz="18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Дівчина-чайка </a:t>
                      </a:r>
                      <a:endParaRPr lang="ru-RU" sz="1800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Морське серце </a:t>
                      </a:r>
                      <a:endParaRPr lang="ru-RU" sz="1800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8793">
                <a:tc gridSpan="2">
                  <a:txBody>
                    <a:bodyPr/>
                    <a:lstStyle/>
                    <a:p>
                      <a:pPr algn="ctr"/>
                      <a:r>
                        <a:rPr lang="uk-UA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Експозиція 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7117">
                <a:tc>
                  <a:txBody>
                    <a:bodyPr/>
                    <a:lstStyle/>
                    <a:p>
                      <a:r>
                        <a:rPr lang="uk-UA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З </a:t>
                      </a:r>
                      <a:r>
                        <a:rPr lang="uk-UA" sz="18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ав’язка-</a:t>
                      </a:r>
                      <a:r>
                        <a:rPr lang="uk-UA" sz="1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прибуття</a:t>
                      </a:r>
                      <a:r>
                        <a:rPr lang="uk-UA" sz="1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на острів чоловіка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i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0485">
                <a:tc>
                  <a:txBody>
                    <a:bodyPr/>
                    <a:lstStyle/>
                    <a:p>
                      <a:r>
                        <a:rPr lang="uk-UA" sz="1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Розвиток подій - розповідь про чоловіка і його дочку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4822">
                <a:tc>
                  <a:txBody>
                    <a:bodyPr/>
                    <a:lstStyle/>
                    <a:p>
                      <a:r>
                        <a:rPr lang="uk-UA" sz="1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Кульмінація - порятунок козаків дівчиною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71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Розв'язка - дівчина стає чайкою, батько - вогником.</a:t>
                      </a:r>
                      <a:endParaRPr lang="ru-RU" sz="1800" b="1" i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i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2638">
                <a:tc gridSpan="2">
                  <a:txBody>
                    <a:bodyPr/>
                    <a:lstStyle/>
                    <a:p>
                      <a:pPr algn="ctr"/>
                      <a:r>
                        <a:rPr lang="uk-UA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             Ліричний</a:t>
                      </a:r>
                      <a:r>
                        <a:rPr lang="uk-UA" sz="18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герой         2 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79798">
                <a:tc>
                  <a:txBody>
                    <a:bodyPr/>
                    <a:lstStyle/>
                    <a:p>
                      <a:pPr algn="just"/>
                      <a:r>
                        <a:rPr lang="uk-UA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Дівчина – смілива, вродлива, рішуча, чуйна до чужого горя, шанує батька, турботлива, має фантастичні</a:t>
                      </a:r>
                      <a:r>
                        <a:rPr lang="uk-UA" sz="18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здібності </a:t>
                      </a:r>
                      <a:endParaRPr lang="ru-RU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555776" y="595717"/>
            <a:ext cx="43204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Встаньте, діти, посміхніться,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Землі нашій уклоніться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щасливий день вчорашній.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Всі до сонця потягніться,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Вліво, вправо нахиліться,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Веретенцем покрутіться.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 присядьте, два присядьте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за парти тихо сядьте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483768" y="726890"/>
            <a:ext cx="50405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Легендарні сюжети мініатюр використовуються для того, щоб розв'язати одвічні    і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моральні проблеми вірності і зради, любові і жорстокості. Твори письменниці, пройняті ідеями гуманізму, сповнені вірою в торжество добра над злом.</a:t>
            </a: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456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</cp:revision>
  <dcterms:created xsi:type="dcterms:W3CDTF">2013-01-27T18:14:25Z</dcterms:created>
  <dcterms:modified xsi:type="dcterms:W3CDTF">2013-01-27T22:07:15Z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1997789</vt:lpwstr>
  </property>
  <property fmtid="{D5CDD505-2E9C-101B-9397-08002B2CF9AE}" name="NXPowerLiteVersion" pid="3">
    <vt:lpwstr>D4.1.4</vt:lpwstr>
  </property>
</Properties>
</file>