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"/>
          <a:stretch/>
        </p:blipFill>
        <p:spPr bwMode="auto">
          <a:xfrm>
            <a:off x="430757" y="620688"/>
            <a:ext cx="6449568" cy="5256584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17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 spd="med">
        <p:fade/>
      </p:transition>
    </mc:Choice>
    <mc:Fallback>
      <p:transition spd="med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http://www.greenmama.ru/dn_images/01/59/48/37/1273036350solove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2432485" cy="31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76" y="3284984"/>
            <a:ext cx="3312368" cy="319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789" y="332655"/>
            <a:ext cx="3557109" cy="267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243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120680" cy="148932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Леся Українка. </a:t>
            </a:r>
            <a:r>
              <a:rPr lang="uk-UA" sz="4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Поезія </a:t>
            </a:r>
            <a:r>
              <a:rPr lang="uk-UA" sz="4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«Співець</a:t>
            </a:r>
            <a:r>
              <a:rPr lang="uk-UA" sz="4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».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75725"/>
            <a:ext cx="4968552" cy="364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94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715590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Словникова робота.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6787480" cy="5256584"/>
          </a:xfrm>
        </p:spPr>
        <p:txBody>
          <a:bodyPr>
            <a:normAutofit fontScale="92500"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Пишно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тут: яскраво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Багряний – густо-червоний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Порання – вранішня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Натури – природи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Пахом – запахом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Вродливиця – красуня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Красила – прикрашала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Садки розвивав – сприяв зростанню 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й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розквіту.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108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15240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00" y="161588"/>
            <a:ext cx="7380313" cy="838200"/>
          </a:xfrm>
        </p:spPr>
        <p:txBody>
          <a:bodyPr>
            <a:noAutofit/>
          </a:bodyPr>
          <a:lstStyle/>
          <a:p>
            <a:pPr lvl="0"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Дослідницько-пошукова діяльність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268760"/>
            <a:ext cx="6748463" cy="532859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Визначити тему та основну думку поезії Лесі Українки «Співець», пояснити значення назви твору.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 група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Дослідити художні образи, охарактеризувати їх (зорі, троянда, соловейко).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Визначити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художні засоби та прийоми (пейзаж, слова в переносному значенні, художні означення та ін.)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група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Скласти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«усні словесні малюнки» про троянду й солов’я (вірш або казку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64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457200"/>
            <a:ext cx="6715472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166018"/>
            <a:ext cx="6715472" cy="5071294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Навчитись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виразно читати вірш Лесі Українки «Співець»;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група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художники (малюють ілюстрації до поезії);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 група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музиканти (підбирають мелодії до поезії);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uk-UA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ІІІ група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літератори (ідейно-художній аналіз поезії)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7727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0"/>
            <a:ext cx="2243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7067377" cy="56166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8685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</TotalTime>
  <Words>152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Презентация PowerPoint</vt:lpstr>
      <vt:lpstr>Презентация PowerPoint</vt:lpstr>
      <vt:lpstr>Леся Українка.  Поезія «Співець».</vt:lpstr>
      <vt:lpstr>Словникова робота. </vt:lpstr>
      <vt:lpstr>Дослідницько-пошукова діяльність.</vt:lpstr>
      <vt:lpstr>Домашнє завдання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2014-05-20T09:31:06Z</dcterms:created>
  <dcterms:modified xsi:type="dcterms:W3CDTF">2014-05-20T09:50:22Z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1791474</vt:lpwstr>
  </property>
  <property fmtid="{D5CDD505-2E9C-101B-9397-08002B2CF9AE}" name="NXPowerLiteVersion" pid="3">
    <vt:lpwstr>D4.1.4</vt:lpwstr>
  </property>
</Properties>
</file>