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7" r:id="rId5"/>
    <p:sldId id="258" r:id="rId6"/>
    <p:sldId id="259" r:id="rId7"/>
    <p:sldId id="260" r:id="rId8"/>
    <p:sldId id="261" r:id="rId9"/>
    <p:sldId id="263" r:id="rId10"/>
    <p:sldId id="268" r:id="rId11"/>
    <p:sldId id="262" r:id="rId12"/>
    <p:sldId id="266" r:id="rId13"/>
    <p:sldId id="265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15" autoAdjust="0"/>
  </p:normalViewPr>
  <p:slideViewPr>
    <p:cSldViewPr>
      <p:cViewPr varScale="1">
        <p:scale>
          <a:sx n="60" d="100"/>
          <a:sy n="60" d="100"/>
        </p:scale>
        <p:origin x="-13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:\гончар\любов\0c0a2f631fb486148c9a2d02ad93ca6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65313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Закохані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очима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українських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художників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1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Васильєв.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“Одягання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нареченої на </a:t>
            </a:r>
            <a:r>
              <a:rPr lang="uk-UA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Україні”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I:\гончар\В. Васильев. Одягання нареченоъ на Украъ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416824" cy="5775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Ф. Кричевський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“Наречена</a:t>
            </a:r>
            <a:r>
              <a:rPr lang="uk-UA" b="1" dirty="0" err="1" smtClean="0">
                <a:solidFill>
                  <a:srgbClr val="002060"/>
                </a:solidFill>
              </a:rPr>
              <a:t>”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I:\гончар\Ф. Кричевський. Нарече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770648" cy="54006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5010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Чернієнко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“Гуцульське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весілля”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I:\гончар\Гуцульська свадьба. В. Чернієнк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8183339" cy="54726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50106"/>
          </a:xfrm>
        </p:spPr>
        <p:txBody>
          <a:bodyPr/>
          <a:lstStyle/>
          <a:p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“Весільний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обряд на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Русі”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I:\гончар\Свадебный обряд на Рус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632848" cy="563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:\гончар\Остап ы Одар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764704"/>
            <a:ext cx="5715000" cy="56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50106"/>
          </a:xfrm>
        </p:spPr>
        <p:txBody>
          <a:bodyPr/>
          <a:lstStyle/>
          <a:p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“Остап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Одарка”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4122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Трутовський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“На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сіновалі”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гончар\К. Трутовський. На сыновал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989208" cy="54726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гончар\Пимоненко М. Засвата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7632848" cy="5627953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Пимоненко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“Засватали”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Ждаха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“Сватання”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I:\гончар\Амросий Ждаха. Сватанн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249388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 Лях.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“Дочекайся</a:t>
            </a:r>
            <a:r>
              <a:rPr lang="uk-UA" dirty="0" err="1" smtClean="0"/>
              <a:t>”</a:t>
            </a:r>
            <a:endParaRPr lang="ru-RU" dirty="0"/>
          </a:p>
        </p:txBody>
      </p:sp>
      <p:pic>
        <p:nvPicPr>
          <p:cNvPr id="3074" name="Picture 2" descr="I:\гончар\А. Лях. Дочекайся мен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276156" cy="54726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Трутовський“Відмова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нареченому</a:t>
            </a:r>
            <a:r>
              <a:rPr lang="uk-UA" sz="3600" dirty="0" err="1" smtClean="0"/>
              <a:t>”</a:t>
            </a:r>
            <a:endParaRPr lang="ru-RU" sz="3600" dirty="0"/>
          </a:p>
        </p:txBody>
      </p:sp>
      <p:pic>
        <p:nvPicPr>
          <p:cNvPr id="4098" name="Picture 2" descr="I:\гончар\К. Трутовський. Выдмова жених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7920880" cy="56502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І. Бабенко.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“Очікування”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:\гончар\І. Бабенко. Очікуванн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704856" cy="567077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гончар\Свати. Пимоненк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704856" cy="5778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Пимоненко </a:t>
            </a:r>
            <a:r>
              <a:rPr lang="uk-UA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“Свати”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Маковський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“Дівич-вечір”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I:\гончар\В. Маковський Девич-вечы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136904" cy="574668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93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«Закохані  очима  українських художників»</vt:lpstr>
      <vt:lpstr>К. Трутовський “На сіновалі”</vt:lpstr>
      <vt:lpstr>М. Пимоненко “Засватали”</vt:lpstr>
      <vt:lpstr>А. Ждаха. “Сватання”</vt:lpstr>
      <vt:lpstr>А. Лях. “Дочекайся”</vt:lpstr>
      <vt:lpstr>К. Трутовський“Відмова нареченому”</vt:lpstr>
      <vt:lpstr>І. Бабенко. “Очікування”</vt:lpstr>
      <vt:lpstr>М. Пимоненко “Свати”</vt:lpstr>
      <vt:lpstr>В. Маковський. “Дівич-вечір”</vt:lpstr>
      <vt:lpstr>В. Васильєв. “Одягання нареченої на Україні”</vt:lpstr>
      <vt:lpstr>Ф. Кричевський “Наречена”</vt:lpstr>
      <vt:lpstr>В. Чернієнко. “Гуцульське весілля”</vt:lpstr>
      <vt:lpstr>“Весільний обряд на Русі”</vt:lpstr>
      <vt:lpstr>“Остап та Одарка”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9</cp:revision>
  <dcterms:modified xsi:type="dcterms:W3CDTF">2014-10-27T21:13:32Z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33329592</vt:lpwstr>
  </property>
  <property fmtid="{D5CDD505-2E9C-101B-9397-08002B2CF9AE}" name="NXPowerLiteVersion" pid="3">
    <vt:lpwstr>D4.1.4</vt:lpwstr>
  </property>
</Properties>
</file>