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0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477B9-2D77-4E74-82A8-EA16750BF6D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A131B-6E10-4122-BD2D-676E5D8A4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&#1060;&#1077;&#1088;&#1077;&#1085;&#1094;%20&#1051;&#1080;&#1089;&#1090;%20-%20&#1043;&#1088;&#1077;&#1079;&#1099;%20&#1051;&#1102;&#1073;&#1074;&#1080;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ончар\в1.jpeg"/>
          <p:cNvPicPr>
            <a:picLocks noChangeAspect="1" noChangeArrowheads="1"/>
          </p:cNvPicPr>
          <p:nvPr/>
        </p:nvPicPr>
        <p:blipFill>
          <a:blip r:embed="rId2" cstate="print">
            <a:lum bright="4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650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160240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>Творча</a:t>
            </a:r>
            <a:r>
              <a:rPr lang="ru-RU" sz="3100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>майстерня</a:t>
            </a:r>
            <a:r>
              <a:rPr lang="ru-RU" sz="3100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> в 11 </a:t>
            </a:r>
            <a:r>
              <a:rPr lang="ru-RU" sz="3100" b="1" dirty="0" err="1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B4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36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Адже життя – це найперше любов..." :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 почуттів у  житті і творчості</a:t>
            </a:r>
            <a:b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Олеся Гончара</a:t>
            </a:r>
            <a:r>
              <a:rPr lang="ru-RU" sz="32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725144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ончар\колаж.web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ончар\любов\img_ef0b25281a5c8fda5b6ca86bc851d203.gif">
            <a:hlinkClick r:id="rId2" action="ppaction://hlinkfile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гончар\85226874_107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0450" y="0"/>
            <a:ext cx="1733550" cy="1905000"/>
          </a:xfrm>
          <a:prstGeom prst="rect">
            <a:avLst/>
          </a:prstGeom>
          <a:noFill/>
        </p:spPr>
      </p:pic>
      <p:pic>
        <p:nvPicPr>
          <p:cNvPr id="1027" name="Picture 3" descr="F:\гончар\85244600_1072_Sonya_Pictur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757664"/>
              </a:clrFrom>
              <a:clrTo>
                <a:srgbClr val="7576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3" y="188640"/>
            <a:ext cx="1368152" cy="1730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msk.dp.ua/uploads/gallery/main/starye-foto-goroda/1252908036_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686175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602128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Олесь Гончар 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дружиною Валентиною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донькою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Людмилою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im0-tub-ua.yandex.net/i?id=337075627-6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7"/>
            <a:ext cx="1440160" cy="2204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://im7-tub-ua.yandex.net/i?id=106653751-3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365104"/>
            <a:ext cx="1440160" cy="209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://im6-tub-ua.yandex.net/i?id=83524536-45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484784"/>
            <a:ext cx="1296144" cy="2260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10" descr="http://im5-tub-ua.yandex.net/i?id=293971498-23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717032"/>
            <a:ext cx="1368152" cy="186566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4" name="Picture 12" descr="http://im2-tub-ua.yandex.net/i?id=9002675-62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2276871"/>
            <a:ext cx="1169666" cy="206411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6" name="Picture 14" descr="http://im7-tub-ua.yandex.net/i?id=478587523-55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2781631"/>
            <a:ext cx="1224136" cy="171607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8" name="Picture 16" descr="http://im6-tub-ua.yandex.net/i?id=133978665-14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12360" y="188640"/>
            <a:ext cx="1120899" cy="176984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90" name="Picture 18" descr="http://im7-tub-ua.yandex.net/i?id=197493008-07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84368" y="5157192"/>
            <a:ext cx="99060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424936" cy="6336704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Стратегія «Кластер»: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підібрати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ключові слова до кожної лексичної групи, на основі цих слів визначити основні теми новели.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слова, пов’язані зі словом «щастя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»: …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слова, які виражають внутрішній стан людини, почуття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…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слова, які виражають філософські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поняття:</a:t>
            </a:r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… ;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які виражають стосунки між людьми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… </a:t>
            </a:r>
            <a:r>
              <a:rPr lang="uk-UA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I:\гончар\неравный бр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525" y="95250"/>
            <a:ext cx="5314950" cy="6667500"/>
          </a:xfrm>
          <a:prstGeom prst="rect">
            <a:avLst/>
          </a:prstGeom>
          <a:noFill/>
        </p:spPr>
      </p:pic>
      <p:pic>
        <p:nvPicPr>
          <p:cNvPr id="1026" name="Picture 2" descr="I:\гончар\невеста с картины неравный бра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112963" cy="405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I:\гончар\Пукирев Васил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60648"/>
            <a:ext cx="1528700" cy="3829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548680"/>
          <a:ext cx="8496944" cy="569323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70868"/>
                <a:gridCol w="5426076"/>
              </a:tblGrid>
              <a:tr h="7303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/>
                        <a:t>Взаємовідношення Сашка з іншими персонажами новели.</a:t>
                      </a:r>
                      <a:endParaRPr lang="ru-RU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03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/>
                        <a:t>з Ларисою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1460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/>
                        <a:t>з тим, що першим прийшов допитувати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7303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/>
                        <a:t>з </a:t>
                      </a:r>
                      <a:r>
                        <a:rPr lang="uk-UA" sz="2400" dirty="0" err="1"/>
                        <a:t>вартовим-новичком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7303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/>
                        <a:t>із </a:t>
                      </a:r>
                      <a:r>
                        <a:rPr lang="uk-UA" sz="2400" dirty="0"/>
                        <a:t>артилеристами-друзями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7303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/>
                        <a:t>з комбатом </a:t>
                      </a:r>
                      <a:r>
                        <a:rPr lang="uk-UA" sz="2400" dirty="0" err="1"/>
                        <a:t>Шадурою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98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Творча майстерня в 11 класі    «Адже життя – це найперше любов..." : світ почуттів у  житті і творчості  Олеся Гончара»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15</cp:revision>
  <dcterms:created xsi:type="dcterms:W3CDTF">2014-04-03T20:46:22Z</dcterms:created>
  <dcterms:modified xsi:type="dcterms:W3CDTF">2014-04-13T19:38:15Z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3560581</vt:lpwstr>
  </property>
  <property fmtid="{D5CDD505-2E9C-101B-9397-08002B2CF9AE}" name="NXPowerLiteVersion" pid="3">
    <vt:lpwstr>D4.1.4</vt:lpwstr>
  </property>
</Properties>
</file>