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drawingml.diagramColors+xml" PartName="/ppt/diagrams/colors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ms-office.drawingml.diagramDrawing+xml" PartName="/ppt/diagrams/drawing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Override ContentType="application/vnd.openxmlformats-officedocument.presentationml.tags+xml" PartName="/ppt/tags/tag2.xml"/>
  <Override ContentType="application/vnd.openxmlformats-officedocument.drawingml.diagramStyle+xml" PartName="/ppt/diagrams/quickStyle1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presentationml.tags+xml" PartName="/ppt/tags/tag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drawingml.diagramLayout+xml" PartName="/ppt/diagrams/layout1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drawingml.diagramData+xml" PartName="/ppt/diagrams/data1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notesSlide+xml" PartName="/ppt/notesSlides/notesSlide1.xml"/>
  <Default ContentType="image/png" Extension="png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1"/>
  </p:sldMasterIdLst>
  <p:notesMasterIdLst>
    <p:notesMasterId r:id="rId23"/>
  </p:notesMasterIdLst>
  <p:sldIdLst>
    <p:sldId id="283" r:id="rId2"/>
    <p:sldId id="264" r:id="rId3"/>
    <p:sldId id="266" r:id="rId4"/>
    <p:sldId id="267" r:id="rId5"/>
    <p:sldId id="269" r:id="rId6"/>
    <p:sldId id="268" r:id="rId7"/>
    <p:sldId id="279" r:id="rId8"/>
    <p:sldId id="272" r:id="rId9"/>
    <p:sldId id="256" r:id="rId10"/>
    <p:sldId id="282" r:id="rId11"/>
    <p:sldId id="273" r:id="rId12"/>
    <p:sldId id="260" r:id="rId13"/>
    <p:sldId id="278" r:id="rId14"/>
    <p:sldId id="281" r:id="rId15"/>
    <p:sldId id="280" r:id="rId16"/>
    <p:sldId id="271" r:id="rId17"/>
    <p:sldId id="277" r:id="rId18"/>
    <p:sldId id="276" r:id="rId19"/>
    <p:sldId id="275" r:id="rId20"/>
    <p:sldId id="265" r:id="rId21"/>
    <p:sldId id="270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228" autoAdjust="0"/>
    <p:restoredTop sz="94660"/>
  </p:normalViewPr>
  <p:slideViewPr>
    <p:cSldViewPr>
      <p:cViewPr varScale="1">
        <p:scale>
          <a:sx n="87" d="100"/>
          <a:sy n="87" d="100"/>
        </p:scale>
        <p:origin x="-78" y="-4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880A469-6030-46E4-9950-D2268BCEAF2E}" type="doc">
      <dgm:prSet loTypeId="urn:microsoft.com/office/officeart/2005/8/layout/hList1" loCatId="list" qsTypeId="urn:microsoft.com/office/officeart/2005/8/quickstyle/3d4" qsCatId="3D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D4FA5BD0-E2B4-4FA7-B479-88306CE1B416}">
      <dgm:prSet phldrT="[Текст]" custT="1"/>
      <dgm:spPr/>
      <dgm:t>
        <a:bodyPr/>
        <a:lstStyle/>
        <a:p>
          <a:r>
            <a:rPr lang="uk-UA" sz="1800" b="1" dirty="0" smtClean="0">
              <a:effectLst>
                <a:outerShdw blurRad="50800" dist="38100" algn="tr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rPr>
            <a:t>Імпресіонізм в прозі Михайла Коцюбинського</a:t>
          </a:r>
          <a:endParaRPr lang="ru-RU" sz="1800" dirty="0"/>
        </a:p>
      </dgm:t>
    </dgm:pt>
    <dgm:pt modelId="{52C61FB1-FD08-4000-B019-BBD1BD08D597}" type="parTrans" cxnId="{1E229AAF-D7C7-402B-A591-7D07E02E52D0}">
      <dgm:prSet/>
      <dgm:spPr/>
      <dgm:t>
        <a:bodyPr/>
        <a:lstStyle/>
        <a:p>
          <a:endParaRPr lang="ru-RU"/>
        </a:p>
      </dgm:t>
    </dgm:pt>
    <dgm:pt modelId="{78FA8B56-7B46-4BB3-81C0-B90FA4B0D73B}" type="sibTrans" cxnId="{1E229AAF-D7C7-402B-A591-7D07E02E52D0}">
      <dgm:prSet/>
      <dgm:spPr/>
      <dgm:t>
        <a:bodyPr/>
        <a:lstStyle/>
        <a:p>
          <a:endParaRPr lang="ru-RU"/>
        </a:p>
      </dgm:t>
    </dgm:pt>
    <dgm:pt modelId="{9AE1BB8D-CBF5-49A8-9DB4-85199953D582}">
      <dgm:prSet phldrT="[Текст]" custT="1"/>
      <dgm:spPr/>
      <dgm:t>
        <a:bodyPr/>
        <a:lstStyle/>
        <a:p>
          <a:r>
            <a:rPr lang="uk-UA" sz="1800" dirty="0" smtClean="0">
              <a:solidFill>
                <a:schemeClr val="accent6"/>
              </a:solidFill>
            </a:rPr>
            <a:t>Зорові образи: </a:t>
          </a:r>
          <a:r>
            <a:rPr lang="uk-UA" sz="1800" i="1" dirty="0" err="1" smtClean="0">
              <a:solidFill>
                <a:schemeClr val="accent6"/>
              </a:solidFill>
            </a:rPr>
            <a:t>“ниви</a:t>
          </a:r>
          <a:r>
            <a:rPr lang="uk-UA" sz="1800" i="1" dirty="0" smtClean="0">
              <a:solidFill>
                <a:schemeClr val="accent6"/>
              </a:solidFill>
            </a:rPr>
            <a:t> котять та й котять зелені хвилі і хлюпають ними аж в краї </a:t>
          </a:r>
          <a:r>
            <a:rPr lang="uk-UA" sz="1800" i="1" dirty="0" err="1" smtClean="0">
              <a:solidFill>
                <a:schemeClr val="accent6"/>
              </a:solidFill>
            </a:rPr>
            <a:t>неба”</a:t>
          </a:r>
          <a:r>
            <a:rPr lang="uk-UA" sz="1800" i="1" dirty="0" smtClean="0">
              <a:solidFill>
                <a:schemeClr val="accent6"/>
              </a:solidFill>
            </a:rPr>
            <a:t>…</a:t>
          </a:r>
          <a:endParaRPr lang="ru-RU" sz="1800" i="1" dirty="0">
            <a:solidFill>
              <a:schemeClr val="accent6"/>
            </a:solidFill>
          </a:endParaRPr>
        </a:p>
      </dgm:t>
    </dgm:pt>
    <dgm:pt modelId="{4445ABE6-9A61-4C86-AFB6-6F135F5CB0D9}" type="parTrans" cxnId="{42382BC6-8203-4939-B1C5-9865BA20A525}">
      <dgm:prSet/>
      <dgm:spPr/>
      <dgm:t>
        <a:bodyPr/>
        <a:lstStyle/>
        <a:p>
          <a:endParaRPr lang="ru-RU"/>
        </a:p>
      </dgm:t>
    </dgm:pt>
    <dgm:pt modelId="{5DBA490D-6F32-4BA8-87B8-20F6A52F864E}" type="sibTrans" cxnId="{42382BC6-8203-4939-B1C5-9865BA20A525}">
      <dgm:prSet/>
      <dgm:spPr/>
      <dgm:t>
        <a:bodyPr/>
        <a:lstStyle/>
        <a:p>
          <a:endParaRPr lang="ru-RU"/>
        </a:p>
      </dgm:t>
    </dgm:pt>
    <dgm:pt modelId="{F7A50A49-6BF3-420B-B57E-014D939D7EDA}">
      <dgm:prSet phldrT="[Текст]" custT="1"/>
      <dgm:spPr>
        <a:solidFill>
          <a:schemeClr val="bg1">
            <a:lumMod val="60000"/>
            <a:lumOff val="40000"/>
          </a:schemeClr>
        </a:solidFill>
      </dgm:spPr>
      <dgm:t>
        <a:bodyPr/>
        <a:lstStyle/>
        <a:p>
          <a:r>
            <a:rPr lang="uk-UA" sz="1800" b="1" dirty="0" smtClean="0">
              <a:effectLst>
                <a:outerShdw blurRad="50800" dist="38100" algn="tr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rPr>
            <a:t>Експресіонізм в прозі Василя Стефаника</a:t>
          </a:r>
          <a:endParaRPr lang="ru-RU" sz="1800" dirty="0"/>
        </a:p>
      </dgm:t>
    </dgm:pt>
    <dgm:pt modelId="{A7D98C5D-990C-42D8-A297-DFECEFBCCA75}" type="parTrans" cxnId="{50566056-8E02-4399-9115-327B024777A7}">
      <dgm:prSet/>
      <dgm:spPr/>
      <dgm:t>
        <a:bodyPr/>
        <a:lstStyle/>
        <a:p>
          <a:endParaRPr lang="ru-RU"/>
        </a:p>
      </dgm:t>
    </dgm:pt>
    <dgm:pt modelId="{DE1DDA99-AE1E-4CD9-9017-E2CDA56A6CFD}" type="sibTrans" cxnId="{50566056-8E02-4399-9115-327B024777A7}">
      <dgm:prSet/>
      <dgm:spPr/>
      <dgm:t>
        <a:bodyPr/>
        <a:lstStyle/>
        <a:p>
          <a:endParaRPr lang="ru-RU"/>
        </a:p>
      </dgm:t>
    </dgm:pt>
    <dgm:pt modelId="{84ACFBE5-C965-4747-8D8C-3A102D119090}">
      <dgm:prSet phldrT="[Текст]"/>
      <dgm:spPr/>
      <dgm:t>
        <a:bodyPr/>
        <a:lstStyle/>
        <a:p>
          <a:r>
            <a:rPr lang="uk-UA" dirty="0" smtClean="0">
              <a:solidFill>
                <a:schemeClr val="accent6"/>
              </a:solidFill>
            </a:rPr>
            <a:t>Монолог Івана </a:t>
          </a:r>
          <a:r>
            <a:rPr lang="uk-UA" dirty="0" err="1" smtClean="0">
              <a:solidFill>
                <a:schemeClr val="accent6"/>
              </a:solidFill>
            </a:rPr>
            <a:t>Дідуха</a:t>
          </a:r>
          <a:r>
            <a:rPr lang="uk-UA" dirty="0" smtClean="0">
              <a:solidFill>
                <a:schemeClr val="accent6"/>
              </a:solidFill>
            </a:rPr>
            <a:t> (жести, міміка, </a:t>
          </a:r>
          <a:r>
            <a:rPr lang="uk-UA" dirty="0" err="1" smtClean="0">
              <a:solidFill>
                <a:schemeClr val="accent6"/>
              </a:solidFill>
            </a:rPr>
            <a:t>“рвана”</a:t>
          </a:r>
          <a:r>
            <a:rPr lang="uk-UA" dirty="0" smtClean="0">
              <a:solidFill>
                <a:schemeClr val="accent6"/>
              </a:solidFill>
            </a:rPr>
            <a:t> фраза тощо): </a:t>
          </a:r>
          <a:r>
            <a:rPr lang="uk-UA" i="1" dirty="0" err="1" smtClean="0">
              <a:solidFill>
                <a:schemeClr val="accent6"/>
              </a:solidFill>
            </a:rPr>
            <a:t>“не</a:t>
          </a:r>
          <a:r>
            <a:rPr lang="uk-UA" i="1" dirty="0" smtClean="0">
              <a:solidFill>
                <a:schemeClr val="accent6"/>
              </a:solidFill>
            </a:rPr>
            <a:t> </a:t>
          </a:r>
          <a:r>
            <a:rPr lang="uk-UA" i="1" dirty="0" err="1" smtClean="0">
              <a:solidFill>
                <a:schemeClr val="accent6"/>
              </a:solidFill>
            </a:rPr>
            <a:t>договорював”</a:t>
          </a:r>
          <a:r>
            <a:rPr lang="uk-UA" i="1" dirty="0" smtClean="0">
              <a:solidFill>
                <a:schemeClr val="accent6"/>
              </a:solidFill>
            </a:rPr>
            <a:t>, </a:t>
          </a:r>
          <a:r>
            <a:rPr lang="uk-UA" i="1" dirty="0" err="1" smtClean="0">
              <a:solidFill>
                <a:schemeClr val="accent6"/>
              </a:solidFill>
            </a:rPr>
            <a:t>”заскреготав</a:t>
          </a:r>
          <a:r>
            <a:rPr lang="uk-UA" i="1" dirty="0" smtClean="0">
              <a:solidFill>
                <a:schemeClr val="accent6"/>
              </a:solidFill>
            </a:rPr>
            <a:t> </a:t>
          </a:r>
          <a:r>
            <a:rPr lang="uk-UA" i="1" dirty="0" err="1" smtClean="0">
              <a:solidFill>
                <a:schemeClr val="accent6"/>
              </a:solidFill>
            </a:rPr>
            <a:t>зубами”</a:t>
          </a:r>
          <a:r>
            <a:rPr lang="uk-UA" i="1" dirty="0" smtClean="0">
              <a:solidFill>
                <a:schemeClr val="accent6"/>
              </a:solidFill>
            </a:rPr>
            <a:t>, </a:t>
          </a:r>
          <a:r>
            <a:rPr lang="uk-UA" i="1" dirty="0" err="1" smtClean="0">
              <a:solidFill>
                <a:schemeClr val="accent6"/>
              </a:solidFill>
            </a:rPr>
            <a:t>“били</a:t>
          </a:r>
          <a:r>
            <a:rPr lang="uk-UA" i="1" dirty="0" smtClean="0">
              <a:solidFill>
                <a:schemeClr val="accent6"/>
              </a:solidFill>
            </a:rPr>
            <a:t> кулаками в </a:t>
          </a:r>
          <a:r>
            <a:rPr lang="uk-UA" i="1" dirty="0" err="1" smtClean="0">
              <a:solidFill>
                <a:schemeClr val="accent6"/>
              </a:solidFill>
            </a:rPr>
            <a:t>груди”</a:t>
          </a:r>
          <a:r>
            <a:rPr lang="uk-UA" i="1" dirty="0" smtClean="0">
              <a:solidFill>
                <a:schemeClr val="accent6"/>
              </a:solidFill>
            </a:rPr>
            <a:t>…</a:t>
          </a:r>
          <a:endParaRPr lang="ru-RU" i="1" dirty="0">
            <a:solidFill>
              <a:schemeClr val="accent6"/>
            </a:solidFill>
          </a:endParaRPr>
        </a:p>
      </dgm:t>
    </dgm:pt>
    <dgm:pt modelId="{EA13D3E9-37B8-4D08-806A-86A717B89D46}" type="parTrans" cxnId="{054793B3-5959-43F9-94E0-E50547C82F18}">
      <dgm:prSet/>
      <dgm:spPr/>
      <dgm:t>
        <a:bodyPr/>
        <a:lstStyle/>
        <a:p>
          <a:endParaRPr lang="ru-RU"/>
        </a:p>
      </dgm:t>
    </dgm:pt>
    <dgm:pt modelId="{5CA2BE45-8F98-4AAA-9895-81588D6044B8}" type="sibTrans" cxnId="{054793B3-5959-43F9-94E0-E50547C82F18}">
      <dgm:prSet/>
      <dgm:spPr/>
      <dgm:t>
        <a:bodyPr/>
        <a:lstStyle/>
        <a:p>
          <a:endParaRPr lang="ru-RU"/>
        </a:p>
      </dgm:t>
    </dgm:pt>
    <dgm:pt modelId="{ED7229EA-71B5-424E-8C43-397A7745D80F}">
      <dgm:prSet phldrT="[Текст]"/>
      <dgm:spPr/>
      <dgm:t>
        <a:bodyPr/>
        <a:lstStyle/>
        <a:p>
          <a:r>
            <a:rPr lang="uk-UA" dirty="0" smtClean="0">
              <a:solidFill>
                <a:schemeClr val="accent6"/>
              </a:solidFill>
            </a:rPr>
            <a:t>Гіперболи: </a:t>
          </a:r>
          <a:endParaRPr lang="ru-RU" dirty="0">
            <a:solidFill>
              <a:schemeClr val="accent6"/>
            </a:solidFill>
          </a:endParaRPr>
        </a:p>
      </dgm:t>
    </dgm:pt>
    <dgm:pt modelId="{779A7A79-BA5A-4549-8BCC-780515198666}" type="parTrans" cxnId="{AE95FC95-4804-44B8-B2EE-2D81CB2B3442}">
      <dgm:prSet/>
      <dgm:spPr/>
      <dgm:t>
        <a:bodyPr/>
        <a:lstStyle/>
        <a:p>
          <a:endParaRPr lang="ru-RU"/>
        </a:p>
      </dgm:t>
    </dgm:pt>
    <dgm:pt modelId="{2F13F9CA-7CEB-45C1-8D0D-21E781C34B1D}" type="sibTrans" cxnId="{AE95FC95-4804-44B8-B2EE-2D81CB2B3442}">
      <dgm:prSet/>
      <dgm:spPr/>
      <dgm:t>
        <a:bodyPr/>
        <a:lstStyle/>
        <a:p>
          <a:endParaRPr lang="ru-RU"/>
        </a:p>
      </dgm:t>
    </dgm:pt>
    <dgm:pt modelId="{C780B78C-EFA0-4348-BBCD-B87DFAA15EE5}">
      <dgm:prSet phldrT="[Текст]"/>
      <dgm:spPr/>
      <dgm:t>
        <a:bodyPr/>
        <a:lstStyle/>
        <a:p>
          <a:r>
            <a:rPr lang="uk-UA" dirty="0" smtClean="0">
              <a:solidFill>
                <a:schemeClr val="accent6"/>
              </a:solidFill>
            </a:rPr>
            <a:t>Персоніфікація:</a:t>
          </a:r>
          <a:r>
            <a:rPr lang="uk-UA" dirty="0" err="1" smtClean="0">
              <a:solidFill>
                <a:schemeClr val="accent6"/>
              </a:solidFill>
            </a:rPr>
            <a:t>”</a:t>
          </a:r>
          <a:r>
            <a:rPr lang="uk-UA" i="1" dirty="0" err="1" smtClean="0">
              <a:solidFill>
                <a:schemeClr val="accent6"/>
              </a:solidFill>
            </a:rPr>
            <a:t>надбіг</a:t>
          </a:r>
          <a:r>
            <a:rPr lang="uk-UA" i="1" dirty="0" smtClean="0">
              <a:solidFill>
                <a:schemeClr val="accent6"/>
              </a:solidFill>
            </a:rPr>
            <a:t> плач, як вітер... що голови мужиків на груди </a:t>
          </a:r>
          <a:r>
            <a:rPr lang="uk-UA" i="1" dirty="0" err="1" smtClean="0">
              <a:solidFill>
                <a:schemeClr val="accent6"/>
              </a:solidFill>
            </a:rPr>
            <a:t>похилив”</a:t>
          </a:r>
          <a:r>
            <a:rPr lang="uk-UA" i="1" dirty="0" smtClean="0">
              <a:solidFill>
                <a:schemeClr val="accent6"/>
              </a:solidFill>
            </a:rPr>
            <a:t>, осінній лист </a:t>
          </a:r>
          <a:r>
            <a:rPr lang="uk-UA" i="1" dirty="0" err="1" smtClean="0">
              <a:solidFill>
                <a:schemeClr val="accent6"/>
              </a:solidFill>
            </a:rPr>
            <a:t>“дрожить</a:t>
          </a:r>
          <a:r>
            <a:rPr lang="uk-UA" i="1" dirty="0" smtClean="0">
              <a:solidFill>
                <a:schemeClr val="accent6"/>
              </a:solidFill>
            </a:rPr>
            <a:t>…як перед </a:t>
          </a:r>
          <a:r>
            <a:rPr lang="uk-UA" i="1" dirty="0" err="1" smtClean="0">
              <a:solidFill>
                <a:schemeClr val="accent6"/>
              </a:solidFill>
            </a:rPr>
            <a:t>смертю”</a:t>
          </a:r>
          <a:r>
            <a:rPr lang="uk-UA" i="1" dirty="0" smtClean="0">
              <a:solidFill>
                <a:schemeClr val="accent6"/>
              </a:solidFill>
            </a:rPr>
            <a:t>…</a:t>
          </a:r>
          <a:endParaRPr lang="ru-RU" i="1" dirty="0">
            <a:solidFill>
              <a:schemeClr val="accent6"/>
            </a:solidFill>
          </a:endParaRPr>
        </a:p>
      </dgm:t>
    </dgm:pt>
    <dgm:pt modelId="{130BE136-F517-49E9-BA1B-B23D5A6A0B3B}" type="parTrans" cxnId="{91472BAC-7BE7-41E7-B415-53C19A1298D9}">
      <dgm:prSet/>
      <dgm:spPr/>
      <dgm:t>
        <a:bodyPr/>
        <a:lstStyle/>
        <a:p>
          <a:endParaRPr lang="ru-RU"/>
        </a:p>
      </dgm:t>
    </dgm:pt>
    <dgm:pt modelId="{4E85FF8A-E49E-4863-87D2-C0342B5B6029}" type="sibTrans" cxnId="{91472BAC-7BE7-41E7-B415-53C19A1298D9}">
      <dgm:prSet/>
      <dgm:spPr/>
      <dgm:t>
        <a:bodyPr/>
        <a:lstStyle/>
        <a:p>
          <a:endParaRPr lang="ru-RU"/>
        </a:p>
      </dgm:t>
    </dgm:pt>
    <dgm:pt modelId="{FC45BE7A-C285-4C00-93F8-D569A2B96990}">
      <dgm:prSet phldrT="[Текст]"/>
      <dgm:spPr/>
      <dgm:t>
        <a:bodyPr/>
        <a:lstStyle/>
        <a:p>
          <a:r>
            <a:rPr lang="uk-UA" dirty="0" err="1" smtClean="0">
              <a:solidFill>
                <a:schemeClr val="accent6"/>
              </a:solidFill>
            </a:rPr>
            <a:t>Еспресивні</a:t>
          </a:r>
          <a:r>
            <a:rPr lang="uk-UA" dirty="0" smtClean="0">
              <a:solidFill>
                <a:schemeClr val="accent6"/>
              </a:solidFill>
            </a:rPr>
            <a:t> метафори: </a:t>
          </a:r>
          <a:r>
            <a:rPr lang="uk-UA" i="1" dirty="0" err="1" smtClean="0">
              <a:solidFill>
                <a:schemeClr val="accent6"/>
              </a:solidFill>
            </a:rPr>
            <a:t>“сонце</a:t>
          </a:r>
          <a:r>
            <a:rPr lang="uk-UA" i="1" dirty="0" smtClean="0">
              <a:solidFill>
                <a:schemeClr val="accent6"/>
              </a:solidFill>
            </a:rPr>
            <a:t> пражить, аж вогнем </a:t>
          </a:r>
          <a:r>
            <a:rPr lang="uk-UA" i="1" dirty="0" err="1" smtClean="0">
              <a:solidFill>
                <a:schemeClr val="accent6"/>
              </a:solidFill>
            </a:rPr>
            <a:t>сипле”</a:t>
          </a:r>
          <a:r>
            <a:rPr lang="uk-UA" i="1" dirty="0" smtClean="0">
              <a:solidFill>
                <a:schemeClr val="accent6"/>
              </a:solidFill>
            </a:rPr>
            <a:t>, </a:t>
          </a:r>
          <a:r>
            <a:rPr lang="uk-UA" i="1" dirty="0" err="1" smtClean="0">
              <a:solidFill>
                <a:schemeClr val="accent6"/>
              </a:solidFill>
            </a:rPr>
            <a:t>“шкіра</a:t>
          </a:r>
          <a:r>
            <a:rPr lang="uk-UA" i="1" dirty="0" smtClean="0">
              <a:solidFill>
                <a:schemeClr val="accent6"/>
              </a:solidFill>
            </a:rPr>
            <a:t> з колін </a:t>
          </a:r>
          <a:r>
            <a:rPr lang="uk-UA" i="1" dirty="0" err="1" smtClean="0">
              <a:solidFill>
                <a:schemeClr val="accent6"/>
              </a:solidFill>
            </a:rPr>
            <a:t>обскакує”</a:t>
          </a:r>
          <a:r>
            <a:rPr lang="uk-UA" i="1" dirty="0" smtClean="0">
              <a:solidFill>
                <a:schemeClr val="accent6"/>
              </a:solidFill>
            </a:rPr>
            <a:t>…</a:t>
          </a:r>
          <a:endParaRPr lang="ru-RU" dirty="0">
            <a:solidFill>
              <a:schemeClr val="accent6"/>
            </a:solidFill>
          </a:endParaRPr>
        </a:p>
      </dgm:t>
    </dgm:pt>
    <dgm:pt modelId="{3D5BE524-33DC-4487-B621-A894A530853B}" type="parTrans" cxnId="{ED32A81B-0C7C-4FAC-A298-3221547EDD31}">
      <dgm:prSet/>
      <dgm:spPr/>
      <dgm:t>
        <a:bodyPr/>
        <a:lstStyle/>
        <a:p>
          <a:endParaRPr lang="ru-RU"/>
        </a:p>
      </dgm:t>
    </dgm:pt>
    <dgm:pt modelId="{51893002-1A03-444A-A3D3-6CB903A8F174}" type="sibTrans" cxnId="{ED32A81B-0C7C-4FAC-A298-3221547EDD31}">
      <dgm:prSet/>
      <dgm:spPr/>
      <dgm:t>
        <a:bodyPr/>
        <a:lstStyle/>
        <a:p>
          <a:endParaRPr lang="ru-RU"/>
        </a:p>
      </dgm:t>
    </dgm:pt>
    <dgm:pt modelId="{9E8691B4-842A-409B-A651-02E1D4D182CA}">
      <dgm:prSet phldrT="[Текст]" custT="1"/>
      <dgm:spPr/>
      <dgm:t>
        <a:bodyPr/>
        <a:lstStyle/>
        <a:p>
          <a:r>
            <a:rPr lang="uk-UA" sz="1800" dirty="0" smtClean="0">
              <a:solidFill>
                <a:schemeClr val="accent6"/>
              </a:solidFill>
            </a:rPr>
            <a:t>Слухові образи: </a:t>
          </a:r>
          <a:r>
            <a:rPr lang="uk-UA" sz="1800" dirty="0" err="1" smtClean="0">
              <a:solidFill>
                <a:schemeClr val="accent6"/>
              </a:solidFill>
            </a:rPr>
            <a:t>“</a:t>
          </a:r>
          <a:r>
            <a:rPr lang="uk-UA" sz="1800" i="1" dirty="0" err="1" smtClean="0">
              <a:solidFill>
                <a:schemeClr val="accent6"/>
              </a:solidFill>
            </a:rPr>
            <a:t>Вітер</a:t>
          </a:r>
          <a:r>
            <a:rPr lang="uk-UA" sz="1800" i="1" dirty="0" smtClean="0">
              <a:solidFill>
                <a:schemeClr val="accent6"/>
              </a:solidFill>
            </a:rPr>
            <a:t> </a:t>
          </a:r>
          <a:r>
            <a:rPr lang="uk-UA" sz="1800" i="1" dirty="0" err="1" smtClean="0">
              <a:solidFill>
                <a:schemeClr val="accent6"/>
              </a:solidFill>
            </a:rPr>
            <a:t>набива</a:t>
          </a:r>
          <a:r>
            <a:rPr lang="uk-UA" sz="1800" i="1" dirty="0" smtClean="0">
              <a:solidFill>
                <a:schemeClr val="accent6"/>
              </a:solidFill>
            </a:rPr>
            <a:t> вуха… покошланим шумом…”</a:t>
          </a:r>
          <a:endParaRPr lang="ru-RU" sz="1800" i="1" dirty="0">
            <a:solidFill>
              <a:schemeClr val="accent6"/>
            </a:solidFill>
          </a:endParaRPr>
        </a:p>
      </dgm:t>
    </dgm:pt>
    <dgm:pt modelId="{D3F932EC-9652-4C44-BA1C-F83454E200C7}" type="parTrans" cxnId="{C457D64F-7BA4-4B0A-820B-14B70BCEB606}">
      <dgm:prSet/>
      <dgm:spPr/>
      <dgm:t>
        <a:bodyPr/>
        <a:lstStyle/>
        <a:p>
          <a:endParaRPr lang="ru-RU"/>
        </a:p>
      </dgm:t>
    </dgm:pt>
    <dgm:pt modelId="{54863368-03FC-48FB-8DE7-4323273D926E}" type="sibTrans" cxnId="{C457D64F-7BA4-4B0A-820B-14B70BCEB606}">
      <dgm:prSet/>
      <dgm:spPr/>
      <dgm:t>
        <a:bodyPr/>
        <a:lstStyle/>
        <a:p>
          <a:endParaRPr lang="ru-RU"/>
        </a:p>
      </dgm:t>
    </dgm:pt>
    <dgm:pt modelId="{07B5F950-C625-4A8F-8E65-A3A641F4C9A2}">
      <dgm:prSet phldrT="[Текст]" custT="1"/>
      <dgm:spPr/>
      <dgm:t>
        <a:bodyPr/>
        <a:lstStyle/>
        <a:p>
          <a:r>
            <a:rPr lang="uk-UA" sz="1800" dirty="0" smtClean="0">
              <a:solidFill>
                <a:schemeClr val="accent6"/>
              </a:solidFill>
            </a:rPr>
            <a:t>Тропи: ...</a:t>
          </a:r>
          <a:endParaRPr lang="ru-RU" sz="1800" dirty="0">
            <a:solidFill>
              <a:schemeClr val="accent6"/>
            </a:solidFill>
          </a:endParaRPr>
        </a:p>
      </dgm:t>
    </dgm:pt>
    <dgm:pt modelId="{7191F815-CC55-4ECE-9FC9-6AD4583259E1}" type="parTrans" cxnId="{7AA62EFF-493D-4BA8-9FE0-F8848351AB90}">
      <dgm:prSet/>
      <dgm:spPr/>
      <dgm:t>
        <a:bodyPr/>
        <a:lstStyle/>
        <a:p>
          <a:endParaRPr lang="ru-RU"/>
        </a:p>
      </dgm:t>
    </dgm:pt>
    <dgm:pt modelId="{F9BA33D4-2FBE-45CF-A6CB-F9EC0066B753}" type="sibTrans" cxnId="{7AA62EFF-493D-4BA8-9FE0-F8848351AB90}">
      <dgm:prSet/>
      <dgm:spPr/>
      <dgm:t>
        <a:bodyPr/>
        <a:lstStyle/>
        <a:p>
          <a:endParaRPr lang="ru-RU"/>
        </a:p>
      </dgm:t>
    </dgm:pt>
    <dgm:pt modelId="{0FC83CD6-A0C7-405B-B042-A6BC94487313}">
      <dgm:prSet phldrT="[Текст]" custT="1"/>
      <dgm:spPr/>
      <dgm:t>
        <a:bodyPr/>
        <a:lstStyle/>
        <a:p>
          <a:r>
            <a:rPr lang="uk-UA" sz="1800" dirty="0" smtClean="0">
              <a:solidFill>
                <a:schemeClr val="accent6"/>
              </a:solidFill>
            </a:rPr>
            <a:t>Чуттєві (дотикові) образи: </a:t>
          </a:r>
          <a:r>
            <a:rPr lang="uk-UA" sz="1800" dirty="0" err="1" smtClean="0">
              <a:solidFill>
                <a:schemeClr val="accent6"/>
              </a:solidFill>
            </a:rPr>
            <a:t>“</a:t>
          </a:r>
          <a:r>
            <a:rPr lang="uk-UA" sz="1800" i="1" dirty="0" err="1" smtClean="0">
              <a:solidFill>
                <a:schemeClr val="accent6"/>
              </a:solidFill>
            </a:rPr>
            <a:t>гладжу</a:t>
          </a:r>
          <a:r>
            <a:rPr lang="uk-UA" sz="1800" i="1" dirty="0" smtClean="0">
              <a:solidFill>
                <a:schemeClr val="accent6"/>
              </a:solidFill>
            </a:rPr>
            <a:t> соболину шерсть </a:t>
          </a:r>
          <a:r>
            <a:rPr lang="uk-UA" sz="1800" i="1" dirty="0" err="1" smtClean="0">
              <a:solidFill>
                <a:schemeClr val="accent6"/>
              </a:solidFill>
            </a:rPr>
            <a:t>вівса</a:t>
          </a:r>
          <a:r>
            <a:rPr lang="uk-UA" sz="1800" dirty="0" err="1" smtClean="0">
              <a:solidFill>
                <a:schemeClr val="accent6"/>
              </a:solidFill>
            </a:rPr>
            <a:t>”</a:t>
          </a:r>
          <a:r>
            <a:rPr lang="uk-UA" sz="1800" dirty="0" smtClean="0">
              <a:solidFill>
                <a:schemeClr val="accent6"/>
              </a:solidFill>
            </a:rPr>
            <a:t>…</a:t>
          </a:r>
          <a:endParaRPr lang="ru-RU" sz="1800" dirty="0">
            <a:solidFill>
              <a:schemeClr val="accent6"/>
            </a:solidFill>
          </a:endParaRPr>
        </a:p>
      </dgm:t>
    </dgm:pt>
    <dgm:pt modelId="{5D4086FD-A41C-4436-A049-C1DF765F706E}" type="parTrans" cxnId="{170DEB32-F587-41AF-A525-20A0B11C4B7C}">
      <dgm:prSet/>
      <dgm:spPr/>
      <dgm:t>
        <a:bodyPr/>
        <a:lstStyle/>
        <a:p>
          <a:endParaRPr lang="ru-RU"/>
        </a:p>
      </dgm:t>
    </dgm:pt>
    <dgm:pt modelId="{B4D138D1-6801-4DE2-A313-2A02758DA04B}" type="sibTrans" cxnId="{170DEB32-F587-41AF-A525-20A0B11C4B7C}">
      <dgm:prSet/>
      <dgm:spPr/>
      <dgm:t>
        <a:bodyPr/>
        <a:lstStyle/>
        <a:p>
          <a:endParaRPr lang="ru-RU"/>
        </a:p>
      </dgm:t>
    </dgm:pt>
    <dgm:pt modelId="{5C87F8A0-6D63-4058-9FF5-CF4018FFB8D9}">
      <dgm:prSet phldrT="[Текст]"/>
      <dgm:spPr/>
      <dgm:t>
        <a:bodyPr/>
        <a:lstStyle/>
        <a:p>
          <a:r>
            <a:rPr lang="uk-UA" dirty="0" smtClean="0">
              <a:solidFill>
                <a:schemeClr val="accent6"/>
              </a:solidFill>
            </a:rPr>
            <a:t>Порівняння:</a:t>
          </a:r>
          <a:endParaRPr lang="ru-RU" dirty="0">
            <a:solidFill>
              <a:schemeClr val="accent6"/>
            </a:solidFill>
          </a:endParaRPr>
        </a:p>
      </dgm:t>
    </dgm:pt>
    <dgm:pt modelId="{7C8568A3-3FFE-4F36-A90F-B1C882C362E0}" type="parTrans" cxnId="{9996B797-CE9F-47E4-9EB8-7FBBAACC8CF7}">
      <dgm:prSet/>
      <dgm:spPr/>
      <dgm:t>
        <a:bodyPr/>
        <a:lstStyle/>
        <a:p>
          <a:endParaRPr lang="ru-RU"/>
        </a:p>
      </dgm:t>
    </dgm:pt>
    <dgm:pt modelId="{D1398432-4BDB-4CCD-B06F-E623F6645CD1}" type="sibTrans" cxnId="{9996B797-CE9F-47E4-9EB8-7FBBAACC8CF7}">
      <dgm:prSet/>
      <dgm:spPr/>
      <dgm:t>
        <a:bodyPr/>
        <a:lstStyle/>
        <a:p>
          <a:endParaRPr lang="ru-RU"/>
        </a:p>
      </dgm:t>
    </dgm:pt>
    <dgm:pt modelId="{09A16E06-AD61-4AD6-93DB-16DC27E782CA}" type="pres">
      <dgm:prSet presAssocID="{1880A469-6030-46E4-9950-D2268BCEAF2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1A0DD52-061E-408E-BE77-5215F576FCA5}" type="pres">
      <dgm:prSet presAssocID="{D4FA5BD0-E2B4-4FA7-B479-88306CE1B416}" presName="composite" presStyleCnt="0"/>
      <dgm:spPr/>
    </dgm:pt>
    <dgm:pt modelId="{9012C49B-C75A-4B6E-B368-65E9ACC30FB8}" type="pres">
      <dgm:prSet presAssocID="{D4FA5BD0-E2B4-4FA7-B479-88306CE1B416}" presName="parTx" presStyleLbl="alignNode1" presStyleIdx="0" presStyleCnt="2" custLinFactNeighborX="-113" custLinFactNeighborY="535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378160-7B57-4862-BBA7-558E8E361EFA}" type="pres">
      <dgm:prSet presAssocID="{D4FA5BD0-E2B4-4FA7-B479-88306CE1B416}" presName="desTx" presStyleLbl="alignAccFollowNode1" presStyleIdx="0" presStyleCnt="2" custScaleX="100017" custScaleY="97136" custLinFactNeighborX="-104" custLinFactNeighborY="38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903B24-58A9-4B19-9C89-2359799EBA62}" type="pres">
      <dgm:prSet presAssocID="{78FA8B56-7B46-4BB3-81C0-B90FA4B0D73B}" presName="space" presStyleCnt="0"/>
      <dgm:spPr/>
    </dgm:pt>
    <dgm:pt modelId="{F3A76B09-6E68-405A-88FA-AB77FB79FFD3}" type="pres">
      <dgm:prSet presAssocID="{F7A50A49-6BF3-420B-B57E-014D939D7EDA}" presName="composite" presStyleCnt="0"/>
      <dgm:spPr/>
    </dgm:pt>
    <dgm:pt modelId="{056BC33A-3D23-4267-B635-FF7569A0C618}" type="pres">
      <dgm:prSet presAssocID="{F7A50A49-6BF3-420B-B57E-014D939D7EDA}" presName="parTx" presStyleLbl="alignNode1" presStyleIdx="1" presStyleCnt="2" custLinFactNeighborX="-7008" custLinFactNeighborY="459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1B8301-7FD8-4335-90E7-3499496A5C8E}" type="pres">
      <dgm:prSet presAssocID="{F7A50A49-6BF3-420B-B57E-014D939D7EDA}" presName="desTx" presStyleLbl="alignAccFollowNode1" presStyleIdx="1" presStyleCnt="2" custScaleX="97261" custScaleY="96637" custLinFactNeighborX="-8126" custLinFactNeighborY="340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D32A81B-0C7C-4FAC-A298-3221547EDD31}" srcId="{F7A50A49-6BF3-420B-B57E-014D939D7EDA}" destId="{FC45BE7A-C285-4C00-93F8-D569A2B96990}" srcOrd="2" destOrd="0" parTransId="{3D5BE524-33DC-4487-B621-A894A530853B}" sibTransId="{51893002-1A03-444A-A3D3-6CB903A8F174}"/>
    <dgm:cxn modelId="{F04DD426-EC01-44B4-BE53-1D6EEA709ED6}" type="presOf" srcId="{0FC83CD6-A0C7-405B-B042-A6BC94487313}" destId="{66378160-7B57-4862-BBA7-558E8E361EFA}" srcOrd="0" destOrd="2" presId="urn:microsoft.com/office/officeart/2005/8/layout/hList1"/>
    <dgm:cxn modelId="{A362554A-2F66-44E1-BAF8-B249D792710F}" type="presOf" srcId="{9E8691B4-842A-409B-A651-02E1D4D182CA}" destId="{66378160-7B57-4862-BBA7-558E8E361EFA}" srcOrd="0" destOrd="1" presId="urn:microsoft.com/office/officeart/2005/8/layout/hList1"/>
    <dgm:cxn modelId="{170DEB32-F587-41AF-A525-20A0B11C4B7C}" srcId="{D4FA5BD0-E2B4-4FA7-B479-88306CE1B416}" destId="{0FC83CD6-A0C7-405B-B042-A6BC94487313}" srcOrd="2" destOrd="0" parTransId="{5D4086FD-A41C-4436-A049-C1DF765F706E}" sibTransId="{B4D138D1-6801-4DE2-A313-2A02758DA04B}"/>
    <dgm:cxn modelId="{2D3533A3-0242-4B90-ADA6-03C822B7C1DF}" type="presOf" srcId="{D4FA5BD0-E2B4-4FA7-B479-88306CE1B416}" destId="{9012C49B-C75A-4B6E-B368-65E9ACC30FB8}" srcOrd="0" destOrd="0" presId="urn:microsoft.com/office/officeart/2005/8/layout/hList1"/>
    <dgm:cxn modelId="{2CD4777D-5C58-4C25-86EE-412A58EB31A4}" type="presOf" srcId="{9AE1BB8D-CBF5-49A8-9DB4-85199953D582}" destId="{66378160-7B57-4862-BBA7-558E8E361EFA}" srcOrd="0" destOrd="0" presId="urn:microsoft.com/office/officeart/2005/8/layout/hList1"/>
    <dgm:cxn modelId="{054793B3-5959-43F9-94E0-E50547C82F18}" srcId="{F7A50A49-6BF3-420B-B57E-014D939D7EDA}" destId="{84ACFBE5-C965-4747-8D8C-3A102D119090}" srcOrd="0" destOrd="0" parTransId="{EA13D3E9-37B8-4D08-806A-86A717B89D46}" sibTransId="{5CA2BE45-8F98-4AAA-9895-81588D6044B8}"/>
    <dgm:cxn modelId="{AE95FC95-4804-44B8-B2EE-2D81CB2B3442}" srcId="{F7A50A49-6BF3-420B-B57E-014D939D7EDA}" destId="{ED7229EA-71B5-424E-8C43-397A7745D80F}" srcOrd="3" destOrd="0" parTransId="{779A7A79-BA5A-4549-8BCC-780515198666}" sibTransId="{2F13F9CA-7CEB-45C1-8D0D-21E781C34B1D}"/>
    <dgm:cxn modelId="{91472BAC-7BE7-41E7-B415-53C19A1298D9}" srcId="{F7A50A49-6BF3-420B-B57E-014D939D7EDA}" destId="{C780B78C-EFA0-4348-BBCD-B87DFAA15EE5}" srcOrd="1" destOrd="0" parTransId="{130BE136-F517-49E9-BA1B-B23D5A6A0B3B}" sibTransId="{4E85FF8A-E49E-4863-87D2-C0342B5B6029}"/>
    <dgm:cxn modelId="{1E229AAF-D7C7-402B-A591-7D07E02E52D0}" srcId="{1880A469-6030-46E4-9950-D2268BCEAF2E}" destId="{D4FA5BD0-E2B4-4FA7-B479-88306CE1B416}" srcOrd="0" destOrd="0" parTransId="{52C61FB1-FD08-4000-B019-BBD1BD08D597}" sibTransId="{78FA8B56-7B46-4BB3-81C0-B90FA4B0D73B}"/>
    <dgm:cxn modelId="{50566056-8E02-4399-9115-327B024777A7}" srcId="{1880A469-6030-46E4-9950-D2268BCEAF2E}" destId="{F7A50A49-6BF3-420B-B57E-014D939D7EDA}" srcOrd="1" destOrd="0" parTransId="{A7D98C5D-990C-42D8-A297-DFECEFBCCA75}" sibTransId="{DE1DDA99-AE1E-4CD9-9017-E2CDA56A6CFD}"/>
    <dgm:cxn modelId="{5EAFB4FC-578E-4AD5-9279-CC873BF83668}" type="presOf" srcId="{5C87F8A0-6D63-4058-9FF5-CF4018FFB8D9}" destId="{B11B8301-7FD8-4335-90E7-3499496A5C8E}" srcOrd="0" destOrd="4" presId="urn:microsoft.com/office/officeart/2005/8/layout/hList1"/>
    <dgm:cxn modelId="{D9D19291-5640-4A2C-82D0-3C1C98D217AF}" type="presOf" srcId="{C780B78C-EFA0-4348-BBCD-B87DFAA15EE5}" destId="{B11B8301-7FD8-4335-90E7-3499496A5C8E}" srcOrd="0" destOrd="1" presId="urn:microsoft.com/office/officeart/2005/8/layout/hList1"/>
    <dgm:cxn modelId="{2B63313A-652F-4977-AB10-01CC316AD9A2}" type="presOf" srcId="{FC45BE7A-C285-4C00-93F8-D569A2B96990}" destId="{B11B8301-7FD8-4335-90E7-3499496A5C8E}" srcOrd="0" destOrd="2" presId="urn:microsoft.com/office/officeart/2005/8/layout/hList1"/>
    <dgm:cxn modelId="{C853D2A0-7528-43E8-803A-60BDDB2F9060}" type="presOf" srcId="{ED7229EA-71B5-424E-8C43-397A7745D80F}" destId="{B11B8301-7FD8-4335-90E7-3499496A5C8E}" srcOrd="0" destOrd="3" presId="urn:microsoft.com/office/officeart/2005/8/layout/hList1"/>
    <dgm:cxn modelId="{FB00D35C-8646-4136-816A-E4060639EFEC}" type="presOf" srcId="{84ACFBE5-C965-4747-8D8C-3A102D119090}" destId="{B11B8301-7FD8-4335-90E7-3499496A5C8E}" srcOrd="0" destOrd="0" presId="urn:microsoft.com/office/officeart/2005/8/layout/hList1"/>
    <dgm:cxn modelId="{42382BC6-8203-4939-B1C5-9865BA20A525}" srcId="{D4FA5BD0-E2B4-4FA7-B479-88306CE1B416}" destId="{9AE1BB8D-CBF5-49A8-9DB4-85199953D582}" srcOrd="0" destOrd="0" parTransId="{4445ABE6-9A61-4C86-AFB6-6F135F5CB0D9}" sibTransId="{5DBA490D-6F32-4BA8-87B8-20F6A52F864E}"/>
    <dgm:cxn modelId="{C457D64F-7BA4-4B0A-820B-14B70BCEB606}" srcId="{D4FA5BD0-E2B4-4FA7-B479-88306CE1B416}" destId="{9E8691B4-842A-409B-A651-02E1D4D182CA}" srcOrd="1" destOrd="0" parTransId="{D3F932EC-9652-4C44-BA1C-F83454E200C7}" sibTransId="{54863368-03FC-48FB-8DE7-4323273D926E}"/>
    <dgm:cxn modelId="{963B9954-D292-4355-9828-290C00C140EE}" type="presOf" srcId="{F7A50A49-6BF3-420B-B57E-014D939D7EDA}" destId="{056BC33A-3D23-4267-B635-FF7569A0C618}" srcOrd="0" destOrd="0" presId="urn:microsoft.com/office/officeart/2005/8/layout/hList1"/>
    <dgm:cxn modelId="{9996B797-CE9F-47E4-9EB8-7FBBAACC8CF7}" srcId="{F7A50A49-6BF3-420B-B57E-014D939D7EDA}" destId="{5C87F8A0-6D63-4058-9FF5-CF4018FFB8D9}" srcOrd="4" destOrd="0" parTransId="{7C8568A3-3FFE-4F36-A90F-B1C882C362E0}" sibTransId="{D1398432-4BDB-4CCD-B06F-E623F6645CD1}"/>
    <dgm:cxn modelId="{ECC62F63-5775-46AF-A0F5-7C69E61CB21F}" type="presOf" srcId="{1880A469-6030-46E4-9950-D2268BCEAF2E}" destId="{09A16E06-AD61-4AD6-93DB-16DC27E782CA}" srcOrd="0" destOrd="0" presId="urn:microsoft.com/office/officeart/2005/8/layout/hList1"/>
    <dgm:cxn modelId="{7AA62EFF-493D-4BA8-9FE0-F8848351AB90}" srcId="{D4FA5BD0-E2B4-4FA7-B479-88306CE1B416}" destId="{07B5F950-C625-4A8F-8E65-A3A641F4C9A2}" srcOrd="3" destOrd="0" parTransId="{7191F815-CC55-4ECE-9FC9-6AD4583259E1}" sibTransId="{F9BA33D4-2FBE-45CF-A6CB-F9EC0066B753}"/>
    <dgm:cxn modelId="{ED9A004B-BBCC-4719-AB88-D486A9CABEC9}" type="presOf" srcId="{07B5F950-C625-4A8F-8E65-A3A641F4C9A2}" destId="{66378160-7B57-4862-BBA7-558E8E361EFA}" srcOrd="0" destOrd="3" presId="urn:microsoft.com/office/officeart/2005/8/layout/hList1"/>
    <dgm:cxn modelId="{7F05556D-DEDC-4AEC-9753-D63872364B7D}" type="presParOf" srcId="{09A16E06-AD61-4AD6-93DB-16DC27E782CA}" destId="{41A0DD52-061E-408E-BE77-5215F576FCA5}" srcOrd="0" destOrd="0" presId="urn:microsoft.com/office/officeart/2005/8/layout/hList1"/>
    <dgm:cxn modelId="{E6E2165D-DD6D-424D-B2E2-61B22AE816EE}" type="presParOf" srcId="{41A0DD52-061E-408E-BE77-5215F576FCA5}" destId="{9012C49B-C75A-4B6E-B368-65E9ACC30FB8}" srcOrd="0" destOrd="0" presId="urn:microsoft.com/office/officeart/2005/8/layout/hList1"/>
    <dgm:cxn modelId="{1E1483FE-00E9-4F38-BA8D-A2584A10A625}" type="presParOf" srcId="{41A0DD52-061E-408E-BE77-5215F576FCA5}" destId="{66378160-7B57-4862-BBA7-558E8E361EFA}" srcOrd="1" destOrd="0" presId="urn:microsoft.com/office/officeart/2005/8/layout/hList1"/>
    <dgm:cxn modelId="{D780EF2C-D4F3-4743-B321-53E9F6945FD7}" type="presParOf" srcId="{09A16E06-AD61-4AD6-93DB-16DC27E782CA}" destId="{C1903B24-58A9-4B19-9C89-2359799EBA62}" srcOrd="1" destOrd="0" presId="urn:microsoft.com/office/officeart/2005/8/layout/hList1"/>
    <dgm:cxn modelId="{D04A2AB7-8C8B-4582-B2F5-E5802CB29E02}" type="presParOf" srcId="{09A16E06-AD61-4AD6-93DB-16DC27E782CA}" destId="{F3A76B09-6E68-405A-88FA-AB77FB79FFD3}" srcOrd="2" destOrd="0" presId="urn:microsoft.com/office/officeart/2005/8/layout/hList1"/>
    <dgm:cxn modelId="{D4F4A00B-9CEB-40A8-9790-338BB5AC2D35}" type="presParOf" srcId="{F3A76B09-6E68-405A-88FA-AB77FB79FFD3}" destId="{056BC33A-3D23-4267-B635-FF7569A0C618}" srcOrd="0" destOrd="0" presId="urn:microsoft.com/office/officeart/2005/8/layout/hList1"/>
    <dgm:cxn modelId="{43A446ED-314F-4C1D-B064-79F33E1D68A9}" type="presParOf" srcId="{F3A76B09-6E68-405A-88FA-AB77FB79FFD3}" destId="{B11B8301-7FD8-4335-90E7-3499496A5C8E}" srcOrd="1" destOrd="0" presId="urn:microsoft.com/office/officeart/2005/8/layout/hList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BC67D5D8-1CCD-4108-84E5-A62F7D41D443}" type="datetimeFigureOut">
              <a:rPr lang="ru-RU"/>
              <a:pPr>
                <a:defRPr/>
              </a:pPr>
              <a:t>11.06.2015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77DDC8A9-E7F3-4020-98B3-41F1895A4A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1915E10-1A21-4BD6-8CA4-7DE8FCE65118}" type="slidenum">
              <a:rPr lang="ru-RU" smtClean="0"/>
              <a:pPr/>
              <a:t>4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>
                <a:gd name="T0" fmla="*/ 5700 w 5760"/>
                <a:gd name="T1" fmla="*/ 86 h 445"/>
                <a:gd name="T2" fmla="*/ 5508 w 5760"/>
                <a:gd name="T3" fmla="*/ 86 h 445"/>
                <a:gd name="T4" fmla="*/ 5454 w 5760"/>
                <a:gd name="T5" fmla="*/ 76 h 445"/>
                <a:gd name="T6" fmla="*/ 5448 w 5760"/>
                <a:gd name="T7" fmla="*/ 65 h 445"/>
                <a:gd name="T8" fmla="*/ 5442 w 5760"/>
                <a:gd name="T9" fmla="*/ 44 h 445"/>
                <a:gd name="T10" fmla="*/ 5414 w 5760"/>
                <a:gd name="T11" fmla="*/ 18 h 445"/>
                <a:gd name="T12" fmla="*/ 5332 w 5760"/>
                <a:gd name="T13" fmla="*/ 7 h 445"/>
                <a:gd name="T14" fmla="*/ 5051 w 5760"/>
                <a:gd name="T15" fmla="*/ 22 h 445"/>
                <a:gd name="T16" fmla="*/ 4986 w 5760"/>
                <a:gd name="T17" fmla="*/ 55 h 445"/>
                <a:gd name="T18" fmla="*/ 4854 w 5760"/>
                <a:gd name="T19" fmla="*/ 102 h 445"/>
                <a:gd name="T20" fmla="*/ 4740 w 5760"/>
                <a:gd name="T21" fmla="*/ 112 h 445"/>
                <a:gd name="T22" fmla="*/ 4662 w 5760"/>
                <a:gd name="T23" fmla="*/ 91 h 445"/>
                <a:gd name="T24" fmla="*/ 4598 w 5760"/>
                <a:gd name="T25" fmla="*/ 25 h 445"/>
                <a:gd name="T26" fmla="*/ 4514 w 5760"/>
                <a:gd name="T27" fmla="*/ 9 h 445"/>
                <a:gd name="T28" fmla="*/ 4410 w 5760"/>
                <a:gd name="T29" fmla="*/ 39 h 445"/>
                <a:gd name="T30" fmla="*/ 4236 w 5760"/>
                <a:gd name="T31" fmla="*/ 81 h 445"/>
                <a:gd name="T32" fmla="*/ 4020 w 5760"/>
                <a:gd name="T33" fmla="*/ 102 h 445"/>
                <a:gd name="T34" fmla="*/ 3810 w 5760"/>
                <a:gd name="T35" fmla="*/ 102 h 445"/>
                <a:gd name="T36" fmla="*/ 3654 w 5760"/>
                <a:gd name="T37" fmla="*/ 76 h 445"/>
                <a:gd name="T38" fmla="*/ 3594 w 5760"/>
                <a:gd name="T39" fmla="*/ 50 h 445"/>
                <a:gd name="T40" fmla="*/ 3528 w 5760"/>
                <a:gd name="T41" fmla="*/ 44 h 445"/>
                <a:gd name="T42" fmla="*/ 3480 w 5760"/>
                <a:gd name="T43" fmla="*/ 55 h 445"/>
                <a:gd name="T44" fmla="*/ 3420 w 5760"/>
                <a:gd name="T45" fmla="*/ 76 h 445"/>
                <a:gd name="T46" fmla="*/ 3048 w 5760"/>
                <a:gd name="T47" fmla="*/ 112 h 445"/>
                <a:gd name="T48" fmla="*/ 2844 w 5760"/>
                <a:gd name="T49" fmla="*/ 128 h 445"/>
                <a:gd name="T50" fmla="*/ 2742 w 5760"/>
                <a:gd name="T51" fmla="*/ 117 h 445"/>
                <a:gd name="T52" fmla="*/ 2710 w 5760"/>
                <a:gd name="T53" fmla="*/ 56 h 445"/>
                <a:gd name="T54" fmla="*/ 2658 w 5760"/>
                <a:gd name="T55" fmla="*/ 50 h 445"/>
                <a:gd name="T56" fmla="*/ 2558 w 5760"/>
                <a:gd name="T57" fmla="*/ 95 h 445"/>
                <a:gd name="T58" fmla="*/ 2444 w 5760"/>
                <a:gd name="T59" fmla="*/ 109 h 445"/>
                <a:gd name="T60" fmla="*/ 2322 w 5760"/>
                <a:gd name="T61" fmla="*/ 91 h 445"/>
                <a:gd name="T62" fmla="*/ 2274 w 5760"/>
                <a:gd name="T63" fmla="*/ 70 h 445"/>
                <a:gd name="T64" fmla="*/ 2185 w 5760"/>
                <a:gd name="T65" fmla="*/ 3 h 445"/>
                <a:gd name="T66" fmla="*/ 2048 w 5760"/>
                <a:gd name="T67" fmla="*/ 64 h 445"/>
                <a:gd name="T68" fmla="*/ 1794 w 5760"/>
                <a:gd name="T69" fmla="*/ 102 h 445"/>
                <a:gd name="T70" fmla="*/ 1560 w 5760"/>
                <a:gd name="T71" fmla="*/ 91 h 445"/>
                <a:gd name="T72" fmla="*/ 1482 w 5760"/>
                <a:gd name="T73" fmla="*/ 76 h 445"/>
                <a:gd name="T74" fmla="*/ 1428 w 5760"/>
                <a:gd name="T75" fmla="*/ 50 h 445"/>
                <a:gd name="T76" fmla="*/ 1374 w 5760"/>
                <a:gd name="T77" fmla="*/ 44 h 445"/>
                <a:gd name="T78" fmla="*/ 1308 w 5760"/>
                <a:gd name="T79" fmla="*/ 55 h 445"/>
                <a:gd name="T80" fmla="*/ 1140 w 5760"/>
                <a:gd name="T81" fmla="*/ 107 h 445"/>
                <a:gd name="T82" fmla="*/ 948 w 5760"/>
                <a:gd name="T83" fmla="*/ 143 h 445"/>
                <a:gd name="T84" fmla="*/ 708 w 5760"/>
                <a:gd name="T85" fmla="*/ 138 h 445"/>
                <a:gd name="T86" fmla="*/ 534 w 5760"/>
                <a:gd name="T87" fmla="*/ 96 h 445"/>
                <a:gd name="T88" fmla="*/ 444 w 5760"/>
                <a:gd name="T89" fmla="*/ 55 h 445"/>
                <a:gd name="T90" fmla="*/ 396 w 5760"/>
                <a:gd name="T91" fmla="*/ 34 h 445"/>
                <a:gd name="T92" fmla="*/ 378 w 5760"/>
                <a:gd name="T93" fmla="*/ 39 h 445"/>
                <a:gd name="T94" fmla="*/ 342 w 5760"/>
                <a:gd name="T95" fmla="*/ 70 h 445"/>
                <a:gd name="T96" fmla="*/ 288 w 5760"/>
                <a:gd name="T97" fmla="*/ 96 h 445"/>
                <a:gd name="T98" fmla="*/ 192 w 5760"/>
                <a:gd name="T99" fmla="*/ 112 h 445"/>
                <a:gd name="T100" fmla="*/ 90 w 5760"/>
                <a:gd name="T101" fmla="*/ 112 h 445"/>
                <a:gd name="T102" fmla="*/ 0 w 5760"/>
                <a:gd name="T103" fmla="*/ 96 h 445"/>
                <a:gd name="T104" fmla="*/ 5760 w 5760"/>
                <a:gd name="T105" fmla="*/ 445 h 44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195"/>
              </a:schemeClr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0504" name="Rectangle 2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0505" name="Rectangle 2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" name="Rectangle 2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Rectangle 2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33D70B-9CA7-4E1C-96B6-09623A3678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AE556C-30A1-4768-999C-9A56C56B38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73C137-6DDD-4A63-AF3E-0144922BF9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2E92ED-9E70-4671-A0E1-17F1D9B6C7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3D7C62-C06E-4806-81A6-4100355982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CEC297-E5E7-4EA2-89A9-F574FA12B4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AD294B-B2E5-40EA-BB69-27D15F00E3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433FD2-E832-47C0-AE52-ACDB3D8BBA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5BDFE5-505F-4B2A-9080-33D581FA1C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D42695-89D8-47F1-B72D-86EFFC0CE0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6D1622-D952-4C22-857C-8391E3B28B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 userDrawn="1"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19459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3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4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5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6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7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65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66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0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1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2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3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/>
            </a:ex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71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5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73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7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75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9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50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51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>
                <a:gd name="T0" fmla="*/ 5700 w 5760"/>
                <a:gd name="T1" fmla="*/ 86 h 445"/>
                <a:gd name="T2" fmla="*/ 5508 w 5760"/>
                <a:gd name="T3" fmla="*/ 86 h 445"/>
                <a:gd name="T4" fmla="*/ 5454 w 5760"/>
                <a:gd name="T5" fmla="*/ 76 h 445"/>
                <a:gd name="T6" fmla="*/ 5448 w 5760"/>
                <a:gd name="T7" fmla="*/ 65 h 445"/>
                <a:gd name="T8" fmla="*/ 5442 w 5760"/>
                <a:gd name="T9" fmla="*/ 44 h 445"/>
                <a:gd name="T10" fmla="*/ 5414 w 5760"/>
                <a:gd name="T11" fmla="*/ 18 h 445"/>
                <a:gd name="T12" fmla="*/ 5332 w 5760"/>
                <a:gd name="T13" fmla="*/ 7 h 445"/>
                <a:gd name="T14" fmla="*/ 5051 w 5760"/>
                <a:gd name="T15" fmla="*/ 22 h 445"/>
                <a:gd name="T16" fmla="*/ 4986 w 5760"/>
                <a:gd name="T17" fmla="*/ 55 h 445"/>
                <a:gd name="T18" fmla="*/ 4854 w 5760"/>
                <a:gd name="T19" fmla="*/ 102 h 445"/>
                <a:gd name="T20" fmla="*/ 4740 w 5760"/>
                <a:gd name="T21" fmla="*/ 112 h 445"/>
                <a:gd name="T22" fmla="*/ 4662 w 5760"/>
                <a:gd name="T23" fmla="*/ 91 h 445"/>
                <a:gd name="T24" fmla="*/ 4598 w 5760"/>
                <a:gd name="T25" fmla="*/ 25 h 445"/>
                <a:gd name="T26" fmla="*/ 4514 w 5760"/>
                <a:gd name="T27" fmla="*/ 9 h 445"/>
                <a:gd name="T28" fmla="*/ 4410 w 5760"/>
                <a:gd name="T29" fmla="*/ 39 h 445"/>
                <a:gd name="T30" fmla="*/ 4236 w 5760"/>
                <a:gd name="T31" fmla="*/ 81 h 445"/>
                <a:gd name="T32" fmla="*/ 4020 w 5760"/>
                <a:gd name="T33" fmla="*/ 102 h 445"/>
                <a:gd name="T34" fmla="*/ 3810 w 5760"/>
                <a:gd name="T35" fmla="*/ 102 h 445"/>
                <a:gd name="T36" fmla="*/ 3654 w 5760"/>
                <a:gd name="T37" fmla="*/ 76 h 445"/>
                <a:gd name="T38" fmla="*/ 3594 w 5760"/>
                <a:gd name="T39" fmla="*/ 50 h 445"/>
                <a:gd name="T40" fmla="*/ 3528 w 5760"/>
                <a:gd name="T41" fmla="*/ 44 h 445"/>
                <a:gd name="T42" fmla="*/ 3480 w 5760"/>
                <a:gd name="T43" fmla="*/ 55 h 445"/>
                <a:gd name="T44" fmla="*/ 3420 w 5760"/>
                <a:gd name="T45" fmla="*/ 76 h 445"/>
                <a:gd name="T46" fmla="*/ 3048 w 5760"/>
                <a:gd name="T47" fmla="*/ 112 h 445"/>
                <a:gd name="T48" fmla="*/ 2844 w 5760"/>
                <a:gd name="T49" fmla="*/ 128 h 445"/>
                <a:gd name="T50" fmla="*/ 2742 w 5760"/>
                <a:gd name="T51" fmla="*/ 117 h 445"/>
                <a:gd name="T52" fmla="*/ 2710 w 5760"/>
                <a:gd name="T53" fmla="*/ 56 h 445"/>
                <a:gd name="T54" fmla="*/ 2658 w 5760"/>
                <a:gd name="T55" fmla="*/ 50 h 445"/>
                <a:gd name="T56" fmla="*/ 2558 w 5760"/>
                <a:gd name="T57" fmla="*/ 95 h 445"/>
                <a:gd name="T58" fmla="*/ 2444 w 5760"/>
                <a:gd name="T59" fmla="*/ 109 h 445"/>
                <a:gd name="T60" fmla="*/ 2322 w 5760"/>
                <a:gd name="T61" fmla="*/ 91 h 445"/>
                <a:gd name="T62" fmla="*/ 2274 w 5760"/>
                <a:gd name="T63" fmla="*/ 70 h 445"/>
                <a:gd name="T64" fmla="*/ 2185 w 5760"/>
                <a:gd name="T65" fmla="*/ 3 h 445"/>
                <a:gd name="T66" fmla="*/ 2048 w 5760"/>
                <a:gd name="T67" fmla="*/ 64 h 445"/>
                <a:gd name="T68" fmla="*/ 1794 w 5760"/>
                <a:gd name="T69" fmla="*/ 102 h 445"/>
                <a:gd name="T70" fmla="*/ 1560 w 5760"/>
                <a:gd name="T71" fmla="*/ 91 h 445"/>
                <a:gd name="T72" fmla="*/ 1482 w 5760"/>
                <a:gd name="T73" fmla="*/ 76 h 445"/>
                <a:gd name="T74" fmla="*/ 1428 w 5760"/>
                <a:gd name="T75" fmla="*/ 50 h 445"/>
                <a:gd name="T76" fmla="*/ 1374 w 5760"/>
                <a:gd name="T77" fmla="*/ 44 h 445"/>
                <a:gd name="T78" fmla="*/ 1308 w 5760"/>
                <a:gd name="T79" fmla="*/ 55 h 445"/>
                <a:gd name="T80" fmla="*/ 1140 w 5760"/>
                <a:gd name="T81" fmla="*/ 107 h 445"/>
                <a:gd name="T82" fmla="*/ 948 w 5760"/>
                <a:gd name="T83" fmla="*/ 143 h 445"/>
                <a:gd name="T84" fmla="*/ 708 w 5760"/>
                <a:gd name="T85" fmla="*/ 138 h 445"/>
                <a:gd name="T86" fmla="*/ 534 w 5760"/>
                <a:gd name="T87" fmla="*/ 96 h 445"/>
                <a:gd name="T88" fmla="*/ 444 w 5760"/>
                <a:gd name="T89" fmla="*/ 55 h 445"/>
                <a:gd name="T90" fmla="*/ 396 w 5760"/>
                <a:gd name="T91" fmla="*/ 34 h 445"/>
                <a:gd name="T92" fmla="*/ 378 w 5760"/>
                <a:gd name="T93" fmla="*/ 39 h 445"/>
                <a:gd name="T94" fmla="*/ 342 w 5760"/>
                <a:gd name="T95" fmla="*/ 70 h 445"/>
                <a:gd name="T96" fmla="*/ 288 w 5760"/>
                <a:gd name="T97" fmla="*/ 96 h 445"/>
                <a:gd name="T98" fmla="*/ 192 w 5760"/>
                <a:gd name="T99" fmla="*/ 112 h 445"/>
                <a:gd name="T100" fmla="*/ 90 w 5760"/>
                <a:gd name="T101" fmla="*/ 112 h 445"/>
                <a:gd name="T102" fmla="*/ 0 w 5760"/>
                <a:gd name="T103" fmla="*/ 96 h 445"/>
                <a:gd name="T104" fmla="*/ 5760 w 5760"/>
                <a:gd name="T105" fmla="*/ 445 h 44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195"/>
              </a:schemeClr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79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9480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9481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</a:p>
        </p:txBody>
      </p:sp>
      <p:sp>
        <p:nvSpPr>
          <p:cNvPr id="19482" name="Rectangle 2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83" name="Rectangle 2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375A0D24-575E-4FE4-B9EE-A522B8015B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9484" name="Rectangle 2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ransition>
    <p:push dir="r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42;&#1110;&#1076;%20&#1084;&#1091;&#1078;&#1080;&#1094;&#1100;&#1082;&#1086;&#1111;%20&#1043;&#1086;&#1083;&#1075;&#1086;&#1092;&#1080;\&#1052;&#1072;&#1090;&#1110;&#1081;&#1095;&#1091;&#1082;%20&#1045;&#1082;&#1089;&#1087;&#1088;&#1077;&#1089;&#1110;&#1086;&#1085;&#1110;&#1079;&#1084;\&#1064;&#1090;&#1088;&#1072;&#1091;&#1089;%20&#1056;&#1110;&#1095;&#1072;&#1088;&#1076;%20l&#1092;&#1088;&#1072;&#1075;&#1084;&#1077;&#1085;&#1090;).mp3" TargetMode="Externa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www.google.com.ua/imgres?q=%D0%B5%D0%BA%D1%81%D0%BF%D1%80%D0%B5%D1%81%D1%96%D0%BE%D0%BD%D1%96%D0%B7%D0%BC+%D1%81%D1%82%D0%B5%D1%84%D0%B0%D0%BD%D0%B8%D0%BA%D0%B0&amp;um=1&amp;hl=uk&amp;biw=1024&amp;bih=546&amp;tbm=isch&amp;tbnid=dh_7eQypkCwQ4M:&amp;imgrefurl=http://uk.wikipedia.org/wiki/%D0%95%D0%BA%D1%81%D0%BF%D1%80%D0%B5%D1%81%D1%96%D0%BE%D0%BD%D1%96%D0%B7%D0%BC&amp;docid=-rCJ1BpaeJkQpM&amp;imgurl=http://upload.wikimedia.org/wikipedia/commons/thumb/b/bd/Egon_Schiele_059.jpg/250px-Egon_Schiele_059.jpg&amp;w=250&amp;h=323&amp;ei=WeKjUIasA4jbtAax3oGADQ&amp;zoom=1&amp;iact=hc&amp;vpx=586&amp;vpy=2&amp;dur=9828&amp;hovh=255&amp;hovw=197&amp;tx=106&amp;ty=200&amp;sig=102090534845708296498&amp;page=2&amp;tbnh=174&amp;tbnw=121&amp;start=10&amp;ndsp=15&amp;ved=1t:429,r:4,s:10,i:115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42;&#1110;&#1076;%20&#1084;&#1091;&#1078;&#1080;&#1094;&#1100;&#1082;&#1086;&#1111;%20&#1043;&#1086;&#1083;&#1075;&#1086;&#1092;&#1080;\&#1052;&#1072;&#1090;&#1110;&#1081;&#1095;&#1091;&#1082;%20&#1045;&#1082;&#1089;&#1087;&#1088;&#1077;&#1089;&#1110;&#1086;&#1085;&#1110;&#1079;&#1084;\&#1044;&#1077;&#1073;&#1102;&#1089;&#1089;&#1110;%20&#1060;&#1088;&#1072;&#1075;&#1084;&#1077;&#1085;&#1090;%20(muzofon.com).mp3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9.xml.rels><?xml version="1.0" encoding="UTF-8" standalone="yes" ?><Relationships xmlns="http://schemas.openxmlformats.org/package/2006/relationships"><Relationship Id="rId3" Target="../media/image9.jpe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5" descr="Сучасна панорама Заліщикі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6" descr="IMG_107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17463"/>
            <a:ext cx="4127500" cy="28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684213" y="5300663"/>
            <a:ext cx="68040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 dirty="0" err="1">
                <a:solidFill>
                  <a:srgbClr val="FFFF66"/>
                </a:solidFill>
                <a:latin typeface="Arial" charset="0"/>
              </a:rPr>
              <a:t>Спеціаліст</a:t>
            </a:r>
            <a:r>
              <a:rPr lang="ru-RU" sz="2400" b="1" dirty="0">
                <a:solidFill>
                  <a:srgbClr val="FFFF66"/>
                </a:solidFill>
                <a:latin typeface="Arial" charset="0"/>
              </a:rPr>
              <a:t> </a:t>
            </a:r>
            <a:r>
              <a:rPr lang="ru-RU" sz="2400" b="1" dirty="0" err="1">
                <a:solidFill>
                  <a:srgbClr val="FFFF66"/>
                </a:solidFill>
                <a:latin typeface="Arial" charset="0"/>
              </a:rPr>
              <a:t>вищої</a:t>
            </a:r>
            <a:r>
              <a:rPr lang="ru-RU" sz="2400" b="1" dirty="0">
                <a:solidFill>
                  <a:srgbClr val="FFFF66"/>
                </a:solidFill>
                <a:latin typeface="Arial" charset="0"/>
              </a:rPr>
              <a:t> </a:t>
            </a:r>
            <a:r>
              <a:rPr lang="ru-RU" sz="2400" b="1" dirty="0" err="1">
                <a:solidFill>
                  <a:srgbClr val="FFFF66"/>
                </a:solidFill>
                <a:latin typeface="Arial" charset="0"/>
              </a:rPr>
              <a:t>категорії</a:t>
            </a:r>
            <a:r>
              <a:rPr lang="ru-RU" sz="2400" b="1" dirty="0">
                <a:solidFill>
                  <a:srgbClr val="FFFF66"/>
                </a:solidFill>
                <a:latin typeface="Arial" charset="0"/>
              </a:rPr>
              <a:t>, </a:t>
            </a:r>
            <a:r>
              <a:rPr lang="uk-UA" sz="2400" b="1" dirty="0">
                <a:solidFill>
                  <a:srgbClr val="FFFF66"/>
                </a:solidFill>
                <a:latin typeface="Arial" charset="0"/>
              </a:rPr>
              <a:t>                          </a:t>
            </a:r>
            <a:r>
              <a:rPr lang="ru-RU" sz="2400" b="1" dirty="0" err="1">
                <a:solidFill>
                  <a:srgbClr val="FFFF66"/>
                </a:solidFill>
                <a:latin typeface="Arial" charset="0"/>
              </a:rPr>
              <a:t>викладач-методист</a:t>
            </a:r>
            <a:r>
              <a:rPr lang="ru-RU" sz="2400" b="1" dirty="0">
                <a:solidFill>
                  <a:srgbClr val="FFFF66"/>
                </a:solidFill>
                <a:latin typeface="Arial" charset="0"/>
              </a:rPr>
              <a:t>   </a:t>
            </a:r>
            <a:r>
              <a:rPr lang="ru-RU" sz="2400" b="1" dirty="0" err="1">
                <a:solidFill>
                  <a:srgbClr val="FFFF66"/>
                </a:solidFill>
                <a:latin typeface="Arial" charset="0"/>
              </a:rPr>
              <a:t>Матійчук</a:t>
            </a:r>
            <a:r>
              <a:rPr lang="ru-RU" sz="2400" b="1" dirty="0">
                <a:solidFill>
                  <a:srgbClr val="FFFF66"/>
                </a:solidFill>
                <a:latin typeface="Arial" charset="0"/>
              </a:rPr>
              <a:t> О.М.</a:t>
            </a:r>
          </a:p>
        </p:txBody>
      </p:sp>
      <p:sp>
        <p:nvSpPr>
          <p:cNvPr id="36869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5327650" y="2205038"/>
            <a:ext cx="3816350" cy="576262"/>
          </a:xfrm>
          <a:noFill/>
        </p:spPr>
        <p:txBody>
          <a:bodyPr/>
          <a:lstStyle/>
          <a:p>
            <a:r>
              <a:rPr lang="uk-UA" sz="1800" dirty="0" smtClean="0">
                <a:solidFill>
                  <a:srgbClr val="FFFF66"/>
                </a:solidFill>
                <a:effectLst/>
              </a:rPr>
              <a:t>ВП </a:t>
            </a:r>
            <a:r>
              <a:rPr lang="uk-UA" sz="1800" dirty="0" err="1" smtClean="0">
                <a:solidFill>
                  <a:srgbClr val="FFFF66"/>
                </a:solidFill>
                <a:effectLst/>
              </a:rPr>
              <a:t>НУБіП</a:t>
            </a:r>
            <a:r>
              <a:rPr lang="uk-UA" sz="1800" dirty="0" smtClean="0">
                <a:solidFill>
                  <a:srgbClr val="FFFF66"/>
                </a:solidFill>
                <a:effectLst/>
              </a:rPr>
              <a:t> України </a:t>
            </a:r>
            <a:r>
              <a:rPr lang="en-US" sz="1800" dirty="0" smtClean="0">
                <a:solidFill>
                  <a:srgbClr val="FFFF66"/>
                </a:solidFill>
                <a:effectLst/>
              </a:rPr>
              <a:t>“</a:t>
            </a:r>
            <a:r>
              <a:rPr lang="uk-UA" sz="1800" dirty="0" err="1" smtClean="0">
                <a:solidFill>
                  <a:srgbClr val="FFFF66"/>
                </a:solidFill>
                <a:effectLst/>
              </a:rPr>
              <a:t>Заліщицький</a:t>
            </a:r>
            <a:r>
              <a:rPr lang="uk-UA" sz="1800" dirty="0" smtClean="0">
                <a:solidFill>
                  <a:srgbClr val="FFFF66"/>
                </a:solidFill>
                <a:effectLst/>
              </a:rPr>
              <a:t> аграрний коледж</a:t>
            </a:r>
            <a:br>
              <a:rPr lang="uk-UA" sz="1800" dirty="0" smtClean="0">
                <a:solidFill>
                  <a:srgbClr val="FFFF66"/>
                </a:solidFill>
                <a:effectLst/>
              </a:rPr>
            </a:br>
            <a:r>
              <a:rPr lang="uk-UA" sz="1800" dirty="0" smtClean="0">
                <a:solidFill>
                  <a:srgbClr val="FFFF66"/>
                </a:solidFill>
                <a:effectLst/>
              </a:rPr>
              <a:t> ім. Є. Храпливого</a:t>
            </a:r>
            <a:r>
              <a:rPr lang="en-US" sz="1800" dirty="0" smtClean="0">
                <a:solidFill>
                  <a:srgbClr val="FFFF66"/>
                </a:solidFill>
                <a:effectLst/>
              </a:rPr>
              <a:t>”</a:t>
            </a:r>
            <a:endParaRPr lang="ru-RU" sz="1800" dirty="0" smtClean="0">
              <a:solidFill>
                <a:srgbClr val="FFFF66"/>
              </a:solidFill>
              <a:effectLst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/>
      <p:bldP spid="3686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78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5800" y="1752600"/>
            <a:ext cx="3200400" cy="3129907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Рисунок 4" descr="78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24400" y="3352800"/>
            <a:ext cx="3505200" cy="31635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762000" y="0"/>
            <a:ext cx="7772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pPr algn="ctr">
              <a:defRPr/>
            </a:pPr>
            <a:r>
              <a:rPr lang="uk-UA" sz="6000" b="1" i="1" ker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uk-UA" sz="6000" b="1" i="1" ker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Живопис</a:t>
            </a:r>
            <a:endParaRPr lang="ru-RU" sz="6000" b="1" i="1" kern="0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Прямоугольник 8"/>
          <p:cNvSpPr>
            <a:spLocks noChangeArrowheads="1"/>
          </p:cNvSpPr>
          <p:nvPr/>
        </p:nvSpPr>
        <p:spPr bwMode="auto">
          <a:xfrm>
            <a:off x="2209800" y="838200"/>
            <a:ext cx="495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800" b="1" dirty="0">
                <a:solidFill>
                  <a:srgbClr val="FFFF0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ІМПРЕСІОНІЗМ</a:t>
            </a:r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 rot="-445148">
            <a:off x="723900" y="4981575"/>
            <a:ext cx="3556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uk-UA" sz="2400" b="1">
                <a:latin typeface="Arial" charset="0"/>
                <a:ea typeface="Times New Roman" pitchFamily="18" charset="0"/>
                <a:cs typeface="Arial" charset="0"/>
              </a:rPr>
              <a:t>Едгар Дега. </a:t>
            </a:r>
          </a:p>
          <a:p>
            <a:pPr algn="ctr"/>
            <a:r>
              <a:rPr lang="uk-UA" sz="2400" b="1">
                <a:latin typeface="Arial" charset="0"/>
                <a:ea typeface="Times New Roman" pitchFamily="18" charset="0"/>
                <a:cs typeface="Arial" charset="0"/>
              </a:rPr>
              <a:t>Голубі танцівниці</a:t>
            </a:r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5486400" y="2286000"/>
            <a:ext cx="2286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uk-UA" sz="2400" b="1">
                <a:latin typeface="Arial" charset="0"/>
                <a:ea typeface="Times New Roman" pitchFamily="18" charset="0"/>
                <a:cs typeface="Arial" charset="0"/>
              </a:rPr>
              <a:t>Едуард Мане. Бузок у склі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6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2000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Штраус Річард lфрагмент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534400" y="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8229600" cy="788988"/>
          </a:xfrm>
        </p:spPr>
        <p:txBody>
          <a:bodyPr/>
          <a:lstStyle/>
          <a:p>
            <a:pPr>
              <a:defRPr/>
            </a:pPr>
            <a:r>
              <a:rPr lang="uk-UA" sz="6000" b="1" i="1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Музика</a:t>
            </a:r>
            <a:r>
              <a:rPr lang="uk-UA" sz="4400" b="1" i="1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400" b="1" i="1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/>
          </a:p>
        </p:txBody>
      </p:sp>
      <p:pic>
        <p:nvPicPr>
          <p:cNvPr id="5" name="Содержимое 4" descr="strausrbig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4953000" y="1600200"/>
            <a:ext cx="3436549" cy="4226400"/>
          </a:xfrm>
          <a:ln w="190500" cap="sq">
            <a:solidFill>
              <a:srgbClr val="C8C6BD"/>
            </a:solidFill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Прямоугольник 8"/>
          <p:cNvSpPr>
            <a:spLocks noChangeArrowheads="1"/>
          </p:cNvSpPr>
          <p:nvPr/>
        </p:nvSpPr>
        <p:spPr bwMode="auto">
          <a:xfrm>
            <a:off x="2209800" y="914400"/>
            <a:ext cx="495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800" b="1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ЕКСПРЕСІОНІЗМ</a:t>
            </a:r>
          </a:p>
        </p:txBody>
      </p:sp>
      <p:pic>
        <p:nvPicPr>
          <p:cNvPr id="6" name="Рисунок 5" descr="malerbig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38200" y="1600200"/>
            <a:ext cx="3438000" cy="425028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Прямоугольник 8"/>
          <p:cNvSpPr>
            <a:spLocks noChangeArrowheads="1"/>
          </p:cNvSpPr>
          <p:nvPr/>
        </p:nvSpPr>
        <p:spPr bwMode="auto">
          <a:xfrm>
            <a:off x="228600" y="5867400"/>
            <a:ext cx="4800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3600" b="1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Густав </a:t>
            </a:r>
            <a:r>
              <a:rPr lang="uk-UA" sz="3600" b="1" dirty="0" err="1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Малер</a:t>
            </a:r>
            <a:endParaRPr lang="uk-UA" sz="3600" b="1" dirty="0"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8"/>
          <p:cNvSpPr>
            <a:spLocks noChangeArrowheads="1"/>
          </p:cNvSpPr>
          <p:nvPr/>
        </p:nvSpPr>
        <p:spPr bwMode="auto">
          <a:xfrm>
            <a:off x="4343400" y="5867400"/>
            <a:ext cx="4800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3600" b="1" dirty="0" err="1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Ріхард</a:t>
            </a:r>
            <a:r>
              <a:rPr lang="uk-UA" sz="3600" b="1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Штраус</a:t>
            </a:r>
          </a:p>
        </p:txBody>
      </p:sp>
    </p:spTree>
  </p:cSld>
  <p:clrMapOvr>
    <a:masterClrMapping/>
  </p:clrMapOvr>
  <p:transition advTm="10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4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5"/>
          <p:cNvSpPr txBox="1">
            <a:spLocks noChangeArrowheads="1"/>
          </p:cNvSpPr>
          <p:nvPr/>
        </p:nvSpPr>
        <p:spPr bwMode="auto">
          <a:xfrm>
            <a:off x="152400" y="1905000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/>
              <a:t>Егон Шиле. Альберт фон Гютерслог</a:t>
            </a:r>
            <a:endParaRPr lang="ru-RU" b="1"/>
          </a:p>
        </p:txBody>
      </p:sp>
      <p:pic>
        <p:nvPicPr>
          <p:cNvPr id="11269" name="rg_hi" descr="http://t3.gstatic.com/images?q=tbn:ANd9GcS8a_RRa5WUtM7pLRpEobkUCmhIDuzDOO_E1q92o2y-DwB-y6jf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81000" y="2743200"/>
            <a:ext cx="2362200" cy="3276600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270" name="Прямоугольник 11"/>
          <p:cNvSpPr>
            <a:spLocks noChangeArrowheads="1"/>
          </p:cNvSpPr>
          <p:nvPr/>
        </p:nvSpPr>
        <p:spPr bwMode="auto">
          <a:xfrm>
            <a:off x="1905000" y="762000"/>
            <a:ext cx="5638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3200" b="1" dirty="0">
                <a:solidFill>
                  <a:srgbClr val="FFFF0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ЕКСПРЕСІОНІЗМ</a:t>
            </a:r>
          </a:p>
        </p:txBody>
      </p:sp>
      <p:sp>
        <p:nvSpPr>
          <p:cNvPr id="10" name="Прямоугольник 6"/>
          <p:cNvSpPr>
            <a:spLocks noChangeArrowheads="1"/>
          </p:cNvSpPr>
          <p:nvPr/>
        </p:nvSpPr>
        <p:spPr bwMode="auto">
          <a:xfrm>
            <a:off x="4876800" y="5791200"/>
            <a:ext cx="3276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endParaRPr lang="uk-UA" sz="2400" b="1" dirty="0">
              <a:latin typeface="+mn-lt"/>
              <a:cs typeface="Times New Roman" pitchFamily="18" charset="0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838200" y="0"/>
            <a:ext cx="7772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pPr algn="ctr">
              <a:defRPr/>
            </a:pPr>
            <a:r>
              <a:rPr lang="uk-UA" sz="44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uk-UA" sz="5400" b="1" i="1" kern="0" dirty="0">
                <a:solidFill>
                  <a:schemeClr val="bg1">
                    <a:lumMod val="20000"/>
                    <a:lumOff val="8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Живопис</a:t>
            </a:r>
            <a:endParaRPr lang="ru-RU" sz="5400" b="1" i="1" kern="0" dirty="0">
              <a:solidFill>
                <a:schemeClr val="bg1">
                  <a:lumMod val="20000"/>
                  <a:lumOff val="80000"/>
                </a:scheme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2295" name="Рисунок 8" descr="4444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1200" y="3352800"/>
            <a:ext cx="3140075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6" name="Рисунок 11" descr="1111111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71800" y="1752600"/>
            <a:ext cx="2697163" cy="3505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sp>
        <p:nvSpPr>
          <p:cNvPr id="12297" name="Text Box 5"/>
          <p:cNvSpPr txBox="1">
            <a:spLocks noChangeArrowheads="1"/>
          </p:cNvSpPr>
          <p:nvPr/>
        </p:nvSpPr>
        <p:spPr bwMode="auto">
          <a:xfrm>
            <a:off x="5791200" y="2514600"/>
            <a:ext cx="31242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000" b="1"/>
              <a:t>Егон Шиле. Автопортрет</a:t>
            </a:r>
            <a:endParaRPr lang="ru-RU" sz="2000" b="1"/>
          </a:p>
        </p:txBody>
      </p:sp>
      <p:sp>
        <p:nvSpPr>
          <p:cNvPr id="12298" name="Text Box 5"/>
          <p:cNvSpPr txBox="1">
            <a:spLocks noChangeArrowheads="1"/>
          </p:cNvSpPr>
          <p:nvPr/>
        </p:nvSpPr>
        <p:spPr bwMode="auto">
          <a:xfrm>
            <a:off x="2590800" y="5257800"/>
            <a:ext cx="35052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/>
              <a:t>Василь Кандинський. </a:t>
            </a:r>
          </a:p>
          <a:p>
            <a:pPr algn="ctr"/>
            <a:r>
              <a:rPr lang="uk-UA" b="1"/>
              <a:t>Рух</a:t>
            </a:r>
          </a:p>
          <a:p>
            <a:pPr algn="ctr"/>
            <a:endParaRPr lang="ru-RU" b="1"/>
          </a:p>
        </p:txBody>
      </p:sp>
    </p:spTree>
  </p:cSld>
  <p:clrMapOvr>
    <a:masterClrMapping/>
  </p:clrMapOvr>
  <p:transition advTm="1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12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12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2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2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122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uk-UA" sz="4400" b="1" i="1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Живопис</a:t>
            </a:r>
            <a:r>
              <a:rPr lang="ru-RU" sz="4400" b="1" i="1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i="1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5" name="Содержимое 4" descr="90909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1000" y="2286000"/>
            <a:ext cx="3224022" cy="4412720"/>
          </a:xfr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Прямоугольник 11"/>
          <p:cNvSpPr>
            <a:spLocks noChangeArrowheads="1"/>
          </p:cNvSpPr>
          <p:nvPr/>
        </p:nvSpPr>
        <p:spPr bwMode="auto">
          <a:xfrm>
            <a:off x="1905000" y="838200"/>
            <a:ext cx="5638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3200" b="1" dirty="0">
                <a:solidFill>
                  <a:srgbClr val="FFFF0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ЕКСПРЕСІОНІЗМ</a:t>
            </a:r>
          </a:p>
        </p:txBody>
      </p:sp>
      <p:pic>
        <p:nvPicPr>
          <p:cNvPr id="6" name="Рисунок 5" descr="666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91000" y="1524000"/>
            <a:ext cx="4470867" cy="3429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6629" name="Rectangle 1"/>
          <p:cNvSpPr>
            <a:spLocks noChangeArrowheads="1"/>
          </p:cNvSpPr>
          <p:nvPr/>
        </p:nvSpPr>
        <p:spPr bwMode="auto">
          <a:xfrm>
            <a:off x="4114800" y="5029200"/>
            <a:ext cx="47244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uk-UA" sz="2800" b="1">
                <a:latin typeface="Calibri" pitchFamily="34" charset="0"/>
                <a:cs typeface="Times New Roman" pitchFamily="18" charset="0"/>
              </a:rPr>
              <a:t>Олекса </a:t>
            </a:r>
            <a:r>
              <a:rPr lang="uk-UA" sz="2800" b="1">
                <a:latin typeface="Calibri" pitchFamily="34" charset="0"/>
                <a:ea typeface="Times New Roman" pitchFamily="18" charset="0"/>
                <a:cs typeface="Calibri" pitchFamily="34" charset="0"/>
              </a:rPr>
              <a:t>Новаківський</a:t>
            </a:r>
            <a:r>
              <a:rPr lang="uk-UA" sz="2800" b="1">
                <a:latin typeface="Calibri" pitchFamily="34" charset="0"/>
                <a:cs typeface="Times New Roman" pitchFamily="18" charset="0"/>
              </a:rPr>
              <a:t>. </a:t>
            </a:r>
          </a:p>
          <a:p>
            <a:pPr algn="ctr" eaLnBrk="0" hangingPunct="0"/>
            <a:r>
              <a:rPr lang="uk-UA" sz="2800" b="1">
                <a:latin typeface="Calibri" pitchFamily="34" charset="0"/>
                <a:cs typeface="Times New Roman" pitchFamily="18" charset="0"/>
              </a:rPr>
              <a:t>У задумі (Портрет дружини)</a:t>
            </a:r>
            <a:endParaRPr lang="uk-UA" sz="2800" b="1"/>
          </a:p>
        </p:txBody>
      </p:sp>
      <p:sp>
        <p:nvSpPr>
          <p:cNvPr id="26630" name="Rectangle 2"/>
          <p:cNvSpPr>
            <a:spLocks noChangeArrowheads="1"/>
          </p:cNvSpPr>
          <p:nvPr/>
        </p:nvSpPr>
        <p:spPr bwMode="auto">
          <a:xfrm>
            <a:off x="546100" y="1309688"/>
            <a:ext cx="2655888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uk-UA" sz="2800" b="1">
                <a:latin typeface="Calibri" pitchFamily="34" charset="0"/>
              </a:rPr>
              <a:t>Вінсент ван Гог. </a:t>
            </a:r>
          </a:p>
          <a:p>
            <a:pPr algn="ctr" eaLnBrk="0" hangingPunct="0"/>
            <a:r>
              <a:rPr lang="uk-UA" sz="2800" b="1">
                <a:latin typeface="Calibri" pitchFamily="34" charset="0"/>
              </a:rPr>
              <a:t>Соняшники</a:t>
            </a:r>
          </a:p>
        </p:txBody>
      </p:sp>
    </p:spTree>
  </p:cSld>
  <p:clrMapOvr>
    <a:masterClrMapping/>
  </p:clrMapOvr>
  <p:transition advTm="10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uk-UA" sz="4400" b="1" i="1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Живопис</a:t>
            </a:r>
            <a:r>
              <a:rPr lang="ru-RU" sz="4400" b="1" i="1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i="1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5" name="Содержимое 4" descr="90909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1000" y="2286000"/>
            <a:ext cx="3224022" cy="4412720"/>
          </a:xfr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Прямоугольник 11"/>
          <p:cNvSpPr>
            <a:spLocks noChangeArrowheads="1"/>
          </p:cNvSpPr>
          <p:nvPr/>
        </p:nvSpPr>
        <p:spPr bwMode="auto">
          <a:xfrm>
            <a:off x="1905000" y="838200"/>
            <a:ext cx="5638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3200" b="1" dirty="0">
                <a:solidFill>
                  <a:srgbClr val="FFFF0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ЕКСПРЕСІОНІЗМ</a:t>
            </a:r>
          </a:p>
        </p:txBody>
      </p:sp>
      <p:pic>
        <p:nvPicPr>
          <p:cNvPr id="6" name="Рисунок 5" descr="666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91000" y="1524000"/>
            <a:ext cx="4470867" cy="3429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7653" name="Rectangle 1"/>
          <p:cNvSpPr>
            <a:spLocks noChangeArrowheads="1"/>
          </p:cNvSpPr>
          <p:nvPr/>
        </p:nvSpPr>
        <p:spPr bwMode="auto">
          <a:xfrm>
            <a:off x="4114800" y="5029200"/>
            <a:ext cx="47244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uk-UA" sz="2800" b="1">
                <a:latin typeface="Calibri" pitchFamily="34" charset="0"/>
                <a:cs typeface="Times New Roman" pitchFamily="18" charset="0"/>
              </a:rPr>
              <a:t>Олекса </a:t>
            </a:r>
            <a:r>
              <a:rPr lang="uk-UA" sz="2800" b="1">
                <a:latin typeface="Calibri" pitchFamily="34" charset="0"/>
                <a:ea typeface="Times New Roman" pitchFamily="18" charset="0"/>
                <a:cs typeface="Calibri" pitchFamily="34" charset="0"/>
              </a:rPr>
              <a:t>Новаківський</a:t>
            </a:r>
            <a:r>
              <a:rPr lang="uk-UA" sz="2800" b="1">
                <a:latin typeface="Calibri" pitchFamily="34" charset="0"/>
                <a:cs typeface="Times New Roman" pitchFamily="18" charset="0"/>
              </a:rPr>
              <a:t>. </a:t>
            </a:r>
          </a:p>
          <a:p>
            <a:pPr algn="ctr" eaLnBrk="0" hangingPunct="0"/>
            <a:r>
              <a:rPr lang="uk-UA" sz="2800" b="1">
                <a:latin typeface="Calibri" pitchFamily="34" charset="0"/>
                <a:cs typeface="Times New Roman" pitchFamily="18" charset="0"/>
              </a:rPr>
              <a:t>У задумі (Портрет дружини)</a:t>
            </a:r>
            <a:endParaRPr lang="uk-UA" sz="2800" b="1"/>
          </a:p>
        </p:txBody>
      </p:sp>
      <p:sp>
        <p:nvSpPr>
          <p:cNvPr id="27654" name="Rectangle 2"/>
          <p:cNvSpPr>
            <a:spLocks noChangeArrowheads="1"/>
          </p:cNvSpPr>
          <p:nvPr/>
        </p:nvSpPr>
        <p:spPr bwMode="auto">
          <a:xfrm>
            <a:off x="546100" y="1309688"/>
            <a:ext cx="2655888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uk-UA" sz="2800" b="1">
                <a:latin typeface="Calibri" pitchFamily="34" charset="0"/>
              </a:rPr>
              <a:t>Вінсент ван Гог. </a:t>
            </a:r>
          </a:p>
          <a:p>
            <a:pPr algn="ctr" eaLnBrk="0" hangingPunct="0"/>
            <a:r>
              <a:rPr lang="uk-UA" sz="2800" b="1">
                <a:latin typeface="Calibri" pitchFamily="34" charset="0"/>
              </a:rPr>
              <a:t>Соняшники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200" b="1" i="1" dirty="0" smtClean="0">
                <a:cs typeface="Times New Roman" pitchFamily="18" charset="0"/>
              </a:rPr>
              <a:t>Перша </a:t>
            </a:r>
            <a:r>
              <a:rPr lang="ru-RU" sz="3200" b="1" i="1" dirty="0" err="1" smtClean="0">
                <a:cs typeface="Times New Roman" pitchFamily="18" charset="0"/>
              </a:rPr>
              <a:t>виставка</a:t>
            </a:r>
            <a:r>
              <a:rPr lang="ru-RU" sz="3200" b="1" i="1" dirty="0" smtClean="0">
                <a:cs typeface="Times New Roman" pitchFamily="18" charset="0"/>
              </a:rPr>
              <a:t> картин </a:t>
            </a:r>
            <a:r>
              <a:rPr lang="ru-RU" sz="3200" b="1" i="1" dirty="0" err="1" smtClean="0">
                <a:cs typeface="Times New Roman" pitchFamily="18" charset="0"/>
              </a:rPr>
              <a:t>Сильвестра</a:t>
            </a:r>
            <a:r>
              <a:rPr lang="ru-RU" sz="3200" b="1" i="1" dirty="0" smtClean="0">
                <a:cs typeface="Times New Roman" pitchFamily="18" charset="0"/>
              </a:rPr>
              <a:t> Сталлоне в </a:t>
            </a:r>
            <a:r>
              <a:rPr lang="ru-RU" sz="3200" b="1" i="1" dirty="0" err="1" smtClean="0">
                <a:cs typeface="Times New Roman" pitchFamily="18" charset="0"/>
              </a:rPr>
              <a:t>Санкт-Моріці</a:t>
            </a:r>
            <a:endParaRPr lang="ru-RU" sz="3200" b="1" i="1" dirty="0">
              <a:cs typeface="Times New Roman" pitchFamily="18" charset="0"/>
            </a:endParaRPr>
          </a:p>
        </p:txBody>
      </p:sp>
      <p:pic>
        <p:nvPicPr>
          <p:cNvPr id="14339" name="Рисунок 4" descr="stallone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038600" y="2286000"/>
            <a:ext cx="4516438" cy="30337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14340" name="Содержимое 3" descr="stallone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>
          <a:xfrm>
            <a:off x="457200" y="1676400"/>
            <a:ext cx="3095625" cy="4257675"/>
          </a:xfrm>
          <a:effectLst>
            <a:softEdge rad="112500"/>
          </a:effec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7525"/>
          </a:xfrm>
        </p:spPr>
        <p:txBody>
          <a:bodyPr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uk-UA" sz="2800" b="1" dirty="0" smtClean="0">
                <a:effectLst/>
                <a:latin typeface="Verdana" pitchFamily="34" charset="0"/>
                <a:cs typeface="Times New Roman" pitchFamily="18" charset="0"/>
              </a:rPr>
              <a:t>   </a:t>
            </a:r>
            <a:r>
              <a:rPr lang="uk-UA" sz="2800" b="1" i="1" dirty="0" smtClean="0">
                <a:effectLst/>
                <a:latin typeface="Verdana" pitchFamily="34" charset="0"/>
                <a:cs typeface="Times New Roman" pitchFamily="18" charset="0"/>
              </a:rPr>
              <a:t>В.Стефаник поєднує у своїй творчості засоби художньої виразності експресіонізму з глибиною реалізму, змальовуючи ті обставини, у яких формуються і діють персонажі, а характери героїв розкриваються через показ їхніх вчинків, дій, переживань.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400" dirty="0" smtClean="0">
              <a:solidFill>
                <a:srgbClr val="5FA326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Verdana" pitchFamily="34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uk-UA" sz="2400" dirty="0" smtClean="0">
                <a:solidFill>
                  <a:srgbClr val="5FA326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  <a:cs typeface="Times New Roman" pitchFamily="18" charset="0"/>
              </a:rPr>
              <a:t>	</a:t>
            </a:r>
            <a:r>
              <a:rPr lang="ru-RU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  <a:cs typeface="Times New Roman" pitchFamily="18" charset="0"/>
              </a:rPr>
              <a:t>«</a:t>
            </a:r>
            <a:r>
              <a:rPr lang="ru-RU" sz="3600" b="1" i="1" dirty="0" err="1" smtClean="0">
                <a:solidFill>
                  <a:srgbClr val="FFFF00"/>
                </a:solidFill>
              </a:rPr>
              <a:t>Кожна</a:t>
            </a:r>
            <a:r>
              <a:rPr lang="ru-RU" sz="3600" b="1" i="1" dirty="0" smtClean="0">
                <a:solidFill>
                  <a:srgbClr val="FFFF00"/>
                </a:solidFill>
              </a:rPr>
              <a:t> моя </a:t>
            </a:r>
            <a:r>
              <a:rPr lang="ru-RU" sz="3600" b="1" i="1" dirty="0" err="1" smtClean="0">
                <a:solidFill>
                  <a:srgbClr val="FFFF00"/>
                </a:solidFill>
              </a:rPr>
              <a:t>дрібниця</a:t>
            </a:r>
            <a:r>
              <a:rPr lang="ru-RU" sz="3600" b="1" i="1" dirty="0" smtClean="0">
                <a:solidFill>
                  <a:srgbClr val="FFFF00"/>
                </a:solidFill>
              </a:rPr>
              <a:t>, яку я пишу, граничить </a:t>
            </a:r>
            <a:r>
              <a:rPr lang="ru-RU" sz="3600" b="1" i="1" dirty="0" err="1" smtClean="0">
                <a:solidFill>
                  <a:srgbClr val="FFFF00"/>
                </a:solidFill>
              </a:rPr>
              <a:t>з</a:t>
            </a:r>
            <a:r>
              <a:rPr lang="ru-RU" sz="3600" b="1" i="1" dirty="0" smtClean="0">
                <a:solidFill>
                  <a:srgbClr val="FFFF00"/>
                </a:solidFill>
              </a:rPr>
              <a:t> </a:t>
            </a:r>
            <a:r>
              <a:rPr lang="ru-RU" sz="3600" b="1" i="1" dirty="0" err="1" smtClean="0">
                <a:solidFill>
                  <a:srgbClr val="FFFF00"/>
                </a:solidFill>
              </a:rPr>
              <a:t>божевіллям</a:t>
            </a:r>
            <a:r>
              <a:rPr lang="ru-RU" sz="3600" b="1" i="1" dirty="0" smtClean="0">
                <a:solidFill>
                  <a:srgbClr val="FFFF00"/>
                </a:solidFill>
              </a:rPr>
              <a:t>» </a:t>
            </a:r>
            <a:r>
              <a:rPr lang="ru-RU" b="1" i="1" dirty="0" smtClean="0">
                <a:solidFill>
                  <a:srgbClr val="FFFF00"/>
                </a:solidFill>
              </a:rPr>
              <a:t> (Василь </a:t>
            </a:r>
            <a:r>
              <a:rPr lang="ru-RU" b="1" i="1" dirty="0" err="1" smtClean="0">
                <a:solidFill>
                  <a:srgbClr val="FFFF00"/>
                </a:solidFill>
              </a:rPr>
              <a:t>Стефаник</a:t>
            </a:r>
            <a:r>
              <a:rPr lang="ru-RU" b="1" i="1" dirty="0" smtClean="0">
                <a:solidFill>
                  <a:srgbClr val="FFFF00"/>
                </a:solidFill>
              </a:rPr>
              <a:t>)</a:t>
            </a:r>
          </a:p>
          <a:p>
            <a:pPr>
              <a:defRPr/>
            </a:pPr>
            <a:endParaRPr lang="ru-RU" sz="2400" dirty="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47800"/>
          </a:xfrm>
        </p:spPr>
        <p:txBody>
          <a:bodyPr/>
          <a:lstStyle/>
          <a:p>
            <a:r>
              <a:rPr lang="uk-UA" b="1" i="1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Буду світ різьбити, як камінь …                                           </a:t>
            </a:r>
            <a:r>
              <a:rPr lang="uk-UA" sz="3100" b="1" i="1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Василь Стефаник</a:t>
            </a:r>
            <a:endParaRPr lang="ru-RU" b="1" i="1" smtClean="0"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62000"/>
            <a:ext cx="9144000" cy="5486400"/>
          </a:xfrm>
        </p:spPr>
        <p:txBody>
          <a:bodyPr/>
          <a:lstStyle/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endParaRPr lang="uk-UA" sz="2400" i="1" dirty="0" smtClean="0">
              <a:latin typeface="+mj-lt"/>
              <a:cs typeface="Times New Roman" pitchFamily="18" charset="0"/>
            </a:endParaRPr>
          </a:p>
          <a:p>
            <a:pPr marL="0" indent="0"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uk-UA" sz="3600" i="1" u="sng" dirty="0" smtClean="0">
                <a:latin typeface="+mj-lt"/>
                <a:cs typeface="Times New Roman" pitchFamily="18" charset="0"/>
              </a:rPr>
              <a:t>Основні ознаки експресіонізму у творчості Стефаника</a:t>
            </a:r>
            <a:r>
              <a:rPr lang="uk-UA" sz="3600" i="1" dirty="0" smtClean="0">
                <a:latin typeface="+mj-lt"/>
                <a:cs typeface="Times New Roman" pitchFamily="18" charset="0"/>
              </a:rPr>
              <a:t>:</a:t>
            </a:r>
          </a:p>
          <a:p>
            <a:pPr marL="274320" indent="-274320" fontAlgn="auto">
              <a:spcAft>
                <a:spcPts val="0"/>
              </a:spcAft>
              <a:buClrTx/>
              <a:buFont typeface="Wingdings" pitchFamily="2" charset="2"/>
              <a:buChar char="q"/>
              <a:defRPr/>
            </a:pPr>
            <a:r>
              <a:rPr lang="uk-UA" sz="2800" i="1" dirty="0" smtClean="0">
                <a:latin typeface="+mj-lt"/>
                <a:cs typeface="Times New Roman" pitchFamily="18" charset="0"/>
              </a:rPr>
              <a:t>увага до простих характерів;</a:t>
            </a:r>
          </a:p>
          <a:p>
            <a:pPr marL="274320" indent="-274320" fontAlgn="auto">
              <a:spcAft>
                <a:spcPts val="0"/>
              </a:spcAft>
              <a:buClr>
                <a:schemeClr val="tx1"/>
              </a:buClr>
              <a:buFont typeface="Wingdings" pitchFamily="2" charset="2"/>
              <a:buChar char="q"/>
              <a:defRPr/>
            </a:pPr>
            <a:r>
              <a:rPr lang="uk-UA" sz="2800" i="1" dirty="0" smtClean="0">
                <a:latin typeface="+mj-lt"/>
                <a:cs typeface="Times New Roman" pitchFamily="18" charset="0"/>
              </a:rPr>
              <a:t>прагнення віднайти </a:t>
            </a:r>
            <a:r>
              <a:rPr lang="uk-UA" sz="2800" i="1" dirty="0" err="1" smtClean="0">
                <a:latin typeface="+mj-lt"/>
                <a:cs typeface="Times New Roman" pitchFamily="18" charset="0"/>
              </a:rPr>
              <a:t>першовитоки</a:t>
            </a:r>
            <a:r>
              <a:rPr lang="uk-UA" sz="2800" i="1" dirty="0" smtClean="0">
                <a:latin typeface="+mj-lt"/>
                <a:cs typeface="Times New Roman" pitchFamily="18" charset="0"/>
              </a:rPr>
              <a:t>, корені </a:t>
            </a:r>
            <a:endParaRPr lang="en-US" sz="2800" i="1" dirty="0" smtClean="0">
              <a:latin typeface="+mj-lt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sz="2800" i="1" dirty="0" smtClean="0">
                <a:latin typeface="+mj-lt"/>
                <a:cs typeface="Times New Roman" pitchFamily="18" charset="0"/>
              </a:rPr>
              <a:t>     </a:t>
            </a:r>
            <a:r>
              <a:rPr lang="uk-UA" sz="2800" i="1" dirty="0" smtClean="0">
                <a:latin typeface="+mj-lt"/>
                <a:cs typeface="Times New Roman" pitchFamily="18" charset="0"/>
              </a:rPr>
              <a:t>зла в людському суспільстві;</a:t>
            </a:r>
          </a:p>
          <a:p>
            <a:pPr marL="274320" indent="-274320" fontAlgn="auto">
              <a:spcAft>
                <a:spcPts val="0"/>
              </a:spcAft>
              <a:buClr>
                <a:schemeClr val="tx1"/>
              </a:buClr>
              <a:buFont typeface="Wingdings" pitchFamily="2" charset="2"/>
              <a:buChar char="q"/>
              <a:defRPr/>
            </a:pPr>
            <a:r>
              <a:rPr lang="uk-UA" sz="2800" i="1" dirty="0" smtClean="0">
                <a:latin typeface="+mj-lt"/>
                <a:cs typeface="Times New Roman" pitchFamily="18" charset="0"/>
              </a:rPr>
              <a:t>заглиблення у проблему вини і кари;</a:t>
            </a:r>
          </a:p>
          <a:p>
            <a:pPr marL="274320" indent="-274320" fontAlgn="auto">
              <a:spcAft>
                <a:spcPts val="0"/>
              </a:spcAft>
              <a:buClr>
                <a:schemeClr val="tx1"/>
              </a:buClr>
              <a:buFont typeface="Wingdings" pitchFamily="2" charset="2"/>
              <a:buChar char="q"/>
              <a:defRPr/>
            </a:pPr>
            <a:r>
              <a:rPr lang="uk-UA" sz="2800" i="1" dirty="0" smtClean="0">
                <a:latin typeface="+mj-lt"/>
                <a:cs typeface="Times New Roman" pitchFamily="18" charset="0"/>
              </a:rPr>
              <a:t>дослідження сенсу страждання і смерті людини;</a:t>
            </a:r>
          </a:p>
          <a:p>
            <a:pPr marL="274320" indent="-274320" fontAlgn="auto">
              <a:spcAft>
                <a:spcPts val="0"/>
              </a:spcAft>
              <a:buClr>
                <a:schemeClr val="tx1"/>
              </a:buClr>
              <a:buFont typeface="Wingdings" pitchFamily="2" charset="2"/>
              <a:buChar char="q"/>
              <a:defRPr/>
            </a:pPr>
            <a:r>
              <a:rPr lang="uk-UA" sz="2800" i="1" dirty="0" smtClean="0">
                <a:latin typeface="+mj-lt"/>
                <a:cs typeface="Times New Roman" pitchFamily="18" charset="0"/>
              </a:rPr>
              <a:t>висвітлення протилежних понять «прекрасне – потворне»;</a:t>
            </a:r>
          </a:p>
          <a:p>
            <a:pPr marL="274320" indent="-274320" fontAlgn="auto">
              <a:spcAft>
                <a:spcPts val="0"/>
              </a:spcAft>
              <a:buClr>
                <a:schemeClr val="tx1"/>
              </a:buClr>
              <a:buFont typeface="Wingdings" pitchFamily="2" charset="2"/>
              <a:buChar char="q"/>
              <a:defRPr/>
            </a:pPr>
            <a:r>
              <a:rPr lang="uk-UA" sz="2800" i="1" dirty="0" smtClean="0">
                <a:latin typeface="+mj-lt"/>
                <a:cs typeface="Times New Roman" pitchFamily="18" charset="0"/>
              </a:rPr>
              <a:t>захоплення ідеєю всезагального взаємозв'язку всього сущого.</a:t>
            </a:r>
          </a:p>
          <a:p>
            <a:pPr>
              <a:defRPr/>
            </a:pPr>
            <a:endParaRPr lang="ru-RU" sz="2000" dirty="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 * Стояв перед гостями,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тримав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порцію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горівки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правій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руці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видко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i="1" dirty="0" err="1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каменів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бо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слова не годен </a:t>
            </a:r>
            <a:r>
              <a:rPr lang="ru-RU" sz="2400" b="1" i="1" dirty="0" err="1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sz="2400" b="1" i="1" dirty="0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заговорити</a:t>
            </a:r>
            <a:r>
              <a:rPr lang="ru-RU" sz="2400" b="1" i="1" dirty="0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Дєкую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вам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файно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газди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газдині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що-сте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ні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мали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газду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, а мою за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газдиню</a:t>
            </a:r>
            <a:r>
              <a:rPr lang="ru-RU" sz="2400" b="1" i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...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400" b="1" i="1" dirty="0" err="1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договорював</a:t>
            </a:r>
            <a:r>
              <a:rPr lang="ru-RU" sz="2400" b="1" i="1" dirty="0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пив до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нікого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лиш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тупо </a:t>
            </a:r>
            <a:r>
              <a:rPr lang="ru-RU" sz="2400" b="1" i="1" dirty="0" err="1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глядів</a:t>
            </a:r>
            <a:r>
              <a:rPr lang="ru-RU" sz="2400" b="1" i="1" dirty="0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на-вперед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себе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хитав</a:t>
            </a:r>
            <a:r>
              <a:rPr lang="ru-RU" sz="2400" b="1" i="1" dirty="0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головою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, як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би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молитву говорив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кожне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слово головою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потакував</a:t>
            </a:r>
            <a:r>
              <a:rPr lang="ru-RU" sz="2400" b="1" i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Потряс </a:t>
            </a:r>
            <a:r>
              <a:rPr lang="ru-RU" sz="2400" b="1" i="1" dirty="0" err="1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сивим</a:t>
            </a:r>
            <a:r>
              <a:rPr lang="ru-RU" sz="2400" b="1" i="1" dirty="0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волоссям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, як гривою, кованою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зі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сталевих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ниток,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договорював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— Та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дєкую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вам красно, та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най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вам бог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дасть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собі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в него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жєдаєте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. Дай вам боже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здоров'є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діду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Міхайле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... 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400" b="1" i="1" dirty="0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2400" b="1" i="1" dirty="0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Заскреготав</a:t>
            </a:r>
            <a:r>
              <a:rPr lang="ru-RU" sz="2400" b="1" i="1" dirty="0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 зубами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, як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жорнами</a:t>
            </a:r>
            <a:r>
              <a:rPr lang="ru-RU" sz="2400" b="1" i="1" dirty="0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, погрозив </a:t>
            </a:r>
            <a:r>
              <a:rPr lang="ru-RU" sz="2400" b="1" i="1" dirty="0" err="1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жінці</a:t>
            </a:r>
            <a:r>
              <a:rPr lang="ru-RU" sz="2400" b="1" i="1" dirty="0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 кулаком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, як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довбнею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i="1" dirty="0" err="1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i="1" dirty="0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бився</a:t>
            </a:r>
            <a:r>
              <a:rPr lang="ru-RU" sz="2400" b="1" i="1" dirty="0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груди.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Озміть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вгатіть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ми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сокиру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отут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печінки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, та,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, той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жовч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пукне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бо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не 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вітримаю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! Люди,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такий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туск,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такий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туск,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памнєтаю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си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зо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мнов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робить</a:t>
            </a:r>
            <a:r>
              <a:rPr lang="ru-RU" sz="24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pPr>
              <a:defRPr/>
            </a:pPr>
            <a:endParaRPr lang="ru-RU" sz="2000" dirty="0" smtClean="0"/>
          </a:p>
          <a:p>
            <a:pPr>
              <a:buFont typeface="Wingdings" pitchFamily="2" charset="2"/>
              <a:buNone/>
              <a:defRPr/>
            </a:pPr>
            <a:r>
              <a:rPr lang="ru-RU" sz="2400" dirty="0" smtClean="0">
                <a:solidFill>
                  <a:schemeClr val="accent6"/>
                </a:solidFill>
              </a:rPr>
              <a:t>  </a:t>
            </a:r>
            <a:endParaRPr lang="ru-RU" sz="2000" dirty="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8686800" cy="6553200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endParaRPr lang="ru-RU" sz="1600" b="1" i="1" dirty="0" smtClean="0">
              <a:solidFill>
                <a:schemeClr val="accent6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  <a:defRPr/>
            </a:pPr>
            <a:r>
              <a:rPr lang="uk-UA" sz="20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    * В шум, гамір, і зойки, і в жалісну веселість скрипки врізувався </a:t>
            </a:r>
            <a:r>
              <a:rPr lang="uk-UA" sz="2000" b="1" i="1" dirty="0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спів Івана і старого Михайла.. </a:t>
            </a:r>
            <a:r>
              <a:rPr lang="uk-UA" sz="20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Ідуть слова тих співанок, як жовте осіннє листя, що ним вітер  гонить по замерзлій землі, а воно раз на раз зупиняється на кожнім ярочку і  </a:t>
            </a:r>
            <a:r>
              <a:rPr lang="uk-UA" sz="20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дрожить</a:t>
            </a:r>
            <a:r>
              <a:rPr lang="uk-UA" sz="20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подертими берегами, як перед смертю.</a:t>
            </a:r>
            <a:br>
              <a:rPr lang="uk-UA" sz="20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Іван</a:t>
            </a:r>
            <a:r>
              <a:rPr lang="ru-RU" sz="20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0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20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Михайло </a:t>
            </a:r>
            <a:r>
              <a:rPr lang="ru-RU" sz="20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отак</a:t>
            </a:r>
            <a:r>
              <a:rPr lang="ru-RU" sz="20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співали</a:t>
            </a:r>
            <a:r>
              <a:rPr lang="ru-RU" sz="20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20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молодії</a:t>
            </a:r>
            <a:r>
              <a:rPr lang="ru-RU" sz="20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літа</a:t>
            </a:r>
            <a:r>
              <a:rPr lang="ru-RU" sz="20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0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sz="20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0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кедровім</a:t>
            </a:r>
            <a:r>
              <a:rPr lang="ru-RU" sz="20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мості</a:t>
            </a:r>
            <a:r>
              <a:rPr lang="ru-RU" sz="20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здогонили</a:t>
            </a:r>
            <a:r>
              <a:rPr lang="ru-RU" sz="20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, а вони </a:t>
            </a:r>
            <a:r>
              <a:rPr lang="ru-RU" sz="20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вже</a:t>
            </a:r>
            <a:r>
              <a:rPr lang="ru-RU" sz="20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0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хотіли</a:t>
            </a:r>
            <a:r>
              <a:rPr lang="ru-RU" sz="20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назад </a:t>
            </a:r>
            <a:r>
              <a:rPr lang="ru-RU" sz="20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вернутися</a:t>
            </a:r>
            <a:r>
              <a:rPr lang="ru-RU" sz="20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до них </a:t>
            </a:r>
            <a:r>
              <a:rPr lang="ru-RU" sz="20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навіть</a:t>
            </a:r>
            <a:r>
              <a:rPr lang="ru-RU" sz="20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0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гості</a:t>
            </a:r>
            <a:r>
              <a:rPr lang="ru-RU" sz="20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0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Як де </a:t>
            </a:r>
            <a:r>
              <a:rPr lang="ru-RU" sz="20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підтягали</a:t>
            </a:r>
            <a:r>
              <a:rPr lang="ru-RU" sz="20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вгору</a:t>
            </a:r>
            <a:r>
              <a:rPr lang="ru-RU" sz="20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яку ноту, то </a:t>
            </a:r>
            <a:r>
              <a:rPr lang="ru-RU" sz="2000" b="1" i="1" dirty="0" err="1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стискалися</a:t>
            </a:r>
            <a:r>
              <a:rPr lang="ru-RU" sz="2000" b="1" i="1" dirty="0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 за руки</a:t>
            </a:r>
            <a:r>
              <a:rPr lang="ru-RU" sz="20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але</a:t>
            </a:r>
            <a:r>
              <a:rPr lang="ru-RU" sz="20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так </a:t>
            </a:r>
            <a:r>
              <a:rPr lang="ru-RU" sz="2000" b="1" i="1" dirty="0" err="1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кріпко</a:t>
            </a:r>
            <a:r>
              <a:rPr lang="ru-RU" sz="20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, аж  </a:t>
            </a:r>
            <a:r>
              <a:rPr lang="ru-RU" sz="2000" b="1" i="1" dirty="0" err="1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сустави</a:t>
            </a:r>
            <a:r>
              <a:rPr lang="ru-RU" sz="2000" b="1" i="1" dirty="0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хрупотіли</a:t>
            </a:r>
            <a:r>
              <a:rPr lang="ru-RU" sz="20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, а як </a:t>
            </a:r>
            <a:r>
              <a:rPr lang="ru-RU" sz="20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подибували</a:t>
            </a:r>
            <a:r>
              <a:rPr lang="ru-RU" sz="20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дуже</a:t>
            </a:r>
            <a:r>
              <a:rPr lang="ru-RU" sz="20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жалісливе</a:t>
            </a:r>
            <a:r>
              <a:rPr lang="ru-RU" sz="20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місце</a:t>
            </a:r>
            <a:r>
              <a:rPr lang="ru-RU" sz="20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, то </a:t>
            </a:r>
            <a:r>
              <a:rPr lang="ru-RU" sz="20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нахилювалися</a:t>
            </a:r>
            <a:r>
              <a:rPr lang="ru-RU" sz="20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до себе  </a:t>
            </a:r>
            <a:r>
              <a:rPr lang="ru-RU" sz="2000" b="1" i="1" dirty="0" err="1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b="1" i="1" dirty="0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тулили</a:t>
            </a:r>
            <a:r>
              <a:rPr lang="ru-RU" sz="2000" b="1" i="1" dirty="0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чоло</a:t>
            </a:r>
            <a:r>
              <a:rPr lang="ru-RU" sz="2000" b="1" i="1" dirty="0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000" b="1" i="1" dirty="0" err="1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чола</a:t>
            </a:r>
            <a:r>
              <a:rPr lang="ru-RU" sz="2000" b="1" i="1" dirty="0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сумували</a:t>
            </a:r>
            <a:r>
              <a:rPr lang="ru-RU" sz="20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i="1" dirty="0" err="1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Ловилися</a:t>
            </a:r>
            <a:r>
              <a:rPr lang="ru-RU" sz="2000" b="1" i="1" dirty="0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2000" b="1" i="1" dirty="0" err="1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шию</a:t>
            </a:r>
            <a:r>
              <a:rPr lang="ru-RU" sz="2000" b="1" i="1" dirty="0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i="1" dirty="0" err="1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цілувалися</a:t>
            </a:r>
            <a:r>
              <a:rPr lang="ru-RU" sz="2000" b="1" i="1" dirty="0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, били кулаками в </a:t>
            </a:r>
            <a:r>
              <a:rPr lang="ru-RU" sz="20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груди </a:t>
            </a:r>
            <a:r>
              <a:rPr lang="ru-RU" sz="2000" b="1" i="1" dirty="0" err="1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b="1" i="1" dirty="0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b="1" i="1" dirty="0" err="1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стіл</a:t>
            </a:r>
            <a:r>
              <a:rPr lang="ru-RU" sz="2000" b="1" i="1" dirty="0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такої</a:t>
            </a:r>
            <a:r>
              <a:rPr lang="ru-RU" sz="20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собі</a:t>
            </a:r>
            <a:r>
              <a:rPr lang="ru-RU" sz="20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своїм</a:t>
            </a:r>
            <a:r>
              <a:rPr lang="ru-RU" sz="20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заржавілим</a:t>
            </a:r>
            <a:r>
              <a:rPr lang="ru-RU" sz="20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голосом туги </a:t>
            </a:r>
            <a:r>
              <a:rPr lang="ru-RU" sz="20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завдавали</a:t>
            </a:r>
            <a:r>
              <a:rPr lang="ru-RU" sz="20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0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врешті</a:t>
            </a:r>
            <a:r>
              <a:rPr lang="ru-RU" sz="20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i="1" dirty="0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не могли жадного слова </a:t>
            </a:r>
            <a:r>
              <a:rPr lang="ru-RU" sz="2000" b="1" i="1" dirty="0" err="1" smtClean="0">
                <a:solidFill>
                  <a:schemeClr val="accent1"/>
                </a:solidFill>
                <a:effectLst/>
                <a:latin typeface="Times New Roman" pitchFamily="18" charset="0"/>
                <a:cs typeface="Times New Roman" pitchFamily="18" charset="0"/>
              </a:rPr>
              <a:t>вимовити</a:t>
            </a:r>
            <a:r>
              <a:rPr lang="ru-RU" sz="20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лиш</a:t>
            </a:r>
            <a:r>
              <a:rPr lang="ru-RU" sz="20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: «Ой </a:t>
            </a:r>
            <a:r>
              <a:rPr lang="ru-RU" sz="20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Іванку</a:t>
            </a:r>
            <a:r>
              <a:rPr lang="ru-RU" sz="20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, брате!», «Ой </a:t>
            </a:r>
            <a:r>
              <a:rPr lang="ru-RU" sz="2000" b="1" i="1" dirty="0" err="1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Міхайле</a:t>
            </a:r>
            <a:r>
              <a:rPr lang="ru-RU" sz="2000" b="1" i="1" dirty="0" smtClean="0">
                <a:solidFill>
                  <a:schemeClr val="accent6"/>
                </a:solidFill>
                <a:effectLst/>
                <a:latin typeface="Times New Roman" pitchFamily="18" charset="0"/>
                <a:cs typeface="Times New Roman" pitchFamily="18" charset="0"/>
              </a:rPr>
              <a:t>,  приятелю!»</a:t>
            </a:r>
          </a:p>
          <a:p>
            <a:pPr>
              <a:buFont typeface="Wingdings" pitchFamily="2" charset="2"/>
              <a:buNone/>
              <a:defRPr/>
            </a:pPr>
            <a:endParaRPr lang="uk-UA" sz="2000" b="1" i="1" dirty="0" smtClean="0">
              <a:solidFill>
                <a:schemeClr val="accent6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chemeClr val="accent6"/>
                </a:solidFill>
                <a:effectLst/>
                <a:latin typeface="Arial" pitchFamily="34" charset="0"/>
                <a:cs typeface="Arial" pitchFamily="34" charset="0"/>
              </a:rPr>
              <a:t>     * Як уходили назад до </a:t>
            </a:r>
            <a:r>
              <a:rPr lang="ru-RU" sz="2000" b="1" dirty="0" err="1" smtClean="0">
                <a:solidFill>
                  <a:schemeClr val="accent6"/>
                </a:solidFill>
                <a:effectLst/>
                <a:latin typeface="Arial" pitchFamily="34" charset="0"/>
                <a:cs typeface="Arial" pitchFamily="34" charset="0"/>
              </a:rPr>
              <a:t>хати</a:t>
            </a:r>
            <a:r>
              <a:rPr lang="ru-RU" sz="2000" b="1" dirty="0" smtClean="0">
                <a:solidFill>
                  <a:schemeClr val="accent6"/>
                </a:solidFill>
                <a:effectLst/>
                <a:latin typeface="Arial" pitchFamily="34" charset="0"/>
                <a:cs typeface="Arial" pitchFamily="34" charset="0"/>
              </a:rPr>
              <a:t>, то </a:t>
            </a:r>
            <a:r>
              <a:rPr lang="ru-RU" sz="2000" b="1" dirty="0" err="1" smtClean="0">
                <a:solidFill>
                  <a:schemeClr val="accent6"/>
                </a:solidFill>
                <a:effectLst/>
                <a:latin typeface="Arial" pitchFamily="34" charset="0"/>
                <a:cs typeface="Arial" pitchFamily="34" charset="0"/>
              </a:rPr>
              <a:t>ціла</a:t>
            </a:r>
            <a:r>
              <a:rPr lang="ru-RU" sz="2000" b="1" dirty="0" smtClean="0">
                <a:solidFill>
                  <a:schemeClr val="accent6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i="1" dirty="0" smtClean="0"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хата </a:t>
            </a:r>
            <a:r>
              <a:rPr lang="ru-RU" sz="2000" b="1" i="1" dirty="0" err="1" smtClean="0">
                <a:solidFill>
                  <a:srgbClr val="FF0000"/>
                </a:solidFill>
                <a:effectLst/>
              </a:rPr>
              <a:t>заридала</a:t>
            </a:r>
            <a:r>
              <a:rPr lang="ru-RU" sz="2000" b="1" i="1" dirty="0" smtClean="0">
                <a:solidFill>
                  <a:srgbClr val="FF0000"/>
                </a:solidFill>
                <a:effectLst/>
              </a:rPr>
              <a:t>. Як </a:t>
            </a:r>
            <a:r>
              <a:rPr lang="ru-RU" sz="2000" b="1" i="1" dirty="0" err="1" smtClean="0">
                <a:solidFill>
                  <a:srgbClr val="FF0000"/>
                </a:solidFill>
                <a:effectLst/>
              </a:rPr>
              <a:t>би</a:t>
            </a:r>
            <a:r>
              <a:rPr lang="ru-RU" sz="2000" b="1" i="1" dirty="0" smtClean="0">
                <a:solidFill>
                  <a:srgbClr val="FF0000"/>
                </a:solidFill>
                <a:effectLst/>
              </a:rPr>
              <a:t> </a:t>
            </a:r>
            <a:r>
              <a:rPr lang="ru-RU" sz="2000" b="1" i="1" dirty="0" err="1" smtClean="0">
                <a:solidFill>
                  <a:srgbClr val="FF0000"/>
                </a:solidFill>
                <a:effectLst/>
              </a:rPr>
              <a:t>хмара</a:t>
            </a:r>
            <a:r>
              <a:rPr lang="ru-RU" sz="2000" b="1" i="1" dirty="0" smtClean="0">
                <a:solidFill>
                  <a:srgbClr val="FF0000"/>
                </a:solidFill>
                <a:effectLst/>
              </a:rPr>
              <a:t> плачу, </a:t>
            </a:r>
            <a:r>
              <a:rPr lang="ru-RU" sz="2000" b="1" i="1" dirty="0" err="1" smtClean="0">
                <a:solidFill>
                  <a:srgbClr val="FF0000"/>
                </a:solidFill>
                <a:effectLst/>
              </a:rPr>
              <a:t>що</a:t>
            </a:r>
            <a:r>
              <a:rPr lang="ru-RU" sz="2000" b="1" i="1" dirty="0" smtClean="0">
                <a:solidFill>
                  <a:srgbClr val="FF0000"/>
                </a:solidFill>
                <a:effectLst/>
              </a:rPr>
              <a:t> нависла  над селом, </a:t>
            </a:r>
            <a:r>
              <a:rPr lang="ru-RU" sz="2000" b="1" i="1" dirty="0" err="1" smtClean="0">
                <a:solidFill>
                  <a:srgbClr val="FF0000"/>
                </a:solidFill>
                <a:effectLst/>
              </a:rPr>
              <a:t>прірвалася</a:t>
            </a:r>
            <a:r>
              <a:rPr lang="ru-RU" sz="2000" b="1" i="1" dirty="0" smtClean="0">
                <a:solidFill>
                  <a:srgbClr val="FF0000"/>
                </a:solidFill>
                <a:effectLst/>
              </a:rPr>
              <a:t>, як </a:t>
            </a:r>
            <a:r>
              <a:rPr lang="ru-RU" sz="2000" b="1" i="1" dirty="0" err="1" smtClean="0">
                <a:solidFill>
                  <a:srgbClr val="FF0000"/>
                </a:solidFill>
                <a:effectLst/>
              </a:rPr>
              <a:t>би</a:t>
            </a:r>
            <a:r>
              <a:rPr lang="ru-RU" sz="2000" b="1" i="1" dirty="0" smtClean="0">
                <a:solidFill>
                  <a:srgbClr val="FF0000"/>
                </a:solidFill>
                <a:effectLst/>
              </a:rPr>
              <a:t> горе </a:t>
            </a:r>
            <a:r>
              <a:rPr lang="ru-RU" sz="2000" b="1" i="1" dirty="0" err="1" smtClean="0">
                <a:solidFill>
                  <a:srgbClr val="FF0000"/>
                </a:solidFill>
                <a:effectLst/>
              </a:rPr>
              <a:t>людське</a:t>
            </a:r>
            <a:r>
              <a:rPr lang="ru-RU" sz="2000" b="1" i="1" dirty="0" smtClean="0">
                <a:solidFill>
                  <a:srgbClr val="FF0000"/>
                </a:solidFill>
                <a:effectLst/>
              </a:rPr>
              <a:t> </a:t>
            </a:r>
            <a:r>
              <a:rPr lang="ru-RU" sz="2000" b="1" i="1" dirty="0" err="1" smtClean="0">
                <a:solidFill>
                  <a:srgbClr val="FF0000"/>
                </a:solidFill>
                <a:effectLst/>
              </a:rPr>
              <a:t>дунайську</a:t>
            </a:r>
            <a:r>
              <a:rPr lang="ru-RU" sz="2000" b="1" i="1" dirty="0" smtClean="0">
                <a:solidFill>
                  <a:srgbClr val="FF0000"/>
                </a:solidFill>
                <a:effectLst/>
              </a:rPr>
              <a:t> </a:t>
            </a:r>
            <a:r>
              <a:rPr lang="ru-RU" sz="2000" b="1" i="1" dirty="0" err="1" smtClean="0">
                <a:solidFill>
                  <a:srgbClr val="FF0000"/>
                </a:solidFill>
                <a:effectLst/>
              </a:rPr>
              <a:t>загату</a:t>
            </a:r>
            <a:r>
              <a:rPr lang="ru-RU" sz="2000" b="1" i="1" dirty="0" smtClean="0">
                <a:solidFill>
                  <a:srgbClr val="FF0000"/>
                </a:solidFill>
                <a:effectLst/>
              </a:rPr>
              <a:t> </a:t>
            </a:r>
            <a:r>
              <a:rPr lang="ru-RU" sz="2000" b="1" i="1" dirty="0" err="1" smtClean="0">
                <a:solidFill>
                  <a:srgbClr val="FF0000"/>
                </a:solidFill>
                <a:effectLst/>
              </a:rPr>
              <a:t>розірвало</a:t>
            </a:r>
            <a:r>
              <a:rPr lang="ru-RU" sz="2000" b="1" i="1" dirty="0" smtClean="0">
                <a:solidFill>
                  <a:srgbClr val="FF0000"/>
                </a:solidFill>
                <a:effectLst/>
              </a:rPr>
              <a:t> — </a:t>
            </a:r>
            <a:r>
              <a:rPr lang="ru-RU" sz="2000" b="1" i="1" dirty="0" err="1" smtClean="0">
                <a:solidFill>
                  <a:srgbClr val="FF0000"/>
                </a:solidFill>
                <a:effectLst/>
              </a:rPr>
              <a:t>такий</a:t>
            </a:r>
            <a:r>
              <a:rPr lang="ru-RU" sz="2000" b="1" i="1" dirty="0" smtClean="0">
                <a:solidFill>
                  <a:srgbClr val="FF0000"/>
                </a:solidFill>
                <a:effectLst/>
              </a:rPr>
              <a:t> </a:t>
            </a:r>
            <a:r>
              <a:rPr lang="ru-RU" sz="2000" b="1" i="1" dirty="0" err="1" smtClean="0">
                <a:solidFill>
                  <a:srgbClr val="FF0000"/>
                </a:solidFill>
                <a:effectLst/>
              </a:rPr>
              <a:t>був</a:t>
            </a:r>
            <a:r>
              <a:rPr lang="ru-RU" sz="2000" b="1" i="1" dirty="0" smtClean="0">
                <a:solidFill>
                  <a:srgbClr val="FF0000"/>
                </a:solidFill>
                <a:effectLst/>
              </a:rPr>
              <a:t>  плач</a:t>
            </a:r>
            <a:r>
              <a:rPr lang="uk-UA" sz="2000" b="1" i="1" dirty="0" smtClean="0">
                <a:solidFill>
                  <a:srgbClr val="FF0000"/>
                </a:solidFill>
                <a:effectLst/>
              </a:rPr>
              <a:t>.</a:t>
            </a:r>
            <a:endParaRPr lang="ru-RU" sz="2000" i="1" dirty="0" smtClean="0">
              <a:solidFill>
                <a:srgbClr val="FF0000"/>
              </a:solidFill>
              <a:effectLst/>
            </a:endParaRPr>
          </a:p>
          <a:p>
            <a:pPr>
              <a:defRPr/>
            </a:pPr>
            <a:endParaRPr lang="ru-RU" sz="1800" dirty="0" smtClean="0"/>
          </a:p>
          <a:p>
            <a:pPr>
              <a:buFont typeface="Wingdings" pitchFamily="2" charset="2"/>
              <a:buNone/>
              <a:defRPr/>
            </a:pPr>
            <a:endParaRPr lang="ru-RU" sz="2000" b="1" i="1" dirty="0">
              <a:solidFill>
                <a:schemeClr val="accent6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304800"/>
            <a:ext cx="7772400" cy="914400"/>
          </a:xfrm>
        </p:spPr>
        <p:txBody>
          <a:bodyPr/>
          <a:lstStyle/>
          <a:p>
            <a:pPr eaLnBrk="1" hangingPunct="1">
              <a:defRPr/>
            </a:pPr>
            <a:r>
              <a:rPr lang="uk-UA" sz="6600" b="1" i="1" dirty="0" smtClean="0">
                <a:solidFill>
                  <a:schemeClr val="bg1">
                    <a:lumMod val="20000"/>
                    <a:lumOff val="8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Імпресіонізм</a:t>
            </a:r>
            <a:endParaRPr lang="ru-RU" sz="6600" b="1" i="1" dirty="0" smtClean="0">
              <a:solidFill>
                <a:schemeClr val="bg1">
                  <a:lumMod val="20000"/>
                  <a:lumOff val="8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04800" y="1371600"/>
            <a:ext cx="8686800" cy="4876800"/>
          </a:xfrm>
        </p:spPr>
        <p:txBody>
          <a:bodyPr/>
          <a:lstStyle/>
          <a:p>
            <a:pPr algn="l" eaLnBrk="1" hangingPunct="1">
              <a:defRPr/>
            </a:pPr>
            <a:r>
              <a:rPr lang="uk-UA" dirty="0" smtClean="0">
                <a:effectLst/>
              </a:rPr>
              <a:t>   </a:t>
            </a:r>
            <a:r>
              <a:rPr lang="uk-UA" b="1" i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(від французького </a:t>
            </a:r>
            <a:r>
              <a:rPr lang="en-US" b="1" i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impression – </a:t>
            </a:r>
            <a:r>
              <a:rPr lang="uk-UA" b="1" i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враження)</a:t>
            </a:r>
          </a:p>
          <a:p>
            <a:pPr algn="just" eaLnBrk="1" hangingPunct="1">
              <a:defRPr/>
            </a:pPr>
            <a:r>
              <a:rPr lang="uk-UA" dirty="0" smtClean="0">
                <a:effectLst/>
              </a:rPr>
              <a:t>   </a:t>
            </a:r>
            <a:r>
              <a:rPr lang="uk-U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Виник у французькому живописі і був характерний тим, що відтворював не саму дійсність, а те, як вона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</a:t>
            </a:r>
            <a:r>
              <a:rPr lang="uk-U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пливає на людину, її емоції, душевний стан, миттєві почуття і переживання. </a:t>
            </a:r>
          </a:p>
          <a:p>
            <a:pPr algn="just" eaLnBrk="1" hangingPunct="1">
              <a:defRPr/>
            </a:pPr>
            <a:r>
              <a:rPr lang="uk-U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Отже, імпресіоністам було важливо простежити, як людська душа відгукується на добро і зло, на красу і потворність, на будь-які подразники зовнішнього світу.</a:t>
            </a:r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9200"/>
          </a:xfrm>
        </p:spPr>
        <p:txBody>
          <a:bodyPr/>
          <a:lstStyle/>
          <a:p>
            <a:pPr>
              <a:defRPr/>
            </a:pPr>
            <a:r>
              <a:rPr lang="uk-UA" sz="2800" b="1" i="1" dirty="0" smtClean="0">
                <a:solidFill>
                  <a:schemeClr val="tx1"/>
                </a:solidFill>
              </a:rPr>
              <a:t>Засоби експресіонізму в характеристиці образу Івана </a:t>
            </a:r>
            <a:r>
              <a:rPr lang="uk-UA" sz="2800" b="1" i="1" dirty="0" err="1" smtClean="0">
                <a:solidFill>
                  <a:schemeClr val="tx1"/>
                </a:solidFill>
              </a:rPr>
              <a:t>Дідуха</a:t>
            </a:r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200400" y="1219200"/>
            <a:ext cx="5410200" cy="4191000"/>
          </a:xfrm>
          <a:ln w="57150">
            <a:solidFill>
              <a:srgbClr val="00B050"/>
            </a:solidFill>
          </a:ln>
        </p:spPr>
        <p:txBody>
          <a:bodyPr/>
          <a:lstStyle/>
          <a:p>
            <a:pPr>
              <a:defRPr/>
            </a:pPr>
            <a:r>
              <a:rPr lang="uk-UA" sz="2800" dirty="0" smtClean="0">
                <a:solidFill>
                  <a:srgbClr val="FFFF00"/>
                </a:solidFill>
                <a:latin typeface="Arial Narrow" pitchFamily="34" charset="0"/>
              </a:rPr>
              <a:t>глибоко ліричний</a:t>
            </a:r>
            <a:endParaRPr lang="ru-RU" sz="2800" dirty="0" smtClean="0">
              <a:solidFill>
                <a:srgbClr val="FFFF00"/>
              </a:solidFill>
              <a:latin typeface="Arial Narrow" pitchFamily="34" charset="0"/>
            </a:endParaRPr>
          </a:p>
          <a:p>
            <a:pPr>
              <a:defRPr/>
            </a:pPr>
            <a:r>
              <a:rPr lang="uk-UA" sz="2800" dirty="0" smtClean="0">
                <a:solidFill>
                  <a:srgbClr val="FFFF00"/>
                </a:solidFill>
                <a:latin typeface="Arial Narrow" pitchFamily="34" charset="0"/>
              </a:rPr>
              <a:t>сповнений драматизму</a:t>
            </a:r>
            <a:endParaRPr lang="ru-RU" sz="2800" dirty="0" smtClean="0">
              <a:solidFill>
                <a:srgbClr val="FFFF00"/>
              </a:solidFill>
              <a:latin typeface="Arial Narrow" pitchFamily="34" charset="0"/>
            </a:endParaRPr>
          </a:p>
          <a:p>
            <a:pPr>
              <a:defRPr/>
            </a:pPr>
            <a:r>
              <a:rPr lang="uk-UA" sz="2800" dirty="0" smtClean="0">
                <a:solidFill>
                  <a:srgbClr val="FFFF00"/>
                </a:solidFill>
                <a:latin typeface="Arial Narrow" pitchFamily="34" charset="0"/>
              </a:rPr>
              <a:t>просякнутий експресією пригніченості</a:t>
            </a:r>
            <a:endParaRPr lang="ru-RU" sz="2800" dirty="0" smtClean="0">
              <a:solidFill>
                <a:srgbClr val="FFFF00"/>
              </a:solidFill>
              <a:latin typeface="Arial Narrow" pitchFamily="34" charset="0"/>
            </a:endParaRPr>
          </a:p>
          <a:p>
            <a:pPr>
              <a:defRPr/>
            </a:pPr>
            <a:r>
              <a:rPr lang="uk-UA" sz="2800" dirty="0" smtClean="0">
                <a:solidFill>
                  <a:srgbClr val="FFFF00"/>
                </a:solidFill>
                <a:latin typeface="Arial Narrow" pitchFamily="34" charset="0"/>
              </a:rPr>
              <a:t>наповнений безмежним сумом</a:t>
            </a:r>
            <a:endParaRPr lang="ru-RU" sz="2800" dirty="0" smtClean="0">
              <a:solidFill>
                <a:srgbClr val="FFFF00"/>
              </a:solidFill>
              <a:latin typeface="Arial Narrow" pitchFamily="34" charset="0"/>
            </a:endParaRPr>
          </a:p>
          <a:p>
            <a:pPr>
              <a:defRPr/>
            </a:pPr>
            <a:r>
              <a:rPr lang="uk-UA" sz="2800" dirty="0" smtClean="0">
                <a:solidFill>
                  <a:srgbClr val="FFFF00"/>
                </a:solidFill>
                <a:latin typeface="Arial Narrow" pitchFamily="34" charset="0"/>
              </a:rPr>
              <a:t>насичений бентежними почуттями</a:t>
            </a:r>
            <a:endParaRPr lang="ru-RU" sz="2800" dirty="0" smtClean="0">
              <a:solidFill>
                <a:srgbClr val="FFFF00"/>
              </a:solidFill>
              <a:latin typeface="Arial Narrow" pitchFamily="34" charset="0"/>
            </a:endParaRPr>
          </a:p>
          <a:p>
            <a:pPr>
              <a:defRPr/>
            </a:pPr>
            <a:r>
              <a:rPr lang="uk-UA" sz="2800" dirty="0" smtClean="0">
                <a:solidFill>
                  <a:srgbClr val="FFFF00"/>
                </a:solidFill>
                <a:latin typeface="Arial Narrow" pitchFamily="34" charset="0"/>
              </a:rPr>
              <a:t>пройнятий передчуттям приреченості на загибель</a:t>
            </a:r>
            <a:endParaRPr lang="ru-RU" sz="2800" dirty="0" smtClean="0">
              <a:solidFill>
                <a:srgbClr val="FFFF00"/>
              </a:solidFill>
              <a:latin typeface="Arial Narrow" pitchFamily="34" charset="0"/>
            </a:endParaRPr>
          </a:p>
          <a:p>
            <a:pPr>
              <a:defRPr/>
            </a:pPr>
            <a:endParaRPr lang="ru-RU" dirty="0" smtClean="0"/>
          </a:p>
        </p:txBody>
      </p:sp>
      <p:sp>
        <p:nvSpPr>
          <p:cNvPr id="5" name="Текст 2"/>
          <p:cNvSpPr txBox="1">
            <a:spLocks/>
          </p:cNvSpPr>
          <p:nvPr/>
        </p:nvSpPr>
        <p:spPr>
          <a:xfrm>
            <a:off x="533400" y="1371600"/>
            <a:ext cx="838200" cy="3810000"/>
          </a:xfrm>
          <a:prstGeom prst="rect">
            <a:avLst/>
          </a:prstGeom>
          <a:ln w="57150">
            <a:solidFill>
              <a:srgbClr val="00B050"/>
            </a:solidFill>
          </a:ln>
        </p:spPr>
        <p:txBody>
          <a:bodyPr>
            <a:normAutofit lnSpcReduction="10000"/>
          </a:bodyPr>
          <a:lstStyle/>
          <a:p>
            <a:pPr marL="53975" indent="-342900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2">
                  <a:lumMod val="75000"/>
                </a:schemeClr>
              </a:buClr>
              <a:buSzPct val="80000"/>
              <a:buFont typeface="Wingdings" pitchFamily="2" charset="2"/>
              <a:buChar char="l"/>
              <a:defRPr/>
            </a:pPr>
            <a:r>
              <a:rPr lang="uk-UA" sz="3200" ker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М</a:t>
            </a:r>
          </a:p>
          <a:p>
            <a:pPr marL="53975" indent="-342900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2">
                  <a:lumMod val="75000"/>
                </a:schemeClr>
              </a:buClr>
              <a:buSzPct val="80000"/>
              <a:buFont typeface="Wingdings" pitchFamily="2" charset="2"/>
              <a:buChar char="l"/>
              <a:defRPr/>
            </a:pPr>
            <a:r>
              <a:rPr lang="uk-UA" sz="3200" ker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О</a:t>
            </a:r>
          </a:p>
          <a:p>
            <a:pPr marL="53975" indent="-342900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2">
                  <a:lumMod val="75000"/>
                </a:schemeClr>
              </a:buClr>
              <a:buSzPct val="80000"/>
              <a:buFont typeface="Wingdings" pitchFamily="2" charset="2"/>
              <a:buChar char="l"/>
              <a:defRPr/>
            </a:pPr>
            <a:r>
              <a:rPr lang="uk-UA" sz="3200" ker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Н</a:t>
            </a:r>
          </a:p>
          <a:p>
            <a:pPr marL="53975" indent="-342900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2">
                  <a:lumMod val="75000"/>
                </a:schemeClr>
              </a:buClr>
              <a:buSzPct val="80000"/>
              <a:buFont typeface="Wingdings" pitchFamily="2" charset="2"/>
              <a:buChar char="l"/>
              <a:defRPr/>
            </a:pPr>
            <a:r>
              <a:rPr lang="uk-UA" sz="3200" ker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О</a:t>
            </a:r>
          </a:p>
          <a:p>
            <a:pPr marL="53975" indent="-342900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2">
                  <a:lumMod val="75000"/>
                </a:schemeClr>
              </a:buClr>
              <a:buSzPct val="80000"/>
              <a:buFont typeface="Wingdings" pitchFamily="2" charset="2"/>
              <a:buChar char="l"/>
              <a:defRPr/>
            </a:pPr>
            <a:r>
              <a:rPr lang="uk-UA" sz="3200" ker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Л</a:t>
            </a:r>
          </a:p>
          <a:p>
            <a:pPr marL="53975" indent="-342900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2">
                  <a:lumMod val="75000"/>
                </a:schemeClr>
              </a:buClr>
              <a:buSzPct val="80000"/>
              <a:buFont typeface="Wingdings" pitchFamily="2" charset="2"/>
              <a:buChar char="l"/>
              <a:defRPr/>
            </a:pPr>
            <a:r>
              <a:rPr lang="uk-UA" sz="3200" ker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О</a:t>
            </a:r>
          </a:p>
          <a:p>
            <a:pPr marL="53975" indent="-342900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accent2">
                  <a:lumMod val="75000"/>
                </a:schemeClr>
              </a:buClr>
              <a:buSzPct val="80000"/>
              <a:buFont typeface="Wingdings" pitchFamily="2" charset="2"/>
              <a:buChar char="l"/>
              <a:defRPr/>
            </a:pPr>
            <a:r>
              <a:rPr lang="uk-UA" sz="3200" ker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Г</a:t>
            </a:r>
            <a:endParaRPr lang="ru-RU" sz="3200" kern="0" dirty="0"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endParaRPr>
          </a:p>
        </p:txBody>
      </p:sp>
      <p:cxnSp>
        <p:nvCxnSpPr>
          <p:cNvPr id="6" name="Прямая со стрелкой 5"/>
          <p:cNvCxnSpPr>
            <a:stCxn id="5" idx="3"/>
          </p:cNvCxnSpPr>
          <p:nvPr/>
        </p:nvCxnSpPr>
        <p:spPr>
          <a:xfrm flipV="1">
            <a:off x="1371600" y="1600200"/>
            <a:ext cx="1752600" cy="16764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797" name="Rectangle 2"/>
          <p:cNvSpPr>
            <a:spLocks noChangeArrowheads="1"/>
          </p:cNvSpPr>
          <p:nvPr/>
        </p:nvSpPr>
        <p:spPr bwMode="auto">
          <a:xfrm>
            <a:off x="457200" y="5872163"/>
            <a:ext cx="1785938" cy="514350"/>
          </a:xfrm>
          <a:prstGeom prst="rect">
            <a:avLst/>
          </a:prstGeom>
          <a:noFill/>
          <a:ln w="57150">
            <a:solidFill>
              <a:srgbClr val="00B05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uk-UA" sz="2400" i="1">
                <a:latin typeface="Arial Narrow" pitchFamily="34" charset="0"/>
                <a:cs typeface="Times New Roman" pitchFamily="18" charset="0"/>
              </a:rPr>
              <a:t>Вираження</a:t>
            </a:r>
            <a:endParaRPr lang="uk-UA" sz="2400">
              <a:latin typeface="Arial Narrow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00400" y="5638800"/>
            <a:ext cx="2895600" cy="1219200"/>
          </a:xfrm>
          <a:prstGeom prst="roundRect">
            <a:avLst/>
          </a:prstGeom>
          <a:solidFill>
            <a:srgbClr val="FFC000"/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cxnSp>
        <p:nvCxnSpPr>
          <p:cNvPr id="10" name="Прямая со стрелкой 9"/>
          <p:cNvCxnSpPr>
            <a:stCxn id="33797" idx="3"/>
          </p:cNvCxnSpPr>
          <p:nvPr/>
        </p:nvCxnSpPr>
        <p:spPr>
          <a:xfrm>
            <a:off x="2271713" y="6129338"/>
            <a:ext cx="1304925" cy="8572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16200000" flipH="1">
            <a:off x="604044" y="5491956"/>
            <a:ext cx="642938" cy="2222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5" idx="3"/>
          </p:cNvCxnSpPr>
          <p:nvPr/>
        </p:nvCxnSpPr>
        <p:spPr>
          <a:xfrm flipV="1">
            <a:off x="1371600" y="2514600"/>
            <a:ext cx="1752600" cy="7620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5" idx="3"/>
          </p:cNvCxnSpPr>
          <p:nvPr/>
        </p:nvCxnSpPr>
        <p:spPr>
          <a:xfrm flipV="1">
            <a:off x="1371600" y="2133600"/>
            <a:ext cx="1752600" cy="11430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5" idx="3"/>
          </p:cNvCxnSpPr>
          <p:nvPr/>
        </p:nvCxnSpPr>
        <p:spPr>
          <a:xfrm>
            <a:off x="1371600" y="3276600"/>
            <a:ext cx="1752600" cy="1524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5" idx="3"/>
          </p:cNvCxnSpPr>
          <p:nvPr/>
        </p:nvCxnSpPr>
        <p:spPr>
          <a:xfrm>
            <a:off x="1371600" y="3276600"/>
            <a:ext cx="1752600" cy="6858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5" idx="3"/>
          </p:cNvCxnSpPr>
          <p:nvPr/>
        </p:nvCxnSpPr>
        <p:spPr>
          <a:xfrm>
            <a:off x="1371600" y="3276600"/>
            <a:ext cx="1752600" cy="11430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806" name="TextBox 43"/>
          <p:cNvSpPr txBox="1">
            <a:spLocks noChangeArrowheads="1"/>
          </p:cNvSpPr>
          <p:nvPr/>
        </p:nvSpPr>
        <p:spPr bwMode="auto">
          <a:xfrm>
            <a:off x="3505200" y="5638800"/>
            <a:ext cx="24384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Wingdings" pitchFamily="2" charset="2"/>
              <a:buChar char="§"/>
            </a:pPr>
            <a:r>
              <a:rPr lang="uk-UA">
                <a:solidFill>
                  <a:srgbClr val="C00000"/>
                </a:solidFill>
                <a:latin typeface="Arial Narrow" pitchFamily="34" charset="0"/>
                <a:cs typeface="Times New Roman" pitchFamily="18" charset="0"/>
              </a:rPr>
              <a:t> </a:t>
            </a:r>
            <a:r>
              <a:rPr lang="uk-UA" sz="2000">
                <a:solidFill>
                  <a:srgbClr val="C00000"/>
                </a:solidFill>
                <a:latin typeface="Arial Narrow" pitchFamily="34" charset="0"/>
                <a:cs typeface="Times New Roman" pitchFamily="18" charset="0"/>
              </a:rPr>
              <a:t>зміна інтонацій</a:t>
            </a:r>
            <a:endParaRPr lang="ru-RU" sz="2000">
              <a:solidFill>
                <a:srgbClr val="C00000"/>
              </a:solidFill>
              <a:latin typeface="Arial Narrow" pitchFamily="34" charset="0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uk-UA" sz="2000">
                <a:solidFill>
                  <a:srgbClr val="C00000"/>
                </a:solidFill>
                <a:latin typeface="Arial Narrow" pitchFamily="34" charset="0"/>
                <a:cs typeface="Times New Roman" pitchFamily="18" charset="0"/>
              </a:rPr>
              <a:t> міміка й жести</a:t>
            </a:r>
            <a:endParaRPr lang="ru-RU" sz="2000">
              <a:solidFill>
                <a:srgbClr val="C00000"/>
              </a:solidFill>
              <a:latin typeface="Arial Narrow" pitchFamily="34" charset="0"/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uk-UA" sz="2000">
                <a:solidFill>
                  <a:srgbClr val="C00000"/>
                </a:solidFill>
                <a:latin typeface="Arial Narrow" pitchFamily="34" charset="0"/>
                <a:cs typeface="Times New Roman" pitchFamily="18" charset="0"/>
              </a:rPr>
              <a:t> питальні речення</a:t>
            </a:r>
            <a:endParaRPr lang="uk-UA" sz="2000">
              <a:solidFill>
                <a:srgbClr val="C00000"/>
              </a:solidFill>
              <a:latin typeface="Arial Narrow" pitchFamily="34" charset="0"/>
            </a:endParaRPr>
          </a:p>
        </p:txBody>
      </p:sp>
      <p:cxnSp>
        <p:nvCxnSpPr>
          <p:cNvPr id="53" name="Прямая со стрелкой 52"/>
          <p:cNvCxnSpPr/>
          <p:nvPr/>
        </p:nvCxnSpPr>
        <p:spPr>
          <a:xfrm flipV="1">
            <a:off x="2286000" y="5867400"/>
            <a:ext cx="1262063" cy="26193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>
            <a:stCxn id="33797" idx="3"/>
          </p:cNvCxnSpPr>
          <p:nvPr/>
        </p:nvCxnSpPr>
        <p:spPr>
          <a:xfrm>
            <a:off x="2271713" y="6129338"/>
            <a:ext cx="1262062" cy="42386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219200"/>
          </a:xfrm>
        </p:spPr>
        <p:txBody>
          <a:bodyPr/>
          <a:lstStyle/>
          <a:p>
            <a:pPr>
              <a:defRPr/>
            </a:pPr>
            <a:r>
              <a:rPr lang="uk-UA" sz="3200" b="1" dirty="0" smtClean="0">
                <a:solidFill>
                  <a:schemeClr val="tx1"/>
                </a:solidFill>
                <a:latin typeface="Verdana" pitchFamily="34" charset="0"/>
              </a:rPr>
              <a:t>Скласти порівняльну таблицю рис прози М.Коцюбинського та В.Стефаника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ru-RU" dirty="0" smtClean="0"/>
          </a:p>
          <a:p>
            <a:pPr eaLnBrk="1" hangingPunct="1">
              <a:defRPr/>
            </a:pPr>
            <a:endParaRPr lang="ru-RU" dirty="0" smtClean="0"/>
          </a:p>
          <a:p>
            <a:pPr>
              <a:defRPr/>
            </a:pPr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838200" y="1752600"/>
          <a:ext cx="7467600" cy="487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81000" y="152400"/>
            <a:ext cx="8458200" cy="2432050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latin typeface="Verdana" pitchFamily="34" charset="0"/>
                <a:cs typeface="Times New Roman" pitchFamily="18" charset="0"/>
              </a:rPr>
              <a:t>	</a:t>
            </a:r>
            <a:r>
              <a:rPr lang="uk-UA" sz="4400" b="1" i="1" dirty="0">
                <a:solidFill>
                  <a:schemeClr val="bg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Експресіонізм:</a:t>
            </a:r>
            <a:endParaRPr lang="ru-RU" sz="4400" b="1" i="1" dirty="0">
              <a:solidFill>
                <a:schemeClr val="bg1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i="1" dirty="0">
                <a:solidFill>
                  <a:srgbClr val="FFFF00"/>
                </a:solidFill>
                <a:cs typeface="Times New Roman" pitchFamily="18" charset="0"/>
              </a:rPr>
              <a:t>(від </a:t>
            </a:r>
            <a:r>
              <a:rPr lang="en-US" sz="2400" b="1" i="1" dirty="0">
                <a:solidFill>
                  <a:srgbClr val="FFFF00"/>
                </a:solidFill>
                <a:cs typeface="Times New Roman" pitchFamily="18" charset="0"/>
              </a:rPr>
              <a:t>expression</a:t>
            </a:r>
            <a:r>
              <a:rPr lang="uk-UA" sz="2400" b="1" i="1" dirty="0">
                <a:solidFill>
                  <a:srgbClr val="FFFF00"/>
                </a:solidFill>
                <a:cs typeface="Times New Roman" pitchFamily="18" charset="0"/>
              </a:rPr>
              <a:t> – вираження, виразність) – </a:t>
            </a:r>
            <a:r>
              <a:rPr lang="uk-UA" sz="2400" b="1" i="1" dirty="0">
                <a:solidFill>
                  <a:schemeClr val="tx1">
                    <a:lumMod val="85000"/>
                  </a:schemeClr>
                </a:solidFill>
                <a:cs typeface="Times New Roman" pitchFamily="18" charset="0"/>
              </a:rPr>
              <a:t>одна з авангардистських течій у західноєвропейському мистецтві і літературі першої третини ХХ ст.</a:t>
            </a:r>
            <a:endParaRPr lang="ru-RU" sz="2400" b="1" i="1" dirty="0">
              <a:solidFill>
                <a:schemeClr val="tx1">
                  <a:lumMod val="85000"/>
                </a:schemeClr>
              </a:solidFill>
            </a:endParaRP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rgbClr val="5FA326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  <a:cs typeface="Times New Roman" pitchFamily="18" charset="0"/>
              </a:rPr>
              <a:t>	</a:t>
            </a:r>
          </a:p>
          <a:p>
            <a:pPr algn="just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srgbClr val="5FA326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  <a:cs typeface="Times New Roman" pitchFamily="18" charset="0"/>
              </a:rPr>
              <a:t>	</a:t>
            </a:r>
            <a:endParaRPr lang="uk-UA" dirty="0">
              <a:solidFill>
                <a:srgbClr val="5FA326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Verdana" pitchFamily="34" charset="0"/>
            </a:endParaRPr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228600" y="2057400"/>
            <a:ext cx="8458200" cy="3997325"/>
          </a:xfrm>
        </p:spPr>
        <p:txBody>
          <a:bodyPr/>
          <a:lstStyle/>
          <a:p>
            <a:pPr algn="just">
              <a:defRPr/>
            </a:pPr>
            <a:r>
              <a:rPr lang="uk-UA" sz="28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Експресіонізм – це мистецтво </a:t>
            </a:r>
            <a:r>
              <a:rPr lang="uk-UA" sz="28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вираження</a:t>
            </a:r>
            <a:r>
              <a:rPr lang="uk-UA" sz="28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, виразності в плані передачі перш за все особистих відчуттів митця, його духовного світу, ідей, думки, що досягається шляхом будь-яких перебільшень і умовностей. Образ в експресіонізмі набуває граничної емоційності і напруги.</a:t>
            </a:r>
          </a:p>
          <a:p>
            <a:pPr algn="just">
              <a:defRPr/>
            </a:pPr>
            <a:r>
              <a:rPr lang="uk-UA" sz="28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На противагу імпресіонізмові, він передає не стільки </a:t>
            </a:r>
            <a:r>
              <a:rPr lang="uk-UA" sz="28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враження</a:t>
            </a:r>
            <a:r>
              <a:rPr lang="uk-UA" sz="28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від дійсності, скільки </a:t>
            </a:r>
            <a:r>
              <a:rPr lang="uk-UA" sz="28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вираження</a:t>
            </a:r>
            <a:r>
              <a:rPr lang="uk-UA" sz="28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авторського ставлення до неї.</a:t>
            </a:r>
            <a:endParaRPr lang="ru-RU" sz="2800" b="1" dirty="0" smtClean="0"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  <a:defRPr/>
            </a:pPr>
            <a:endParaRPr lang="uk-UA" sz="2800" dirty="0" smtClean="0">
              <a:solidFill>
                <a:srgbClr val="5FA326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Verdana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>
    <p:push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292725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uk-UA" sz="2800" i="1" dirty="0" smtClean="0"/>
              <a:t>   </a:t>
            </a:r>
            <a:r>
              <a:rPr lang="uk-UA" sz="2800" b="1" dirty="0" smtClean="0"/>
              <a:t>Найбільше був поширений у Німеччині та Австрії після першої світової війни. Представники цієї течії (художники – П.</a:t>
            </a:r>
            <a:r>
              <a:rPr lang="uk-UA" sz="2800" b="1" dirty="0" err="1" smtClean="0"/>
              <a:t>Гоген</a:t>
            </a:r>
            <a:r>
              <a:rPr lang="uk-UA" sz="2800" b="1" dirty="0" smtClean="0"/>
              <a:t>, </a:t>
            </a:r>
            <a:r>
              <a:rPr lang="uk-UA" sz="2800" b="1" dirty="0" err="1" smtClean="0"/>
              <a:t>В.ван</a:t>
            </a:r>
            <a:r>
              <a:rPr lang="uk-UA" sz="2800" b="1" dirty="0" smtClean="0"/>
              <a:t> </a:t>
            </a:r>
            <a:r>
              <a:rPr lang="uk-UA" sz="2800" b="1" dirty="0" err="1" smtClean="0"/>
              <a:t>Гог</a:t>
            </a:r>
            <a:r>
              <a:rPr lang="uk-UA" sz="2800" b="1" dirty="0" smtClean="0"/>
              <a:t>, О.</a:t>
            </a:r>
            <a:r>
              <a:rPr lang="uk-UA" sz="2800" b="1" dirty="0" err="1" smtClean="0"/>
              <a:t>Новаківський</a:t>
            </a:r>
            <a:r>
              <a:rPr lang="uk-UA" sz="2800" b="1" dirty="0" smtClean="0"/>
              <a:t>, Е.</a:t>
            </a:r>
            <a:r>
              <a:rPr lang="uk-UA" sz="2800" b="1" dirty="0" err="1" smtClean="0"/>
              <a:t>Мунк</a:t>
            </a:r>
            <a:r>
              <a:rPr lang="uk-UA" sz="2800" b="1" dirty="0" smtClean="0"/>
              <a:t>, письменники - Ф.Кафка, М.</a:t>
            </a:r>
            <a:r>
              <a:rPr lang="uk-UA" sz="2800" b="1" dirty="0" err="1" smtClean="0"/>
              <a:t>Шагал</a:t>
            </a:r>
            <a:r>
              <a:rPr lang="uk-UA" sz="2800" b="1" dirty="0" smtClean="0"/>
              <a:t>, Г.Кайзер, Й.</a:t>
            </a:r>
            <a:r>
              <a:rPr lang="uk-UA" sz="2800" b="1" dirty="0" err="1" smtClean="0"/>
              <a:t>Бехер</a:t>
            </a:r>
            <a:r>
              <a:rPr lang="uk-UA" sz="2800" b="1" dirty="0" smtClean="0"/>
              <a:t>) </a:t>
            </a:r>
            <a:r>
              <a:rPr lang="uk-UA" sz="2800" b="1" dirty="0" err="1" smtClean="0"/>
              <a:t>заперечу-вали</a:t>
            </a:r>
            <a:r>
              <a:rPr lang="uk-UA" sz="2800" b="1" dirty="0" smtClean="0"/>
              <a:t> чи навмисне спотворювали в своїх писаннях реальний світ заради </a:t>
            </a:r>
            <a:r>
              <a:rPr lang="uk-UA" sz="2800" b="1" dirty="0" err="1" smtClean="0"/>
              <a:t>“виразу</a:t>
            </a:r>
            <a:r>
              <a:rPr lang="uk-UA" sz="2800" b="1" dirty="0" smtClean="0"/>
              <a:t> (експресії) внутрішнього </a:t>
            </a:r>
            <a:r>
              <a:rPr lang="uk-UA" sz="2800" b="1" dirty="0" err="1" smtClean="0"/>
              <a:t>світу”</a:t>
            </a:r>
            <a:r>
              <a:rPr lang="uk-UA" sz="2800" b="1" dirty="0" smtClean="0"/>
              <a:t> митця, вважаючи його за єдину реальність. </a:t>
            </a:r>
          </a:p>
          <a:p>
            <a:pPr>
              <a:buFont typeface="Wingdings" pitchFamily="2" charset="2"/>
              <a:buNone/>
              <a:defRPr/>
            </a:pPr>
            <a:r>
              <a:rPr lang="uk-UA" sz="3600" b="1" i="1" dirty="0" err="1" smtClean="0">
                <a:solidFill>
                  <a:schemeClr val="tx2">
                    <a:lumMod val="50000"/>
                  </a:schemeClr>
                </a:solidFill>
              </a:rPr>
              <a:t>“Експресіоніст</a:t>
            </a:r>
            <a:r>
              <a:rPr lang="uk-UA" sz="3600" b="1" i="1" dirty="0" smtClean="0">
                <a:solidFill>
                  <a:schemeClr val="tx2">
                    <a:lumMod val="50000"/>
                  </a:schemeClr>
                </a:solidFill>
              </a:rPr>
              <a:t> бажає, понад усе, виразити </a:t>
            </a:r>
            <a:r>
              <a:rPr lang="uk-UA" sz="3600" b="1" i="1" dirty="0" err="1" smtClean="0">
                <a:solidFill>
                  <a:schemeClr val="tx2">
                    <a:lumMod val="50000"/>
                  </a:schemeClr>
                </a:solidFill>
              </a:rPr>
              <a:t>себе”</a:t>
            </a:r>
            <a:r>
              <a:rPr lang="uk-UA" sz="3600" b="1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uk-UA" sz="2800" b="1" i="1" dirty="0" smtClean="0">
                <a:solidFill>
                  <a:schemeClr val="tx2">
                    <a:lumMod val="50000"/>
                  </a:schemeClr>
                </a:solidFill>
              </a:rPr>
              <a:t>(Антонін </a:t>
            </a:r>
            <a:r>
              <a:rPr lang="uk-UA" sz="2800" b="1" i="1" dirty="0" err="1" smtClean="0">
                <a:solidFill>
                  <a:schemeClr val="tx2">
                    <a:lumMod val="50000"/>
                  </a:schemeClr>
                </a:solidFill>
              </a:rPr>
              <a:t>Матешек</a:t>
            </a:r>
            <a:r>
              <a:rPr lang="uk-UA" sz="2800" b="1" i="1" dirty="0" smtClean="0">
                <a:solidFill>
                  <a:schemeClr val="tx2">
                    <a:lumMod val="50000"/>
                  </a:schemeClr>
                </a:solidFill>
              </a:rPr>
              <a:t>)</a:t>
            </a:r>
            <a:endParaRPr lang="ru-RU" sz="2800" b="1" i="1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None/>
              <a:defRPr/>
            </a:pP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</a:rPr>
              <a:t> </a:t>
            </a:r>
            <a:endParaRPr lang="ru-RU" sz="2800" b="1" i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140325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uk-UA" sz="2800" b="1" dirty="0" smtClean="0">
                <a:effectLst/>
                <a:latin typeface="Verdana" pitchFamily="34" charset="0"/>
                <a:cs typeface="Times New Roman" pitchFamily="18" charset="0"/>
              </a:rPr>
              <a:t>“СВІТ ПОЧИНАЄТЬСЯ З ЛЮДИНИ” –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uk-UA" sz="2800" b="1" i="1" dirty="0" smtClean="0">
                <a:effectLst/>
                <a:latin typeface="Verdana" pitchFamily="34" charset="0"/>
                <a:cs typeface="Times New Roman" pitchFamily="18" charset="0"/>
              </a:rPr>
              <a:t>це філософський і художній принцип експресіонізму.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800" b="1" i="1" dirty="0" smtClean="0">
              <a:effectLst/>
              <a:latin typeface="Verdana" pitchFamily="34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uk-UA" sz="2800" b="1" i="1" dirty="0" smtClean="0">
                <a:effectLst/>
                <a:latin typeface="Verdana" pitchFamily="34" charset="0"/>
                <a:cs typeface="Times New Roman" pitchFamily="18" charset="0"/>
              </a:rPr>
              <a:t>Співчуття до </a:t>
            </a:r>
            <a:r>
              <a:rPr lang="uk-UA" sz="2800" b="1" i="1" dirty="0" err="1" smtClean="0">
                <a:effectLst/>
                <a:latin typeface="Verdana" pitchFamily="34" charset="0"/>
                <a:cs typeface="Times New Roman" pitchFamily="18" charset="0"/>
              </a:rPr>
              <a:t>“розірваної”</a:t>
            </a:r>
            <a:r>
              <a:rPr lang="uk-UA" sz="2800" b="1" i="1" dirty="0" smtClean="0">
                <a:effectLst/>
                <a:latin typeface="Verdana" pitchFamily="34" charset="0"/>
                <a:cs typeface="Times New Roman" pitchFamily="18" charset="0"/>
              </a:rPr>
              <a:t> людини, проникнення у її складний внутрішній світ – основний здобуток експресіоністів.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endParaRPr lang="uk-UA" sz="2800" i="1" dirty="0" smtClean="0">
              <a:solidFill>
                <a:srgbClr val="5FA326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Verdana" pitchFamily="34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800" b="1" i="1" dirty="0" smtClean="0">
                <a:solidFill>
                  <a:srgbClr val="FFFF00"/>
                </a:solidFill>
              </a:rPr>
              <a:t>«Ось вона </a:t>
            </a:r>
            <a:r>
              <a:rPr lang="ru-RU" sz="2800" b="1" i="1" dirty="0" err="1" smtClean="0">
                <a:solidFill>
                  <a:srgbClr val="FFFF00"/>
                </a:solidFill>
              </a:rPr>
              <a:t>стоїть</a:t>
            </a:r>
            <a:r>
              <a:rPr lang="ru-RU" sz="2800" b="1" i="1" dirty="0" smtClean="0">
                <a:solidFill>
                  <a:srgbClr val="FFFF00"/>
                </a:solidFill>
              </a:rPr>
              <a:t> перед нами, абсолютно </a:t>
            </a:r>
            <a:r>
              <a:rPr lang="ru-RU" sz="2800" b="1" i="1" dirty="0" err="1" smtClean="0">
                <a:solidFill>
                  <a:srgbClr val="FFFF00"/>
                </a:solidFill>
              </a:rPr>
              <a:t>первісна</a:t>
            </a:r>
            <a:r>
              <a:rPr lang="ru-RU" sz="2800" b="1" i="1" dirty="0" smtClean="0">
                <a:solidFill>
                  <a:srgbClr val="FFFF00"/>
                </a:solidFill>
              </a:rPr>
              <a:t>, вся </a:t>
            </a:r>
            <a:r>
              <a:rPr lang="ru-RU" sz="2800" b="1" i="1" dirty="0" err="1" smtClean="0">
                <a:solidFill>
                  <a:srgbClr val="FFFF00"/>
                </a:solidFill>
              </a:rPr>
              <a:t>просякнута</a:t>
            </a:r>
            <a:r>
              <a:rPr lang="ru-RU" sz="2800" b="1" i="1" dirty="0" smtClean="0">
                <a:solidFill>
                  <a:srgbClr val="FFFF00"/>
                </a:solidFill>
              </a:rPr>
              <a:t> </a:t>
            </a:r>
            <a:r>
              <a:rPr lang="ru-RU" sz="2800" b="1" i="1" dirty="0" err="1" smtClean="0">
                <a:solidFill>
                  <a:srgbClr val="FFFF00"/>
                </a:solidFill>
              </a:rPr>
              <a:t>хвилями</a:t>
            </a:r>
            <a:r>
              <a:rPr lang="ru-RU" sz="2800" b="1" i="1" dirty="0" smtClean="0">
                <a:solidFill>
                  <a:srgbClr val="FFFF00"/>
                </a:solidFill>
              </a:rPr>
              <a:t> </a:t>
            </a:r>
            <a:r>
              <a:rPr lang="ru-RU" sz="2800" b="1" i="1" dirty="0" err="1" smtClean="0">
                <a:solidFill>
                  <a:srgbClr val="FFFF00"/>
                </a:solidFill>
              </a:rPr>
              <a:t>своєї</a:t>
            </a:r>
            <a:r>
              <a:rPr lang="ru-RU" sz="2800" b="1" i="1" dirty="0" smtClean="0">
                <a:solidFill>
                  <a:srgbClr val="FFFF00"/>
                </a:solidFill>
              </a:rPr>
              <a:t> </a:t>
            </a:r>
            <a:r>
              <a:rPr lang="ru-RU" sz="2800" b="1" i="1" dirty="0" err="1" smtClean="0">
                <a:solidFill>
                  <a:srgbClr val="FFFF00"/>
                </a:solidFill>
              </a:rPr>
              <a:t>крові</a:t>
            </a:r>
            <a:r>
              <a:rPr lang="ru-RU" sz="2800" b="1" i="1" dirty="0" smtClean="0">
                <a:solidFill>
                  <a:srgbClr val="FFFF00"/>
                </a:solidFill>
              </a:rPr>
              <a:t>, </a:t>
            </a:r>
            <a:r>
              <a:rPr lang="ru-RU" sz="2800" b="1" i="1" dirty="0" err="1" smtClean="0">
                <a:solidFill>
                  <a:srgbClr val="FFFF00"/>
                </a:solidFill>
              </a:rPr>
              <a:t>і</a:t>
            </a:r>
            <a:r>
              <a:rPr lang="ru-RU" sz="2800" b="1" i="1" dirty="0" smtClean="0">
                <a:solidFill>
                  <a:srgbClr val="FFFF00"/>
                </a:solidFill>
              </a:rPr>
              <a:t> </a:t>
            </a:r>
            <a:r>
              <a:rPr lang="ru-RU" sz="2800" b="1" i="1" dirty="0" err="1" smtClean="0">
                <a:solidFill>
                  <a:srgbClr val="FFFF00"/>
                </a:solidFill>
              </a:rPr>
              <a:t>пориви</a:t>
            </a:r>
            <a:r>
              <a:rPr lang="ru-RU" sz="2800" b="1" i="1" dirty="0" smtClean="0">
                <a:solidFill>
                  <a:srgbClr val="FFFF00"/>
                </a:solidFill>
              </a:rPr>
              <a:t> </a:t>
            </a:r>
            <a:r>
              <a:rPr lang="ru-RU" sz="2800" b="1" i="1" dirty="0" err="1" smtClean="0">
                <a:solidFill>
                  <a:srgbClr val="FFFF00"/>
                </a:solidFill>
              </a:rPr>
              <a:t>її</a:t>
            </a:r>
            <a:r>
              <a:rPr lang="ru-RU" sz="2800" b="1" i="1" dirty="0" smtClean="0">
                <a:solidFill>
                  <a:srgbClr val="FFFF00"/>
                </a:solidFill>
              </a:rPr>
              <a:t> </a:t>
            </a:r>
            <a:r>
              <a:rPr lang="ru-RU" sz="2800" b="1" i="1" dirty="0" err="1" smtClean="0">
                <a:solidFill>
                  <a:srgbClr val="FFFF00"/>
                </a:solidFill>
              </a:rPr>
              <a:t>серця</a:t>
            </a:r>
            <a:r>
              <a:rPr lang="ru-RU" sz="2800" b="1" i="1" dirty="0" smtClean="0">
                <a:solidFill>
                  <a:srgbClr val="FFFF00"/>
                </a:solidFill>
              </a:rPr>
              <a:t> </a:t>
            </a:r>
            <a:r>
              <a:rPr lang="ru-RU" sz="2800" b="1" i="1" dirty="0" err="1" smtClean="0">
                <a:solidFill>
                  <a:srgbClr val="FFFF00"/>
                </a:solidFill>
              </a:rPr>
              <a:t>настільки</a:t>
            </a:r>
            <a:r>
              <a:rPr lang="ru-RU" sz="2800" b="1" i="1" dirty="0" smtClean="0">
                <a:solidFill>
                  <a:srgbClr val="FFFF00"/>
                </a:solidFill>
              </a:rPr>
              <a:t> </a:t>
            </a:r>
            <a:r>
              <a:rPr lang="ru-RU" sz="2800" b="1" i="1" dirty="0" err="1" smtClean="0">
                <a:solidFill>
                  <a:srgbClr val="FFFF00"/>
                </a:solidFill>
              </a:rPr>
              <a:t>очевидні</a:t>
            </a:r>
            <a:r>
              <a:rPr lang="ru-RU" sz="2800" b="1" i="1" dirty="0" smtClean="0">
                <a:solidFill>
                  <a:srgbClr val="FFFF00"/>
                </a:solidFill>
              </a:rPr>
              <a:t>, </a:t>
            </a:r>
            <a:r>
              <a:rPr lang="ru-RU" sz="2800" b="1" i="1" dirty="0" err="1" smtClean="0">
                <a:solidFill>
                  <a:srgbClr val="FFFF00"/>
                </a:solidFill>
              </a:rPr>
              <a:t>що</a:t>
            </a:r>
            <a:r>
              <a:rPr lang="ru-RU" sz="2800" b="1" i="1" dirty="0" smtClean="0">
                <a:solidFill>
                  <a:srgbClr val="FFFF00"/>
                </a:solidFill>
              </a:rPr>
              <a:t> </a:t>
            </a:r>
            <a:r>
              <a:rPr lang="ru-RU" sz="2800" b="1" i="1" dirty="0" err="1" smtClean="0">
                <a:solidFill>
                  <a:srgbClr val="FFFF00"/>
                </a:solidFill>
              </a:rPr>
              <a:t>здається</a:t>
            </a:r>
            <a:r>
              <a:rPr lang="ru-RU" sz="2800" b="1" i="1" dirty="0" smtClean="0">
                <a:solidFill>
                  <a:srgbClr val="FFFF00"/>
                </a:solidFill>
              </a:rPr>
              <a:t> — </a:t>
            </a:r>
            <a:r>
              <a:rPr lang="ru-RU" sz="2800" b="1" i="1" dirty="0" err="1" smtClean="0">
                <a:solidFill>
                  <a:srgbClr val="FFFF00"/>
                </a:solidFill>
              </a:rPr>
              <a:t>це</a:t>
            </a:r>
            <a:r>
              <a:rPr lang="ru-RU" sz="2800" b="1" i="1" dirty="0" smtClean="0">
                <a:solidFill>
                  <a:srgbClr val="FFFF00"/>
                </a:solidFill>
              </a:rPr>
              <a:t> </a:t>
            </a:r>
            <a:r>
              <a:rPr lang="ru-RU" sz="2800" b="1" i="1" dirty="0" err="1" smtClean="0">
                <a:solidFill>
                  <a:srgbClr val="FFFF00"/>
                </a:solidFill>
              </a:rPr>
              <a:t>серце</a:t>
            </a:r>
            <a:r>
              <a:rPr lang="ru-RU" sz="2800" b="1" i="1" dirty="0" smtClean="0">
                <a:solidFill>
                  <a:srgbClr val="FFFF00"/>
                </a:solidFill>
              </a:rPr>
              <a:t> </a:t>
            </a:r>
            <a:r>
              <a:rPr lang="ru-RU" sz="2800" b="1" i="1" dirty="0" err="1" smtClean="0">
                <a:solidFill>
                  <a:srgbClr val="FFFF00"/>
                </a:solidFill>
              </a:rPr>
              <a:t>намальоване</a:t>
            </a:r>
            <a:r>
              <a:rPr lang="ru-RU" sz="2800" b="1" i="1" dirty="0" smtClean="0">
                <a:solidFill>
                  <a:srgbClr val="FFFF00"/>
                </a:solidFill>
              </a:rPr>
              <a:t> в </a:t>
            </a:r>
            <a:r>
              <a:rPr lang="ru-RU" sz="2800" b="1" i="1" dirty="0" err="1" smtClean="0">
                <a:solidFill>
                  <a:srgbClr val="FFFF00"/>
                </a:solidFill>
              </a:rPr>
              <a:t>неї</a:t>
            </a:r>
            <a:r>
              <a:rPr lang="ru-RU" sz="2800" b="1" i="1" dirty="0" smtClean="0">
                <a:solidFill>
                  <a:srgbClr val="FFFF00"/>
                </a:solidFill>
              </a:rPr>
              <a:t> на грудях»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800" b="1" i="1" dirty="0" smtClean="0">
                <a:solidFill>
                  <a:srgbClr val="FFFF00"/>
                </a:solidFill>
              </a:rPr>
              <a:t>                                            (К</a:t>
            </a:r>
            <a:r>
              <a:rPr lang="uk-UA" sz="2800" b="1" i="1" dirty="0" err="1" smtClean="0">
                <a:solidFill>
                  <a:srgbClr val="FFFF00"/>
                </a:solidFill>
              </a:rPr>
              <a:t>азимір</a:t>
            </a:r>
            <a:r>
              <a:rPr lang="ru-RU" sz="2800" b="1" i="1" dirty="0" smtClean="0">
                <a:solidFill>
                  <a:srgbClr val="FFFF00"/>
                </a:solidFill>
              </a:rPr>
              <a:t> </a:t>
            </a:r>
            <a:r>
              <a:rPr lang="ru-RU" sz="2800" b="1" i="1" dirty="0" err="1" smtClean="0">
                <a:solidFill>
                  <a:srgbClr val="FFFF00"/>
                </a:solidFill>
              </a:rPr>
              <a:t>Едшмід</a:t>
            </a:r>
            <a:r>
              <a:rPr lang="ru-RU" sz="2800" b="1" i="1" dirty="0" smtClean="0">
                <a:solidFill>
                  <a:srgbClr val="FFFF00"/>
                </a:solidFill>
              </a:rPr>
              <a:t>).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800" b="1" i="1" dirty="0" smtClean="0">
              <a:solidFill>
                <a:srgbClr val="5FA326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2800" dirty="0"/>
          </a:p>
        </p:txBody>
      </p:sp>
    </p:spTree>
    <p:custDataLst>
      <p:tags r:id="rId1"/>
    </p:custData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60438"/>
          </a:xfrm>
        </p:spPr>
        <p:txBody>
          <a:bodyPr/>
          <a:lstStyle/>
          <a:p>
            <a:pPr>
              <a:defRPr/>
            </a:pPr>
            <a:r>
              <a:rPr lang="uk-UA" sz="5400" b="1" i="1" dirty="0" smtClean="0">
                <a:effectLst>
                  <a:outerShdw blurRad="38100" dist="38100" dir="2700000" algn="tl">
                    <a:srgbClr val="4E5B6F"/>
                  </a:outerShdw>
                </a:effectLst>
                <a:latin typeface="Times New Roman" pitchFamily="18" charset="0"/>
                <a:cs typeface="Times New Roman" pitchFamily="18" charset="0"/>
              </a:rPr>
              <a:t>Риси експресіонізму:</a:t>
            </a:r>
            <a:r>
              <a:rPr lang="ru-RU" sz="4400" b="1" dirty="0" smtClean="0">
                <a:effectLst>
                  <a:outerShdw blurRad="38100" dist="38100" dir="2700000" algn="tl">
                    <a:srgbClr val="4E5B6F"/>
                  </a:outerShdw>
                </a:effectLst>
                <a:latin typeface="Verdana" pitchFamily="34" charset="0"/>
                <a:cs typeface="Times New Roman" pitchFamily="18" charset="0"/>
              </a:rPr>
              <a:t/>
            </a:r>
            <a:br>
              <a:rPr lang="ru-RU" sz="4400" b="1" dirty="0" smtClean="0">
                <a:effectLst>
                  <a:outerShdw blurRad="38100" dist="38100" dir="2700000" algn="tl">
                    <a:srgbClr val="4E5B6F"/>
                  </a:outerShdw>
                </a:effectLst>
                <a:latin typeface="Verdana" pitchFamily="34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4378325"/>
          </a:xfrm>
        </p:spPr>
        <p:txBody>
          <a:bodyPr/>
          <a:lstStyle/>
          <a:p>
            <a:pPr indent="449263" algn="ctr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  <a:tabLst>
                <a:tab pos="457200" algn="l"/>
              </a:tabLst>
              <a:defRPr/>
            </a:pPr>
            <a:endParaRPr lang="ru-RU" sz="2800" b="1" dirty="0" smtClean="0">
              <a:effectLst>
                <a:outerShdw blurRad="38100" dist="38100" dir="2700000" algn="tl">
                  <a:srgbClr val="4E5B6F"/>
                </a:outerShdw>
              </a:effectLst>
              <a:latin typeface="Verdana" pitchFamily="34" charset="0"/>
              <a:cs typeface="Times New Roman" pitchFamily="18" charset="0"/>
            </a:endParaRPr>
          </a:p>
          <a:p>
            <a:pPr indent="44926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tabLst>
                <a:tab pos="457200" algn="l"/>
              </a:tabLst>
              <a:defRPr/>
            </a:pPr>
            <a:r>
              <a:rPr lang="uk-UA" sz="2800" dirty="0" smtClean="0">
                <a:solidFill>
                  <a:srgbClr val="5FA326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  <a:cs typeface="Times New Roman" pitchFamily="18" charset="0"/>
              </a:rPr>
              <a:t>	</a:t>
            </a:r>
            <a:r>
              <a:rPr lang="uk-UA" sz="2800" b="1" i="1" dirty="0" smtClean="0">
                <a:solidFill>
                  <a:srgbClr val="FFFF00"/>
                </a:solidFill>
                <a:effectLst/>
                <a:cs typeface="Times New Roman" pitchFamily="18" charset="0"/>
              </a:rPr>
              <a:t>крайній індивідуалізм;</a:t>
            </a:r>
            <a:endParaRPr lang="ru-RU" sz="2800" b="1" i="1" dirty="0" smtClean="0">
              <a:solidFill>
                <a:srgbClr val="FFFF00"/>
              </a:solidFill>
              <a:effectLst/>
              <a:cs typeface="Times New Roman" pitchFamily="18" charset="0"/>
            </a:endParaRPr>
          </a:p>
          <a:p>
            <a:pPr indent="44926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tabLst>
                <a:tab pos="457200" algn="l"/>
              </a:tabLst>
              <a:defRPr/>
            </a:pPr>
            <a:r>
              <a:rPr lang="uk-UA" sz="2800" b="1" i="1" dirty="0" smtClean="0">
                <a:solidFill>
                  <a:srgbClr val="FFFF00"/>
                </a:solidFill>
                <a:effectLst/>
                <a:cs typeface="Times New Roman" pitchFamily="18" charset="0"/>
              </a:rPr>
              <a:t>	гіпертрофована емоційність;</a:t>
            </a:r>
            <a:endParaRPr lang="ru-RU" sz="2800" b="1" i="1" dirty="0" smtClean="0">
              <a:solidFill>
                <a:srgbClr val="FFFF00"/>
              </a:solidFill>
              <a:effectLst/>
              <a:cs typeface="Times New Roman" pitchFamily="18" charset="0"/>
            </a:endParaRPr>
          </a:p>
          <a:p>
            <a:pPr indent="44926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tabLst>
                <a:tab pos="457200" algn="l"/>
              </a:tabLst>
              <a:defRPr/>
            </a:pPr>
            <a:r>
              <a:rPr lang="uk-UA" sz="2800" b="1" i="1" dirty="0" smtClean="0">
                <a:solidFill>
                  <a:srgbClr val="FFFF00"/>
                </a:solidFill>
                <a:effectLst/>
                <a:cs typeface="Times New Roman" pitchFamily="18" charset="0"/>
              </a:rPr>
              <a:t>	крайня неврівноваженість;</a:t>
            </a:r>
            <a:endParaRPr lang="ru-RU" sz="2800" b="1" i="1" dirty="0" smtClean="0">
              <a:solidFill>
                <a:srgbClr val="FFFF00"/>
              </a:solidFill>
              <a:effectLst/>
              <a:cs typeface="Times New Roman" pitchFamily="18" charset="0"/>
            </a:endParaRPr>
          </a:p>
          <a:p>
            <a:pPr indent="44926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tabLst>
                <a:tab pos="457200" algn="l"/>
              </a:tabLst>
              <a:defRPr/>
            </a:pPr>
            <a:r>
              <a:rPr lang="uk-UA" sz="2800" b="1" i="1" dirty="0" smtClean="0">
                <a:solidFill>
                  <a:srgbClr val="FFFF00"/>
                </a:solidFill>
                <a:effectLst/>
                <a:cs typeface="Times New Roman" pitchFamily="18" charset="0"/>
              </a:rPr>
              <a:t>	істеричність;</a:t>
            </a:r>
            <a:endParaRPr lang="ru-RU" sz="2800" b="1" i="1" dirty="0" smtClean="0">
              <a:solidFill>
                <a:srgbClr val="FFFF00"/>
              </a:solidFill>
              <a:effectLst/>
              <a:cs typeface="Times New Roman" pitchFamily="18" charset="0"/>
            </a:endParaRPr>
          </a:p>
          <a:p>
            <a:pPr indent="44926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tabLst>
                <a:tab pos="457200" algn="l"/>
              </a:tabLst>
              <a:defRPr/>
            </a:pPr>
            <a:r>
              <a:rPr lang="uk-UA" sz="2800" b="1" i="1" dirty="0" smtClean="0">
                <a:solidFill>
                  <a:srgbClr val="FFFF00"/>
                </a:solidFill>
                <a:effectLst/>
                <a:cs typeface="Times New Roman" pitchFamily="18" charset="0"/>
              </a:rPr>
              <a:t>	хвороблива напруженість;</a:t>
            </a:r>
            <a:endParaRPr lang="ru-RU" sz="2800" b="1" i="1" dirty="0" smtClean="0">
              <a:solidFill>
                <a:srgbClr val="FFFF00"/>
              </a:solidFill>
              <a:effectLst/>
              <a:cs typeface="Times New Roman" pitchFamily="18" charset="0"/>
            </a:endParaRPr>
          </a:p>
          <a:p>
            <a:pPr indent="44926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tabLst>
                <a:tab pos="457200" algn="l"/>
              </a:tabLst>
              <a:defRPr/>
            </a:pPr>
            <a:r>
              <a:rPr lang="uk-UA" sz="2800" b="1" i="1" dirty="0" smtClean="0">
                <a:solidFill>
                  <a:srgbClr val="FFFF00"/>
                </a:solidFill>
                <a:effectLst/>
                <a:cs typeface="Times New Roman" pitchFamily="18" charset="0"/>
              </a:rPr>
              <a:t>	викривленість образів;</a:t>
            </a:r>
            <a:endParaRPr lang="ru-RU" sz="2800" b="1" i="1" dirty="0" smtClean="0">
              <a:solidFill>
                <a:srgbClr val="FFFF00"/>
              </a:solidFill>
              <a:effectLst/>
              <a:cs typeface="Times New Roman" pitchFamily="18" charset="0"/>
            </a:endParaRPr>
          </a:p>
          <a:p>
            <a:pPr indent="44926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tabLst>
                <a:tab pos="457200" algn="l"/>
              </a:tabLst>
              <a:defRPr/>
            </a:pPr>
            <a:r>
              <a:rPr lang="uk-UA" sz="2800" b="1" i="1" dirty="0" smtClean="0">
                <a:solidFill>
                  <a:srgbClr val="FFFF00"/>
                </a:solidFill>
                <a:effectLst/>
                <a:cs typeface="Times New Roman" pitchFamily="18" charset="0"/>
              </a:rPr>
              <a:t>	нагромадження всіляких жахів;</a:t>
            </a:r>
            <a:endParaRPr lang="ru-RU" sz="2800" b="1" i="1" dirty="0" smtClean="0">
              <a:solidFill>
                <a:srgbClr val="FFFF00"/>
              </a:solidFill>
              <a:effectLst/>
              <a:cs typeface="Times New Roman" pitchFamily="18" charset="0"/>
            </a:endParaRPr>
          </a:p>
          <a:p>
            <a:pPr indent="44926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tabLst>
                <a:tab pos="457200" algn="l"/>
              </a:tabLst>
              <a:defRPr/>
            </a:pPr>
            <a:r>
              <a:rPr lang="uk-UA" sz="2800" b="1" i="1" dirty="0" smtClean="0">
                <a:solidFill>
                  <a:srgbClr val="FFFF00"/>
                </a:solidFill>
                <a:effectLst/>
                <a:cs typeface="Times New Roman" pitchFamily="18" charset="0"/>
              </a:rPr>
              <a:t>	крикливі художні засоби;</a:t>
            </a:r>
            <a:endParaRPr lang="ru-RU" sz="2800" b="1" i="1" dirty="0" smtClean="0">
              <a:solidFill>
                <a:srgbClr val="FFFF00"/>
              </a:solidFill>
              <a:effectLst/>
              <a:cs typeface="Times New Roman" pitchFamily="18" charset="0"/>
            </a:endParaRPr>
          </a:p>
          <a:p>
            <a:pPr indent="44926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tabLst>
                <a:tab pos="457200" algn="l"/>
              </a:tabLst>
              <a:defRPr/>
            </a:pPr>
            <a:r>
              <a:rPr lang="uk-UA" sz="2800" b="1" i="1" dirty="0" smtClean="0">
                <a:solidFill>
                  <a:srgbClr val="FFFF00"/>
                </a:solidFill>
                <a:effectLst/>
                <a:cs typeface="Times New Roman" pitchFamily="18" charset="0"/>
              </a:rPr>
              <a:t>	деформація картин дійсності;</a:t>
            </a:r>
            <a:endParaRPr lang="ru-RU" sz="2800" b="1" i="1" dirty="0" smtClean="0">
              <a:solidFill>
                <a:srgbClr val="FFFF00"/>
              </a:solidFill>
              <a:effectLst/>
              <a:cs typeface="Times New Roman" pitchFamily="18" charset="0"/>
            </a:endParaRPr>
          </a:p>
          <a:p>
            <a:pPr indent="44926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tabLst>
                <a:tab pos="457200" algn="l"/>
              </a:tabLst>
              <a:defRPr/>
            </a:pPr>
            <a:r>
              <a:rPr lang="uk-UA" sz="2800" b="1" i="1" dirty="0" smtClean="0">
                <a:solidFill>
                  <a:srgbClr val="FFFF00"/>
                </a:solidFill>
                <a:effectLst/>
                <a:cs typeface="Times New Roman" pitchFamily="18" charset="0"/>
              </a:rPr>
              <a:t>	часте вдавання до гротеску;</a:t>
            </a:r>
            <a:endParaRPr lang="ru-RU" sz="2800" b="1" i="1" dirty="0" smtClean="0">
              <a:solidFill>
                <a:srgbClr val="FFFF00"/>
              </a:solidFill>
              <a:effectLst/>
              <a:cs typeface="Times New Roman" pitchFamily="18" charset="0"/>
            </a:endParaRPr>
          </a:p>
          <a:p>
            <a:pPr indent="44926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tabLst>
                <a:tab pos="457200" algn="l"/>
              </a:tabLst>
              <a:defRPr/>
            </a:pPr>
            <a:r>
              <a:rPr lang="uk-UA" sz="2800" b="1" i="1" dirty="0" smtClean="0">
                <a:solidFill>
                  <a:srgbClr val="FFFF00"/>
                </a:solidFill>
                <a:effectLst/>
                <a:cs typeface="Times New Roman" pitchFamily="18" charset="0"/>
              </a:rPr>
              <a:t>	естетизація потворного;</a:t>
            </a:r>
          </a:p>
          <a:p>
            <a:pPr indent="44926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tabLst>
                <a:tab pos="457200" algn="l"/>
              </a:tabLst>
              <a:defRPr/>
            </a:pPr>
            <a:r>
              <a:rPr lang="uk-UA" sz="2800" b="1" i="1" dirty="0" smtClean="0">
                <a:solidFill>
                  <a:srgbClr val="FFFF00"/>
                </a:solidFill>
                <a:effectLst/>
                <a:cs typeface="Times New Roman" pitchFamily="18" charset="0"/>
              </a:rPr>
              <a:t>абстрактні узагальнення.</a:t>
            </a:r>
            <a:endParaRPr lang="ru-RU" sz="2800" b="1" i="1" dirty="0">
              <a:solidFill>
                <a:srgbClr val="FFFF00"/>
              </a:solidFill>
              <a:effectLst/>
              <a:cs typeface="Times New Roman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2800" y="0"/>
            <a:ext cx="5105400" cy="2084388"/>
          </a:xfrm>
        </p:spPr>
        <p:txBody>
          <a:bodyPr/>
          <a:lstStyle/>
          <a:p>
            <a:pPr>
              <a:defRPr/>
            </a:pPr>
            <a:r>
              <a:rPr lang="uk-UA" sz="2800" dirty="0" smtClean="0"/>
              <a:t>Едвард </a:t>
            </a:r>
            <a:r>
              <a:rPr lang="uk-UA" sz="2800" dirty="0" err="1" smtClean="0"/>
              <a:t>Мунк</a:t>
            </a:r>
            <a:r>
              <a:rPr lang="uk-UA" sz="2800" dirty="0" smtClean="0"/>
              <a:t>. Звертається до </a:t>
            </a:r>
            <a:r>
              <a:rPr lang="uk-UA" sz="2800" dirty="0" err="1" smtClean="0"/>
              <a:t>“вічних”</a:t>
            </a:r>
            <a:r>
              <a:rPr lang="uk-UA" sz="2800" dirty="0" smtClean="0"/>
              <a:t> тем самотності, згасання, смерті. </a:t>
            </a:r>
            <a:endParaRPr lang="ru-RU" sz="2800" dirty="0"/>
          </a:p>
        </p:txBody>
      </p:sp>
      <p:pic>
        <p:nvPicPr>
          <p:cNvPr id="20482" name="Содержимое 5" descr="90909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34000" y="1752600"/>
            <a:ext cx="3429000" cy="4441825"/>
          </a:xfrm>
        </p:spPr>
      </p:pic>
      <p:pic>
        <p:nvPicPr>
          <p:cNvPr id="7" name="Рисунок 6" descr="220px-Edvard_Munch_19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" y="117764"/>
            <a:ext cx="3048000" cy="39208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0" y="3657600"/>
            <a:ext cx="4953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pPr eaLnBrk="0" hangingPunct="0">
              <a:defRPr/>
            </a:pPr>
            <a:r>
              <a:rPr lang="uk-UA" sz="2400" kern="0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Розпачливість</a:t>
            </a:r>
            <a:r>
              <a:rPr lang="uk-UA" sz="2400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обрисів і ліній; особлива експресія; </a:t>
            </a:r>
          </a:p>
          <a:p>
            <a:pPr eaLnBrk="0" hangingPunct="0">
              <a:defRPr/>
            </a:pPr>
            <a:r>
              <a:rPr lang="uk-UA" sz="2400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гра з кольорами , неповторний колорит посилюють в картинах художника трагічне звучання</a:t>
            </a:r>
            <a:endParaRPr lang="ru-RU" sz="2400" kern="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20485" name="Rectangle 4"/>
          <p:cNvSpPr>
            <a:spLocks noChangeArrowheads="1"/>
          </p:cNvSpPr>
          <p:nvPr/>
        </p:nvSpPr>
        <p:spPr bwMode="auto">
          <a:xfrm rot="10800000" flipV="1">
            <a:off x="5715000" y="6172200"/>
            <a:ext cx="3657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uk-UA" sz="2000" b="1"/>
              <a:t>Едвард Мунк. Крик</a:t>
            </a:r>
            <a:endParaRPr lang="ru-RU" sz="2000" b="1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uk-UA" sz="5400" b="1" i="1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Музика</a:t>
            </a: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  <p:pic>
        <p:nvPicPr>
          <p:cNvPr id="7" name="Содержимое 6" descr="ravelbig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724400" y="1752600"/>
            <a:ext cx="3733800" cy="4238111"/>
          </a:xfr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Прямоугольник 8"/>
          <p:cNvSpPr>
            <a:spLocks noChangeArrowheads="1"/>
          </p:cNvSpPr>
          <p:nvPr/>
        </p:nvSpPr>
        <p:spPr bwMode="auto">
          <a:xfrm>
            <a:off x="2133600" y="990600"/>
            <a:ext cx="4800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800" b="1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ІМПРЕСІОНІЗМ</a:t>
            </a:r>
          </a:p>
        </p:txBody>
      </p:sp>
      <p:pic>
        <p:nvPicPr>
          <p:cNvPr id="8" name="Рисунок 7" descr="debussibi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" y="2590800"/>
            <a:ext cx="3315626" cy="409577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9" name="Прямоугольник 8"/>
          <p:cNvSpPr>
            <a:spLocks noChangeArrowheads="1"/>
          </p:cNvSpPr>
          <p:nvPr/>
        </p:nvSpPr>
        <p:spPr bwMode="auto">
          <a:xfrm rot="419541">
            <a:off x="-207111" y="1737601"/>
            <a:ext cx="4800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3600" b="1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Клод Дебюссі</a:t>
            </a:r>
          </a:p>
        </p:txBody>
      </p:sp>
      <p:sp>
        <p:nvSpPr>
          <p:cNvPr id="10" name="Прямоугольник 8"/>
          <p:cNvSpPr>
            <a:spLocks noChangeArrowheads="1"/>
          </p:cNvSpPr>
          <p:nvPr/>
        </p:nvSpPr>
        <p:spPr bwMode="auto">
          <a:xfrm rot="604573">
            <a:off x="4060097" y="5867511"/>
            <a:ext cx="4800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3600" b="1" dirty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Моріс </a:t>
            </a:r>
            <a:r>
              <a:rPr lang="uk-UA" sz="3600" b="1" dirty="0" err="1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Равель</a:t>
            </a:r>
            <a:endParaRPr lang="uk-UA" sz="3600" b="1" dirty="0"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Дебюссі Фрагмент 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458200" y="228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2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0"/>
            <a:ext cx="7772400" cy="838200"/>
          </a:xfrm>
        </p:spPr>
        <p:txBody>
          <a:bodyPr/>
          <a:lstStyle/>
          <a:p>
            <a:pPr eaLnBrk="1" hangingPunct="1">
              <a:defRPr/>
            </a:pPr>
            <a:r>
              <a:rPr lang="uk-UA" sz="6000" b="1" i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6000" b="1" i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Живопис</a:t>
            </a:r>
            <a:endParaRPr lang="ru-RU" sz="6000" b="1" i="1" dirty="0" smtClean="0"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3" name="Прямоугольник 5"/>
          <p:cNvSpPr>
            <a:spLocks noChangeArrowheads="1"/>
          </p:cNvSpPr>
          <p:nvPr/>
        </p:nvSpPr>
        <p:spPr bwMode="auto">
          <a:xfrm>
            <a:off x="0" y="1905000"/>
            <a:ext cx="46482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800" b="1" i="1">
                <a:latin typeface="Times New Roman" pitchFamily="18" charset="0"/>
                <a:cs typeface="Times New Roman" pitchFamily="18" charset="0"/>
              </a:rPr>
              <a:t>Клод Моне. Враження, </a:t>
            </a:r>
          </a:p>
          <a:p>
            <a:pPr algn="ctr"/>
            <a:r>
              <a:rPr lang="uk-UA" sz="2800" b="1" i="1">
                <a:latin typeface="Times New Roman" pitchFamily="18" charset="0"/>
                <a:cs typeface="Times New Roman" pitchFamily="18" charset="0"/>
              </a:rPr>
              <a:t>схід сонця</a:t>
            </a:r>
          </a:p>
        </p:txBody>
      </p:sp>
      <p:sp>
        <p:nvSpPr>
          <p:cNvPr id="10247" name="Прямоугольник 8"/>
          <p:cNvSpPr>
            <a:spLocks noChangeArrowheads="1"/>
          </p:cNvSpPr>
          <p:nvPr/>
        </p:nvSpPr>
        <p:spPr bwMode="auto">
          <a:xfrm>
            <a:off x="2209800" y="838200"/>
            <a:ext cx="4953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800" b="1" dirty="0">
                <a:solidFill>
                  <a:srgbClr val="FFFF0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ІМПРЕСІОНІЗМ</a:t>
            </a:r>
          </a:p>
        </p:txBody>
      </p:sp>
      <p:pic>
        <p:nvPicPr>
          <p:cNvPr id="9" name="Рисунок 8" descr="Поль Сезанн. Натюрморт з драпіруванням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8200" y="1524000"/>
            <a:ext cx="4215174" cy="35450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099" name="Picture 3"/>
          <p:cNvPicPr>
            <a:picLocks noGrp="1" noChangeAspect="1" noChangeArrowheads="1"/>
          </p:cNvPicPr>
          <p:nvPr>
            <p:ph type="subTitle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28599" y="3048000"/>
            <a:ext cx="5057612" cy="3352800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Прямоугольник 9"/>
          <p:cNvSpPr>
            <a:spLocks noChangeArrowheads="1"/>
          </p:cNvSpPr>
          <p:nvPr/>
        </p:nvSpPr>
        <p:spPr bwMode="auto">
          <a:xfrm>
            <a:off x="5334000" y="5334000"/>
            <a:ext cx="38100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Поль Сезанн. Натюрморт з драпіруванням</a:t>
            </a:r>
          </a:p>
        </p:txBody>
      </p:sp>
    </p:spTree>
  </p:cSld>
  <p:clrMapOvr>
    <a:masterClrMapping/>
  </p:clrMapOvr>
  <p:transition advClick="0" advTm="10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2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6|1.5"/>
</p:tagLst>
</file>

<file path=ppt/theme/theme1.xml><?xml version="1.0" encoding="utf-8"?>
<a:theme xmlns:a="http://schemas.openxmlformats.org/drawingml/2006/main" name="Занавес">
  <a:themeElements>
    <a:clrScheme name="Занавес 10">
      <a:dk1>
        <a:srgbClr val="602000"/>
      </a:dk1>
      <a:lt1>
        <a:srgbClr val="FFFFFF"/>
      </a:lt1>
      <a:dk2>
        <a:srgbClr val="A50021"/>
      </a:dk2>
      <a:lt2>
        <a:srgbClr val="FFFFCC"/>
      </a:lt2>
      <a:accent1>
        <a:srgbClr val="FF3300"/>
      </a:accent1>
      <a:accent2>
        <a:srgbClr val="000000"/>
      </a:accent2>
      <a:accent3>
        <a:srgbClr val="CFAAAB"/>
      </a:accent3>
      <a:accent4>
        <a:srgbClr val="DADADA"/>
      </a:accent4>
      <a:accent5>
        <a:srgbClr val="FFADAA"/>
      </a:accent5>
      <a:accent6>
        <a:srgbClr val="000000"/>
      </a:accent6>
      <a:hlink>
        <a:srgbClr val="EBF25A"/>
      </a:hlink>
      <a:folHlink>
        <a:srgbClr val="F2AA68"/>
      </a:folHlink>
    </a:clrScheme>
    <a:fontScheme name="Занавес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Занавес 1">
        <a:dk1>
          <a:srgbClr val="602000"/>
        </a:dk1>
        <a:lt1>
          <a:srgbClr val="FFFFFF"/>
        </a:lt1>
        <a:dk2>
          <a:srgbClr val="800000"/>
        </a:dk2>
        <a:lt2>
          <a:srgbClr val="FFFFCC"/>
        </a:lt2>
        <a:accent1>
          <a:srgbClr val="FF3300"/>
        </a:accent1>
        <a:accent2>
          <a:srgbClr val="000000"/>
        </a:accent2>
        <a:accent3>
          <a:srgbClr val="C0AAAA"/>
        </a:accent3>
        <a:accent4>
          <a:srgbClr val="DADADA"/>
        </a:accent4>
        <a:accent5>
          <a:srgbClr val="FFADAA"/>
        </a:accent5>
        <a:accent6>
          <a:srgbClr val="000000"/>
        </a:accent6>
        <a:hlink>
          <a:srgbClr val="EBF25A"/>
        </a:hlink>
        <a:folHlink>
          <a:srgbClr val="F2AA6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2">
        <a:dk1>
          <a:srgbClr val="000066"/>
        </a:dk1>
        <a:lt1>
          <a:srgbClr val="FFFFFF"/>
        </a:lt1>
        <a:dk2>
          <a:srgbClr val="000099"/>
        </a:dk2>
        <a:lt2>
          <a:srgbClr val="D8F6F8"/>
        </a:lt2>
        <a:accent1>
          <a:srgbClr val="0099FF"/>
        </a:accent1>
        <a:accent2>
          <a:srgbClr val="00003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34"/>
        </a:accent6>
        <a:hlink>
          <a:srgbClr val="DDD925"/>
        </a:hlink>
        <a:folHlink>
          <a:srgbClr val="72C67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3">
        <a:dk1>
          <a:srgbClr val="4C3D57"/>
        </a:dk1>
        <a:lt1>
          <a:srgbClr val="FFFFFF"/>
        </a:lt1>
        <a:dk2>
          <a:srgbClr val="660066"/>
        </a:dk2>
        <a:lt2>
          <a:srgbClr val="FDFBE3"/>
        </a:lt2>
        <a:accent1>
          <a:srgbClr val="976C9E"/>
        </a:accent1>
        <a:accent2>
          <a:srgbClr val="1E1822"/>
        </a:accent2>
        <a:accent3>
          <a:srgbClr val="B8AAB8"/>
        </a:accent3>
        <a:accent4>
          <a:srgbClr val="DADADA"/>
        </a:accent4>
        <a:accent5>
          <a:srgbClr val="C9BACC"/>
        </a:accent5>
        <a:accent6>
          <a:srgbClr val="1A151E"/>
        </a:accent6>
        <a:hlink>
          <a:srgbClr val="D8C460"/>
        </a:hlink>
        <a:folHlink>
          <a:srgbClr val="C3C2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4">
        <a:dk1>
          <a:srgbClr val="334D3F"/>
        </a:dk1>
        <a:lt1>
          <a:srgbClr val="FFFFFF"/>
        </a:lt1>
        <a:dk2>
          <a:srgbClr val="008000"/>
        </a:dk2>
        <a:lt2>
          <a:srgbClr val="D3F1DB"/>
        </a:lt2>
        <a:accent1>
          <a:srgbClr val="4A6D84"/>
        </a:accent1>
        <a:accent2>
          <a:srgbClr val="213329"/>
        </a:accent2>
        <a:accent3>
          <a:srgbClr val="AAC0AA"/>
        </a:accent3>
        <a:accent4>
          <a:srgbClr val="DADADA"/>
        </a:accent4>
        <a:accent5>
          <a:srgbClr val="B1BAC2"/>
        </a:accent5>
        <a:accent6>
          <a:srgbClr val="1D2D24"/>
        </a:accent6>
        <a:hlink>
          <a:srgbClr val="F0B100"/>
        </a:hlink>
        <a:folHlink>
          <a:srgbClr val="C3710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5">
        <a:dk1>
          <a:srgbClr val="566858"/>
        </a:dk1>
        <a:lt1>
          <a:srgbClr val="FFFFFF"/>
        </a:lt1>
        <a:dk2>
          <a:srgbClr val="6D8771"/>
        </a:dk2>
        <a:lt2>
          <a:srgbClr val="ECECB2"/>
        </a:lt2>
        <a:accent1>
          <a:srgbClr val="76A571"/>
        </a:accent1>
        <a:accent2>
          <a:srgbClr val="465648"/>
        </a:accent2>
        <a:accent3>
          <a:srgbClr val="BAC3BB"/>
        </a:accent3>
        <a:accent4>
          <a:srgbClr val="DADADA"/>
        </a:accent4>
        <a:accent5>
          <a:srgbClr val="BDCFBB"/>
        </a:accent5>
        <a:accent6>
          <a:srgbClr val="3F4D40"/>
        </a:accent6>
        <a:hlink>
          <a:srgbClr val="FFDC0B"/>
        </a:hlink>
        <a:folHlink>
          <a:srgbClr val="FC991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6">
        <a:dk1>
          <a:srgbClr val="0A6866"/>
        </a:dk1>
        <a:lt1>
          <a:srgbClr val="FFFFFF"/>
        </a:lt1>
        <a:dk2>
          <a:srgbClr val="0D8784"/>
        </a:dk2>
        <a:lt2>
          <a:srgbClr val="B8DEC6"/>
        </a:lt2>
        <a:accent1>
          <a:srgbClr val="3C7652"/>
        </a:accent1>
        <a:accent2>
          <a:srgbClr val="005250"/>
        </a:accent2>
        <a:accent3>
          <a:srgbClr val="AAC3C2"/>
        </a:accent3>
        <a:accent4>
          <a:srgbClr val="DADADA"/>
        </a:accent4>
        <a:accent5>
          <a:srgbClr val="AFBDB3"/>
        </a:accent5>
        <a:accent6>
          <a:srgbClr val="004948"/>
        </a:accent6>
        <a:hlink>
          <a:srgbClr val="00E0A5"/>
        </a:hlink>
        <a:folHlink>
          <a:srgbClr val="00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7">
        <a:dk1>
          <a:srgbClr val="50688C"/>
        </a:dk1>
        <a:lt1>
          <a:srgbClr val="FFFFFF"/>
        </a:lt1>
        <a:dk2>
          <a:srgbClr val="6E87AC"/>
        </a:dk2>
        <a:lt2>
          <a:srgbClr val="FFFFFF"/>
        </a:lt2>
        <a:accent1>
          <a:srgbClr val="376EA5"/>
        </a:accent1>
        <a:accent2>
          <a:srgbClr val="445876"/>
        </a:accent2>
        <a:accent3>
          <a:srgbClr val="BAC3D2"/>
        </a:accent3>
        <a:accent4>
          <a:srgbClr val="DADADA"/>
        </a:accent4>
        <a:accent5>
          <a:srgbClr val="AEBACF"/>
        </a:accent5>
        <a:accent6>
          <a:srgbClr val="3D4F6A"/>
        </a:accent6>
        <a:hlink>
          <a:srgbClr val="66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8">
        <a:dk1>
          <a:srgbClr val="000000"/>
        </a:dk1>
        <a:lt1>
          <a:srgbClr val="DDDCC5"/>
        </a:lt1>
        <a:dk2>
          <a:srgbClr val="000000"/>
        </a:dk2>
        <a:lt2>
          <a:srgbClr val="C9C6A5"/>
        </a:lt2>
        <a:accent1>
          <a:srgbClr val="C0C0C0"/>
        </a:accent1>
        <a:accent2>
          <a:srgbClr val="B0AC90"/>
        </a:accent2>
        <a:accent3>
          <a:srgbClr val="EBEBDF"/>
        </a:accent3>
        <a:accent4>
          <a:srgbClr val="000000"/>
        </a:accent4>
        <a:accent5>
          <a:srgbClr val="DCDCDC"/>
        </a:accent5>
        <a:accent6>
          <a:srgbClr val="9F9B82"/>
        </a:accent6>
        <a:hlink>
          <a:srgbClr val="666699"/>
        </a:hlink>
        <a:folHlink>
          <a:srgbClr val="905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навес 9">
        <a:dk1>
          <a:srgbClr val="000000"/>
        </a:dk1>
        <a:lt1>
          <a:srgbClr val="FFFFFF"/>
        </a:lt1>
        <a:dk2>
          <a:srgbClr val="000099"/>
        </a:dk2>
        <a:lt2>
          <a:srgbClr val="DDDDDD"/>
        </a:lt2>
        <a:accent1>
          <a:srgbClr val="C6D4D4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DFE6E6"/>
        </a:accent5>
        <a:accent6>
          <a:srgbClr val="AEAEAE"/>
        </a:accent6>
        <a:hlink>
          <a:srgbClr val="6600FF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навес 10">
        <a:dk1>
          <a:srgbClr val="602000"/>
        </a:dk1>
        <a:lt1>
          <a:srgbClr val="FFFFFF"/>
        </a:lt1>
        <a:dk2>
          <a:srgbClr val="A50021"/>
        </a:dk2>
        <a:lt2>
          <a:srgbClr val="FFFFCC"/>
        </a:lt2>
        <a:accent1>
          <a:srgbClr val="FF3300"/>
        </a:accent1>
        <a:accent2>
          <a:srgbClr val="000000"/>
        </a:accent2>
        <a:accent3>
          <a:srgbClr val="CFAAAB"/>
        </a:accent3>
        <a:accent4>
          <a:srgbClr val="DADADA"/>
        </a:accent4>
        <a:accent5>
          <a:srgbClr val="FFADAA"/>
        </a:accent5>
        <a:accent6>
          <a:srgbClr val="000000"/>
        </a:accent6>
        <a:hlink>
          <a:srgbClr val="EBF25A"/>
        </a:hlink>
        <a:folHlink>
          <a:srgbClr val="F2AA6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11">
        <a:dk1>
          <a:srgbClr val="602000"/>
        </a:dk1>
        <a:lt1>
          <a:srgbClr val="FFFFFF"/>
        </a:lt1>
        <a:dk2>
          <a:srgbClr val="993366"/>
        </a:dk2>
        <a:lt2>
          <a:srgbClr val="FFFFCC"/>
        </a:lt2>
        <a:accent1>
          <a:srgbClr val="FF3300"/>
        </a:accent1>
        <a:accent2>
          <a:srgbClr val="000000"/>
        </a:accent2>
        <a:accent3>
          <a:srgbClr val="CAADB8"/>
        </a:accent3>
        <a:accent4>
          <a:srgbClr val="DADADA"/>
        </a:accent4>
        <a:accent5>
          <a:srgbClr val="FFADAA"/>
        </a:accent5>
        <a:accent6>
          <a:srgbClr val="000000"/>
        </a:accent6>
        <a:hlink>
          <a:srgbClr val="EBF25A"/>
        </a:hlink>
        <a:folHlink>
          <a:srgbClr val="F2AA6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12">
        <a:dk1>
          <a:srgbClr val="602000"/>
        </a:dk1>
        <a:lt1>
          <a:srgbClr val="FFFFFF"/>
        </a:lt1>
        <a:dk2>
          <a:srgbClr val="D60093"/>
        </a:dk2>
        <a:lt2>
          <a:srgbClr val="FFFFCC"/>
        </a:lt2>
        <a:accent1>
          <a:srgbClr val="FF3300"/>
        </a:accent1>
        <a:accent2>
          <a:srgbClr val="000000"/>
        </a:accent2>
        <a:accent3>
          <a:srgbClr val="E8AAC8"/>
        </a:accent3>
        <a:accent4>
          <a:srgbClr val="DADADA"/>
        </a:accent4>
        <a:accent5>
          <a:srgbClr val="FFADAA"/>
        </a:accent5>
        <a:accent6>
          <a:srgbClr val="000000"/>
        </a:accent6>
        <a:hlink>
          <a:srgbClr val="EBF25A"/>
        </a:hlink>
        <a:folHlink>
          <a:srgbClr val="F2AA6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13">
        <a:dk1>
          <a:srgbClr val="602000"/>
        </a:dk1>
        <a:lt1>
          <a:srgbClr val="FFFFFF"/>
        </a:lt1>
        <a:dk2>
          <a:srgbClr val="CC00FF"/>
        </a:dk2>
        <a:lt2>
          <a:srgbClr val="FFFFCC"/>
        </a:lt2>
        <a:accent1>
          <a:srgbClr val="FF3300"/>
        </a:accent1>
        <a:accent2>
          <a:srgbClr val="000000"/>
        </a:accent2>
        <a:accent3>
          <a:srgbClr val="E2AAFF"/>
        </a:accent3>
        <a:accent4>
          <a:srgbClr val="DADADA"/>
        </a:accent4>
        <a:accent5>
          <a:srgbClr val="FFADAA"/>
        </a:accent5>
        <a:accent6>
          <a:srgbClr val="000000"/>
        </a:accent6>
        <a:hlink>
          <a:srgbClr val="EBF25A"/>
        </a:hlink>
        <a:folHlink>
          <a:srgbClr val="F2AA68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Тема4</Template>
  <TotalTime>1070</TotalTime>
  <Words>821</Words>
  <Application>Microsoft Office PowerPoint</Application>
  <PresentationFormat>Экран (4:3)</PresentationFormat>
  <Paragraphs>132</Paragraphs>
  <Slides>21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Занавес</vt:lpstr>
      <vt:lpstr>ВП НУБіП України “Заліщицький аграрний коледж  ім. Є. Храпливого”</vt:lpstr>
      <vt:lpstr>Імпресіонізм</vt:lpstr>
      <vt:lpstr>Слайд 3</vt:lpstr>
      <vt:lpstr>Слайд 4</vt:lpstr>
      <vt:lpstr>Слайд 5</vt:lpstr>
      <vt:lpstr>Риси експресіонізму: </vt:lpstr>
      <vt:lpstr>Едвард Мунк. Звертається до “вічних” тем самотності, згасання, смерті. </vt:lpstr>
      <vt:lpstr>Музика </vt:lpstr>
      <vt:lpstr> Живопис</vt:lpstr>
      <vt:lpstr>Слайд 10</vt:lpstr>
      <vt:lpstr>Музика </vt:lpstr>
      <vt:lpstr>Слайд 12</vt:lpstr>
      <vt:lpstr>Живопис </vt:lpstr>
      <vt:lpstr>Живопис </vt:lpstr>
      <vt:lpstr>Перша виставка картин Сильвестра Сталлоне в Санкт-Моріці</vt:lpstr>
      <vt:lpstr>Слайд 16</vt:lpstr>
      <vt:lpstr>Буду світ різьбити, як камінь …                                           Василь Стефаник</vt:lpstr>
      <vt:lpstr>Слайд 18</vt:lpstr>
      <vt:lpstr>Слайд 19</vt:lpstr>
      <vt:lpstr>Засоби експресіонізму в характеристиці образу Івана Дідуха</vt:lpstr>
      <vt:lpstr>Скласти порівняльну таблицю рис прози М.Коцюбинського та В.Стефаника</vt:lpstr>
    </vt:vector>
  </TitlesOfParts>
  <Company>Wainakh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Імпресіоналізм</dc:title>
  <dc:creator>Admin</dc:creator>
  <cp:lastModifiedBy>Admin</cp:lastModifiedBy>
  <cp:revision>97</cp:revision>
  <dcterms:created xsi:type="dcterms:W3CDTF">2010-10-17T14:37:50Z</dcterms:created>
  <dcterms:modified xsi:type="dcterms:W3CDTF">2015-06-11T05:26:15Z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652945</vt:lpwstr>
  </property>
  <property fmtid="{D5CDD505-2E9C-101B-9397-08002B2CF9AE}" name="NXPowerLiteVersion" pid="3">
    <vt:lpwstr>D4.1.4</vt:lpwstr>
  </property>
</Properties>
</file>