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6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70" r:id="rId19"/>
    <p:sldId id="271" r:id="rId20"/>
    <p:sldId id="29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C4600"/>
    <a:srgbClr val="062200"/>
    <a:srgbClr val="0F4B01"/>
    <a:srgbClr val="CC6600"/>
    <a:srgbClr val="DF2803"/>
    <a:srgbClr val="000099"/>
    <a:srgbClr val="663300"/>
    <a:srgbClr val="FDE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4" autoAdjust="0"/>
    <p:restoredTop sz="94081" autoAdjust="0"/>
  </p:normalViewPr>
  <p:slideViewPr>
    <p:cSldViewPr>
      <p:cViewPr varScale="1">
        <p:scale>
          <a:sx n="86" d="100"/>
          <a:sy n="86" d="100"/>
        </p:scale>
        <p:origin x="-113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68B9D-939D-4411-9CA9-77AF6B347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689718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F66-5F21-4656-B777-7CA7AEE5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85255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A2C7C-FEBA-47C1-BE3F-D6CF2631C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35070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F6332-CF6B-4E1B-9578-864B2FAE3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072617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D80C8-25FA-4F15-8F29-387340D96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60616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B8160-AAB5-421F-9D73-B817ED251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938363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C1C1C-AE0B-4ED6-AD76-73421EACC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3133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B3292-48D7-436C-AE4E-4AE70A736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86111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D28C3-7152-4758-928E-4BB362DD2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4680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0657A-0C6B-4EFA-BFAC-A4CC9CE52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01235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D3882-AF4D-4388-AAB8-A4CC6F80B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00849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3CD6A143-465C-4905-B540-8B923125A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71" r:id="rId1"/>
    <p:sldLayoutId id="2147484365" r:id="rId2"/>
    <p:sldLayoutId id="2147484372" r:id="rId3"/>
    <p:sldLayoutId id="2147484366" r:id="rId4"/>
    <p:sldLayoutId id="2147484373" r:id="rId5"/>
    <p:sldLayoutId id="2147484367" r:id="rId6"/>
    <p:sldLayoutId id="2147484368" r:id="rId7"/>
    <p:sldLayoutId id="2147484374" r:id="rId8"/>
    <p:sldLayoutId id="2147484375" r:id="rId9"/>
    <p:sldLayoutId id="2147484369" r:id="rId10"/>
    <p:sldLayoutId id="2147484370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M\Desktop\SAD_-_Zapov_t_na_v_rsh_T._SHevchenka_(get-tune.net)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3" Target="../media/image3.gif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3.gif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3.gif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7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3" Target="../media/image3.gif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gif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4481736" y="798457"/>
            <a:ext cx="4662264" cy="23425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480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"</a:t>
            </a:r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Заповіт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"</a:t>
            </a:r>
          </a:p>
        </p:txBody>
      </p:sp>
      <p:pic>
        <p:nvPicPr>
          <p:cNvPr id="3" name="SAD_-_Zapov_t_na_v_rsh_T._SHevchenk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6329363"/>
            <a:ext cx="1603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5080000"/>
            <a:ext cx="1393825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4032250" cy="5568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1313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8" y="0"/>
            <a:ext cx="9209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853362" cy="14843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2">
                    <a:lumMod val="10000"/>
                  </a:schemeClr>
                </a:solidFill>
              </a:rPr>
              <a:t>Як понесе з України</a:t>
            </a:r>
            <a:br>
              <a:rPr lang="uk-UA" sz="4400" b="1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uk-UA" sz="4400" b="1" dirty="0" smtClean="0">
                <a:solidFill>
                  <a:schemeClr val="tx2">
                    <a:lumMod val="10000"/>
                  </a:schemeClr>
                </a:solidFill>
              </a:rPr>
              <a:t>У </a:t>
            </a:r>
            <a:r>
              <a:rPr lang="uk-UA" sz="4400" b="1" dirty="0" err="1" smtClean="0">
                <a:solidFill>
                  <a:schemeClr val="tx2">
                    <a:lumMod val="10000"/>
                  </a:schemeClr>
                </a:solidFill>
              </a:rPr>
              <a:t>синєє</a:t>
            </a:r>
            <a:r>
              <a:rPr lang="uk-UA" sz="4400" b="1" dirty="0" smtClean="0">
                <a:solidFill>
                  <a:schemeClr val="tx2">
                    <a:lumMod val="10000"/>
                  </a:schemeClr>
                </a:solidFill>
              </a:rPr>
              <a:t> море</a:t>
            </a:r>
            <a:endParaRPr lang="ru-RU" sz="4400" b="1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6388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5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5468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tdxtyrj" id="17410" name="Picture 3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"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Rectangle 2"/>
          <p:cNvSpPr>
            <a:spLocks noChangeArrowheads="1" noGrp="1"/>
          </p:cNvSpPr>
          <p:nvPr>
            <p:ph type="title"/>
          </p:nvPr>
        </p:nvSpPr>
        <p:spPr>
          <a:xfrm>
            <a:off x="179388" y="4876800"/>
            <a:ext cx="8142287" cy="17208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mtClean="0" sz="6000">
                <a:solidFill>
                  <a:schemeClr val="bg1">
                    <a:lumMod val="95000"/>
                    <a:lumOff val="5000"/>
                  </a:schemeClr>
                </a:solidFill>
              </a:rPr>
              <a:t>Кров ворожу</a:t>
            </a:r>
            <a:endParaRPr dirty="0" lang="ru-RU" smtClean="0" sz="600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descr="C:\Users\TM\Desktop\77989738_3996605_Svechi_28.gif" id="17412" name="Picture 7"/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38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820" spd="slow">
    <p:wipe dir="d"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17732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… Отоді я </a:t>
            </a:r>
            <a:br>
              <a:rPr lang="uk-UA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 І лани, і гори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8436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4352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:\Users\TM\Desktop\Фото\аіваі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29527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Все покину і полину</a:t>
            </a:r>
            <a:br>
              <a:rPr lang="uk-UA" dirty="0" smtClean="0"/>
            </a:br>
            <a:r>
              <a:rPr lang="uk-UA" dirty="0" smtClean="0"/>
              <a:t>До самого Бога</a:t>
            </a:r>
            <a:br>
              <a:rPr lang="uk-UA" dirty="0" smtClean="0"/>
            </a:br>
            <a:r>
              <a:rPr lang="uk-UA" dirty="0" smtClean="0"/>
              <a:t>Молитися… а до того</a:t>
            </a:r>
            <a:br>
              <a:rPr lang="uk-UA" dirty="0" smtClean="0"/>
            </a:br>
            <a:r>
              <a:rPr lang="uk-UA" dirty="0" smtClean="0"/>
              <a:t>Я не знаю Бога</a:t>
            </a:r>
            <a:endParaRPr lang="ru-RU" dirty="0" smtClean="0"/>
          </a:p>
        </p:txBody>
      </p:sp>
      <p:pic>
        <p:nvPicPr>
          <p:cNvPr id="19460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5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2714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5400" b="1" dirty="0" smtClean="0"/>
              <a:t>Як понесе з України</a:t>
            </a:r>
            <a:br>
              <a:rPr lang="uk-UA" sz="5400" b="1" dirty="0" smtClean="0"/>
            </a:br>
            <a:r>
              <a:rPr lang="uk-UA" sz="5400" b="1" dirty="0" smtClean="0"/>
              <a:t>У </a:t>
            </a:r>
            <a:r>
              <a:rPr lang="uk-UA" sz="5400" b="1" dirty="0" err="1" smtClean="0"/>
              <a:t>синєє</a:t>
            </a:r>
            <a:r>
              <a:rPr lang="uk-UA" sz="5400" b="1" dirty="0" smtClean="0"/>
              <a:t> море</a:t>
            </a:r>
            <a:endParaRPr lang="ru-RU" sz="5400" b="1" dirty="0" smtClean="0"/>
          </a:p>
        </p:txBody>
      </p:sp>
      <p:pic>
        <p:nvPicPr>
          <p:cNvPr id="20484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229225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6674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tdxtyrj" id="21506" name="Picture 3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"/>
          <a:stretch>
            <a:fillRect/>
          </a:stretch>
        </p:blipFill>
        <p:spPr bwMode="auto">
          <a:xfrm>
            <a:off x="2555875" y="260350"/>
            <a:ext cx="360045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Rectangle 2"/>
          <p:cNvSpPr>
            <a:spLocks noChangeArrowheads="1" noGrp="1"/>
          </p:cNvSpPr>
          <p:nvPr>
            <p:ph type="title"/>
          </p:nvPr>
        </p:nvSpPr>
        <p:spPr>
          <a:xfrm>
            <a:off x="777875" y="4941888"/>
            <a:ext cx="7543800" cy="1511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mtClean="0"/>
              <a:t>Кров ворожу</a:t>
            </a:r>
            <a:endParaRPr dirty="0" lang="ru-RU" smtClean="0"/>
          </a:p>
        </p:txBody>
      </p:sp>
      <p:pic>
        <p:nvPicPr>
          <p:cNvPr descr="C:\Users\TM\Desktop\77989738_3996605_Svechi_28.gif" id="21508" name="Picture 7"/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229225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56" spd="slow">
    <p:wipe dir="d"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77813"/>
            <a:ext cx="8578850" cy="19986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… Отоді я </a:t>
            </a:r>
            <a:br>
              <a:rPr lang="uk-UA" dirty="0" smtClean="0"/>
            </a:br>
            <a:r>
              <a:rPr lang="uk-UA" dirty="0" smtClean="0"/>
              <a:t> І лани, і гори</a:t>
            </a:r>
            <a:endParaRPr lang="ru-RU" dirty="0" smtClean="0"/>
          </a:p>
        </p:txBody>
      </p:sp>
      <p:pic>
        <p:nvPicPr>
          <p:cNvPr id="22531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4941888"/>
            <a:ext cx="135255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4859338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0"/>
            <a:ext cx="4654550" cy="463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3516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C:\Users\TM\Desktop\Фото\рапрара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6829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C6600"/>
                </a:solidFill>
              </a:rPr>
              <a:t>Все покину і полину</a:t>
            </a:r>
            <a:br>
              <a:rPr lang="uk-UA" b="1" dirty="0" smtClean="0">
                <a:solidFill>
                  <a:srgbClr val="CC6600"/>
                </a:solidFill>
              </a:rPr>
            </a:br>
            <a:r>
              <a:rPr lang="uk-UA" b="1" dirty="0" smtClean="0">
                <a:solidFill>
                  <a:srgbClr val="CC6600"/>
                </a:solidFill>
              </a:rPr>
              <a:t>До самого Бога</a:t>
            </a:r>
            <a:br>
              <a:rPr lang="uk-UA" b="1" dirty="0" smtClean="0">
                <a:solidFill>
                  <a:srgbClr val="CC6600"/>
                </a:solidFill>
              </a:rPr>
            </a:br>
            <a:r>
              <a:rPr lang="uk-UA" b="1" dirty="0" smtClean="0">
                <a:solidFill>
                  <a:srgbClr val="CC6600"/>
                </a:solidFill>
              </a:rPr>
              <a:t>Молитися… а до того</a:t>
            </a:r>
            <a:br>
              <a:rPr lang="uk-UA" b="1" dirty="0" smtClean="0">
                <a:solidFill>
                  <a:srgbClr val="CC6600"/>
                </a:solidFill>
              </a:rPr>
            </a:br>
            <a:r>
              <a:rPr lang="uk-UA" b="1" dirty="0" smtClean="0">
                <a:solidFill>
                  <a:srgbClr val="CC6600"/>
                </a:solidFill>
              </a:rPr>
              <a:t>Я не знаю Бога</a:t>
            </a:r>
            <a:endParaRPr lang="ru-RU" b="1" dirty="0" smtClean="0">
              <a:solidFill>
                <a:srgbClr val="CC6600"/>
              </a:solidFill>
            </a:endParaRPr>
          </a:p>
        </p:txBody>
      </p:sp>
      <p:pic>
        <p:nvPicPr>
          <p:cNvPr id="23556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051425"/>
            <a:ext cx="16192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127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15913"/>
            <a:ext cx="9324975" cy="701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13325"/>
            <a:ext cx="8321675" cy="1655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/>
              <a:t>І мене в </a:t>
            </a:r>
            <a:r>
              <a:rPr lang="ru-RU" sz="4800" b="1" dirty="0" err="1" smtClean="0"/>
              <a:t>сім'ї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великій</a:t>
            </a:r>
            <a:r>
              <a:rPr lang="ru-RU" sz="4800" b="1" dirty="0" smtClean="0"/>
              <a:t>,</a:t>
            </a:r>
            <a:br>
              <a:rPr lang="ru-RU" sz="4800" b="1" dirty="0" smtClean="0"/>
            </a:br>
            <a:r>
              <a:rPr lang="ru-RU" sz="4800" b="1" dirty="0" smtClean="0"/>
              <a:t> В </a:t>
            </a:r>
            <a:r>
              <a:rPr lang="ru-RU" sz="4800" b="1" dirty="0" err="1" smtClean="0"/>
              <a:t>сім'ї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вольній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новій</a:t>
            </a:r>
            <a:r>
              <a:rPr lang="ru-RU" sz="4800" b="1" dirty="0" smtClean="0"/>
              <a:t>,</a:t>
            </a:r>
          </a:p>
        </p:txBody>
      </p:sp>
      <p:pic>
        <p:nvPicPr>
          <p:cNvPr id="24580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078413"/>
            <a:ext cx="15176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8554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876800"/>
            <a:ext cx="8321675" cy="17922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/>
              <a:t>Не забудьте </a:t>
            </a:r>
            <a:r>
              <a:rPr lang="ru-RU" sz="4800" b="1" dirty="0" err="1" smtClean="0"/>
              <a:t>пом'янути</a:t>
            </a:r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4800" b="1" dirty="0" err="1" smtClean="0"/>
              <a:t>Незлим</a:t>
            </a:r>
            <a:r>
              <a:rPr lang="ru-RU" sz="4800" b="1" dirty="0" smtClean="0"/>
              <a:t> тихим словом.</a:t>
            </a:r>
          </a:p>
        </p:txBody>
      </p:sp>
      <p:pic>
        <p:nvPicPr>
          <p:cNvPr id="25604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4867275"/>
            <a:ext cx="1352550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82052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0"/>
            <a:ext cx="64928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941888"/>
            <a:ext cx="1331912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9136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61048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77875" y="4876800"/>
            <a:ext cx="7543800" cy="1241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Як умру, то </a:t>
            </a:r>
            <a:r>
              <a:rPr lang="ru-RU" sz="4000" dirty="0" err="1" smtClean="0"/>
              <a:t>поховайте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Мене на </a:t>
            </a:r>
            <a:r>
              <a:rPr lang="ru-RU" sz="4000" dirty="0" err="1" smtClean="0"/>
              <a:t>могилі</a:t>
            </a:r>
            <a:r>
              <a:rPr lang="ru-RU" sz="4000" dirty="0" smtClean="0"/>
              <a:t>,</a:t>
            </a:r>
          </a:p>
        </p:txBody>
      </p:sp>
      <p:pic>
        <p:nvPicPr>
          <p:cNvPr id="9220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763" y="5060950"/>
            <a:ext cx="1519237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3073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7637463" cy="1368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err="1" smtClean="0"/>
              <a:t>Серед</a:t>
            </a:r>
            <a:r>
              <a:rPr lang="ru-RU" sz="4000" dirty="0" smtClean="0"/>
              <a:t> степу широкого, </a:t>
            </a:r>
            <a:br>
              <a:rPr lang="ru-RU" sz="4000" dirty="0" smtClean="0"/>
            </a:br>
            <a:r>
              <a:rPr lang="ru-RU" sz="4000" dirty="0" smtClean="0"/>
              <a:t>На </a:t>
            </a:r>
            <a:r>
              <a:rPr lang="ru-RU" sz="4000" dirty="0" err="1" smtClean="0"/>
              <a:t>Вкраїні</a:t>
            </a:r>
            <a:r>
              <a:rPr lang="ru-RU" sz="4000" dirty="0" smtClean="0"/>
              <a:t> </a:t>
            </a:r>
            <a:r>
              <a:rPr lang="ru-RU" sz="4000" dirty="0" err="1" smtClean="0"/>
              <a:t>милій</a:t>
            </a:r>
            <a:r>
              <a:rPr lang="ru-RU" sz="4000" dirty="0" smtClean="0"/>
              <a:t>,</a:t>
            </a:r>
          </a:p>
        </p:txBody>
      </p:sp>
      <p:pic>
        <p:nvPicPr>
          <p:cNvPr id="10244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4935538"/>
            <a:ext cx="135255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3456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C:\Users\TM\Desktop\Фото\1449738_11a43b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00100" y="-171450"/>
            <a:ext cx="7543800" cy="1223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Щоб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лани </a:t>
            </a: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широкополі</a:t>
            </a:r>
            <a:r>
              <a:rPr lang="ru-RU" dirty="0" smtClean="0"/>
              <a:t>,</a:t>
            </a:r>
          </a:p>
        </p:txBody>
      </p:sp>
      <p:pic>
        <p:nvPicPr>
          <p:cNvPr id="11268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735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7663" y="5278438"/>
            <a:ext cx="784701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І </a:t>
            </a:r>
            <a:r>
              <a:rPr lang="ru-RU" dirty="0" err="1" smtClean="0"/>
              <a:t>Дніпро</a:t>
            </a:r>
            <a:r>
              <a:rPr lang="ru-RU" dirty="0" smtClean="0"/>
              <a:t>, і </a:t>
            </a:r>
            <a:r>
              <a:rPr lang="ru-RU" dirty="0" err="1" smtClean="0"/>
              <a:t>кручі</a:t>
            </a:r>
            <a:endParaRPr lang="ru-RU" sz="5400" dirty="0" smtClean="0"/>
          </a:p>
        </p:txBody>
      </p:sp>
      <p:pic>
        <p:nvPicPr>
          <p:cNvPr id="12292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5232400"/>
            <a:ext cx="135255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4372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3" y="1484313"/>
            <a:ext cx="75660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  <a:effectLst/>
              </a:rPr>
              <a:t>Було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/>
              </a:rPr>
              <a:t> видно, </a:t>
            </a: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  <a:effectLst/>
              </a:rPr>
              <a:t>було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  <a:effectLst/>
              </a:rPr>
              <a:t>чути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  <a:b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/>
              </a:rPr>
              <a:t>     Як реве ревучий.</a:t>
            </a:r>
            <a:r>
              <a:rPr lang="ru-RU" sz="4000" b="1" dirty="0" smtClean="0">
                <a:solidFill>
                  <a:schemeClr val="tx2">
                    <a:lumMod val="10000"/>
                  </a:schemeClr>
                </a:solidFill>
                <a:effectLst/>
              </a:rPr>
              <a:t/>
            </a:r>
            <a:br>
              <a:rPr lang="ru-RU" sz="4000" b="1" dirty="0" smtClean="0">
                <a:solidFill>
                  <a:schemeClr val="tx2">
                    <a:lumMod val="10000"/>
                  </a:schemeClr>
                </a:solidFill>
                <a:effectLst/>
              </a:rPr>
            </a:br>
            <a:endParaRPr lang="ru-RU" sz="4000" b="1" dirty="0" smtClean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pic>
        <p:nvPicPr>
          <p:cNvPr id="13316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5080000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8408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 descr="C:\Users\TM\Desktop\Фото\koliyivschy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0"/>
            <a:ext cx="9309100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400" y="4508500"/>
            <a:ext cx="8140700" cy="21605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err="1" smtClean="0">
                <a:solidFill>
                  <a:srgbClr val="FFC000"/>
                </a:solidFill>
              </a:rPr>
              <a:t>Поховайте</a:t>
            </a:r>
            <a:r>
              <a:rPr lang="ru-RU" sz="5400" dirty="0" smtClean="0">
                <a:solidFill>
                  <a:srgbClr val="FFC000"/>
                </a:solidFill>
              </a:rPr>
              <a:t> та вставайте, </a:t>
            </a:r>
            <a:br>
              <a:rPr lang="ru-RU" sz="5400" dirty="0" smtClean="0">
                <a:solidFill>
                  <a:srgbClr val="FFC000"/>
                </a:solidFill>
              </a:rPr>
            </a:br>
            <a:r>
              <a:rPr lang="ru-RU" sz="5400" dirty="0" err="1" smtClean="0">
                <a:solidFill>
                  <a:srgbClr val="FFC000"/>
                </a:solidFill>
              </a:rPr>
              <a:t>Кайдани</a:t>
            </a:r>
            <a:r>
              <a:rPr lang="ru-RU" sz="5400" dirty="0" smtClean="0">
                <a:solidFill>
                  <a:srgbClr val="FFC000"/>
                </a:solidFill>
              </a:rPr>
              <a:t> </a:t>
            </a:r>
            <a:r>
              <a:rPr lang="ru-RU" sz="5400" dirty="0" err="1" smtClean="0">
                <a:solidFill>
                  <a:srgbClr val="FFC000"/>
                </a:solidFill>
              </a:rPr>
              <a:t>порвіте</a:t>
            </a:r>
            <a:endParaRPr lang="ru-RU" sz="5400" dirty="0" smtClean="0">
              <a:solidFill>
                <a:srgbClr val="FFC000"/>
              </a:solidFill>
            </a:endParaRPr>
          </a:p>
        </p:txBody>
      </p:sp>
      <p:pic>
        <p:nvPicPr>
          <p:cNvPr id="14340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5045075"/>
            <a:ext cx="135255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802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C:\Users\TM\Desktop\Фото\204541.565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70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142287" cy="15573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І </a:t>
            </a:r>
            <a:r>
              <a:rPr lang="ru-RU" sz="5400" dirty="0" err="1" smtClean="0"/>
              <a:t>вражою</a:t>
            </a:r>
            <a:r>
              <a:rPr lang="ru-RU" sz="5400" dirty="0" smtClean="0"/>
              <a:t> злою </a:t>
            </a:r>
            <a:r>
              <a:rPr lang="ru-RU" sz="5400" dirty="0" err="1" smtClean="0"/>
              <a:t>кров'ю</a:t>
            </a:r>
            <a:r>
              <a:rPr lang="ru-RU" sz="5400" dirty="0" smtClean="0"/>
              <a:t> </a:t>
            </a:r>
            <a:br>
              <a:rPr lang="ru-RU" sz="5400" dirty="0" smtClean="0"/>
            </a:br>
            <a:r>
              <a:rPr lang="ru-RU" sz="5400" dirty="0" smtClean="0"/>
              <a:t>Волю </a:t>
            </a:r>
            <a:r>
              <a:rPr lang="ru-RU" sz="5400" dirty="0" err="1" smtClean="0"/>
              <a:t>окропіте</a:t>
            </a:r>
            <a:r>
              <a:rPr lang="ru-RU" sz="5400" dirty="0" smtClean="0"/>
              <a:t>.</a:t>
            </a:r>
          </a:p>
        </p:txBody>
      </p:sp>
      <p:pic>
        <p:nvPicPr>
          <p:cNvPr id="15364" name="Picture 7" descr="C:\Users\TM\Desktop\77989738_3996605_Svechi_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950" y="5157788"/>
            <a:ext cx="1397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4983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</TotalTime>
  <Words>70</Words>
  <Application>Microsoft Office PowerPoint</Application>
  <PresentationFormat>Экран (4:3)</PresentationFormat>
  <Paragraphs>18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Базовая</vt:lpstr>
      <vt:lpstr>Презентация PowerPoint</vt:lpstr>
      <vt:lpstr>Презентация PowerPoint</vt:lpstr>
      <vt:lpstr>Як умру, то поховайте  Мене на могилі,</vt:lpstr>
      <vt:lpstr>Серед степу широкого,  На Вкраїні милій,</vt:lpstr>
      <vt:lpstr>Щоб лани широкополі,</vt:lpstr>
      <vt:lpstr> І Дніпро, і кручі</vt:lpstr>
      <vt:lpstr>Було видно, було чути       Як реве ревучий. </vt:lpstr>
      <vt:lpstr>Поховайте та вставайте,  Кайдани порвіте</vt:lpstr>
      <vt:lpstr>І вражою злою кров'ю  Волю окропіте.</vt:lpstr>
      <vt:lpstr>Як понесе з України У синєє море</vt:lpstr>
      <vt:lpstr>Кров ворожу</vt:lpstr>
      <vt:lpstr>… Отоді я   І лани, і гори</vt:lpstr>
      <vt:lpstr>Все покину і полину До самого Бога Молитися… а до того Я не знаю Бога</vt:lpstr>
      <vt:lpstr>Як понесе з України У синєє море</vt:lpstr>
      <vt:lpstr>Кров ворожу</vt:lpstr>
      <vt:lpstr>… Отоді я   І лани, і гори</vt:lpstr>
      <vt:lpstr>Все покину і полину До самого Бога Молитися… а до того Я не знаю Бога</vt:lpstr>
      <vt:lpstr>І мене в сім'ї великій,  В сім'ї вольній, новій,</vt:lpstr>
      <vt:lpstr>Не забудьте пом'янути  Незлим тихим словом.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User</dc:creator>
  <cp:lastModifiedBy>TM</cp:lastModifiedBy>
  <cp:revision>88</cp:revision>
  <dcterms:created xsi:type="dcterms:W3CDTF">2012-10-17T19:51:45Z</dcterms:created>
  <dcterms:modified xsi:type="dcterms:W3CDTF">2014-01-30T08:44:13Z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2213030</vt:lpwstr>
  </property>
  <property fmtid="{D5CDD505-2E9C-101B-9397-08002B2CF9AE}" name="NXPowerLiteVersion" pid="3">
    <vt:lpwstr>D4.1.4</vt:lpwstr>
  </property>
</Properties>
</file>