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73" r:id="rId7"/>
    <p:sldId id="274" r:id="rId8"/>
    <p:sldId id="272" r:id="rId9"/>
    <p:sldId id="260" r:id="rId10"/>
    <p:sldId id="261" r:id="rId11"/>
    <p:sldId id="262" r:id="rId12"/>
    <p:sldId id="280" r:id="rId13"/>
    <p:sldId id="279" r:id="rId14"/>
    <p:sldId id="278" r:id="rId15"/>
    <p:sldId id="277" r:id="rId16"/>
    <p:sldId id="276" r:id="rId17"/>
    <p:sldId id="286" r:id="rId18"/>
    <p:sldId id="281" r:id="rId19"/>
    <p:sldId id="285" r:id="rId20"/>
    <p:sldId id="284" r:id="rId21"/>
    <p:sldId id="288" r:id="rId22"/>
    <p:sldId id="289" r:id="rId23"/>
    <p:sldId id="287" r:id="rId24"/>
    <p:sldId id="292" r:id="rId25"/>
    <p:sldId id="282" r:id="rId26"/>
    <p:sldId id="293" r:id="rId27"/>
    <p:sldId id="294" r:id="rId28"/>
    <p:sldId id="295" r:id="rId29"/>
    <p:sldId id="296" r:id="rId30"/>
    <p:sldId id="301" r:id="rId31"/>
    <p:sldId id="298" r:id="rId32"/>
    <p:sldId id="300" r:id="rId33"/>
    <p:sldId id="299" r:id="rId34"/>
    <p:sldId id="302" r:id="rId35"/>
    <p:sldId id="303" r:id="rId36"/>
    <p:sldId id="323" r:id="rId37"/>
    <p:sldId id="322" r:id="rId38"/>
    <p:sldId id="324" r:id="rId39"/>
    <p:sldId id="321" r:id="rId40"/>
    <p:sldId id="304" r:id="rId41"/>
    <p:sldId id="263" r:id="rId42"/>
    <p:sldId id="283" r:id="rId43"/>
    <p:sldId id="264" r:id="rId44"/>
    <p:sldId id="265" r:id="rId45"/>
    <p:sldId id="266" r:id="rId46"/>
    <p:sldId id="267" r:id="rId47"/>
    <p:sldId id="268" r:id="rId48"/>
    <p:sldId id="269" r:id="rId49"/>
    <p:sldId id="310" r:id="rId50"/>
    <p:sldId id="311" r:id="rId51"/>
    <p:sldId id="312" r:id="rId52"/>
    <p:sldId id="320" r:id="rId53"/>
    <p:sldId id="313" r:id="rId54"/>
    <p:sldId id="314" r:id="rId55"/>
    <p:sldId id="315" r:id="rId56"/>
    <p:sldId id="316" r:id="rId57"/>
    <p:sldId id="317" r:id="rId58"/>
    <p:sldId id="318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F06D0A8-3307-4712-84A3-A5520A6DD9E8}">
          <p14:sldIdLst>
            <p14:sldId id="256"/>
            <p14:sldId id="271"/>
            <p14:sldId id="257"/>
            <p14:sldId id="258"/>
            <p14:sldId id="259"/>
            <p14:sldId id="273"/>
            <p14:sldId id="274"/>
            <p14:sldId id="272"/>
            <p14:sldId id="260"/>
            <p14:sldId id="261"/>
            <p14:sldId id="262"/>
            <p14:sldId id="280"/>
            <p14:sldId id="279"/>
            <p14:sldId id="278"/>
            <p14:sldId id="277"/>
            <p14:sldId id="276"/>
            <p14:sldId id="286"/>
            <p14:sldId id="281"/>
            <p14:sldId id="285"/>
            <p14:sldId id="284"/>
            <p14:sldId id="288"/>
            <p14:sldId id="289"/>
            <p14:sldId id="287"/>
            <p14:sldId id="292"/>
            <p14:sldId id="282"/>
            <p14:sldId id="293"/>
            <p14:sldId id="294"/>
            <p14:sldId id="295"/>
            <p14:sldId id="296"/>
            <p14:sldId id="301"/>
            <p14:sldId id="298"/>
            <p14:sldId id="300"/>
            <p14:sldId id="299"/>
            <p14:sldId id="302"/>
            <p14:sldId id="303"/>
            <p14:sldId id="323"/>
            <p14:sldId id="322"/>
            <p14:sldId id="324"/>
            <p14:sldId id="321"/>
          </p14:sldIdLst>
        </p14:section>
        <p14:section name="Раздел без заголовка" id="{2D8C2886-6FCF-4078-9A25-222197BE2E2E}">
          <p14:sldIdLst>
            <p14:sldId id="304"/>
            <p14:sldId id="263"/>
            <p14:sldId id="283"/>
            <p14:sldId id="264"/>
            <p14:sldId id="265"/>
            <p14:sldId id="266"/>
            <p14:sldId id="267"/>
            <p14:sldId id="268"/>
            <p14:sldId id="269"/>
            <p14:sldId id="310"/>
            <p14:sldId id="311"/>
            <p14:sldId id="312"/>
            <p14:sldId id="320"/>
            <p14:sldId id="313"/>
            <p14:sldId id="314"/>
            <p14:sldId id="315"/>
            <p14:sldId id="316"/>
            <p14:sldId id="317"/>
            <p14:sldId id="31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0000FF"/>
    <a:srgbClr val="009900"/>
    <a:srgbClr val="66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BB81B1-C82E-4C4D-B571-244B35D83E8B}" type="doc">
      <dgm:prSet loTypeId="urn:microsoft.com/office/officeart/2005/8/layout/radial5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02A53F1-B7D7-4FC3-A870-DD5FD6349DD2}">
      <dgm:prSet phldrT="[Текст]" custT="1"/>
      <dgm:spPr/>
      <dgm:t>
        <a:bodyPr/>
        <a:lstStyle/>
        <a:p>
          <a:r>
            <a:rPr lang="ru-RU" sz="1000" b="1">
              <a:solidFill>
                <a:schemeClr val="tx1"/>
              </a:solidFill>
              <a:latin typeface="Bookman Old Style" pitchFamily="18" charset="0"/>
            </a:rPr>
            <a:t>ПРОБЛЕМИ</a:t>
          </a:r>
        </a:p>
      </dgm:t>
    </dgm:pt>
    <dgm:pt modelId="{733D8C48-0EB1-47BA-9563-7FE217B08253}" type="parTrans" cxnId="{78F1A205-DD1C-4245-BCC4-F929CAACD43F}">
      <dgm:prSet/>
      <dgm:spPr/>
      <dgm:t>
        <a:bodyPr/>
        <a:lstStyle/>
        <a:p>
          <a:endParaRPr lang="ru-RU"/>
        </a:p>
      </dgm:t>
    </dgm:pt>
    <dgm:pt modelId="{8638ED63-A56D-490C-9403-0E8CFF938D43}" type="sibTrans" cxnId="{78F1A205-DD1C-4245-BCC4-F929CAACD43F}">
      <dgm:prSet/>
      <dgm:spPr/>
      <dgm:t>
        <a:bodyPr/>
        <a:lstStyle/>
        <a:p>
          <a:endParaRPr lang="ru-RU"/>
        </a:p>
      </dgm:t>
    </dgm:pt>
    <dgm:pt modelId="{956F2306-5344-4B70-8492-61A3451D15CB}">
      <dgm:prSet phldrT="[Текст]"/>
      <dgm:spPr/>
      <dgm:t>
        <a:bodyPr/>
        <a:lstStyle/>
        <a:p>
          <a:r>
            <a:rPr lang="ru-RU"/>
            <a:t>?</a:t>
          </a:r>
        </a:p>
      </dgm:t>
    </dgm:pt>
    <dgm:pt modelId="{0392EC94-080E-4E21-B58B-50C9D4F43ECA}" type="parTrans" cxnId="{7ABF01C2-B6FC-4395-A983-57F2A21C575B}">
      <dgm:prSet/>
      <dgm:spPr/>
      <dgm:t>
        <a:bodyPr/>
        <a:lstStyle/>
        <a:p>
          <a:endParaRPr lang="ru-RU"/>
        </a:p>
      </dgm:t>
    </dgm:pt>
    <dgm:pt modelId="{05357A75-71DE-4373-959A-D5FDF01E872F}" type="sibTrans" cxnId="{7ABF01C2-B6FC-4395-A983-57F2A21C575B}">
      <dgm:prSet/>
      <dgm:spPr/>
      <dgm:t>
        <a:bodyPr/>
        <a:lstStyle/>
        <a:p>
          <a:endParaRPr lang="ru-RU"/>
        </a:p>
      </dgm:t>
    </dgm:pt>
    <dgm:pt modelId="{7D143E48-E6F1-450C-BF45-66A8C9BC0CF7}">
      <dgm:prSet phldrT="[Текст]"/>
      <dgm:spPr/>
      <dgm:t>
        <a:bodyPr/>
        <a:lstStyle/>
        <a:p>
          <a:r>
            <a:rPr lang="ru-RU"/>
            <a:t>?</a:t>
          </a:r>
        </a:p>
      </dgm:t>
    </dgm:pt>
    <dgm:pt modelId="{693234A8-E09F-4D7A-86FC-5EC7275EE2DB}" type="parTrans" cxnId="{B61ED8E0-B7D2-49A2-813B-66C9817537BF}">
      <dgm:prSet/>
      <dgm:spPr/>
      <dgm:t>
        <a:bodyPr/>
        <a:lstStyle/>
        <a:p>
          <a:endParaRPr lang="ru-RU"/>
        </a:p>
      </dgm:t>
    </dgm:pt>
    <dgm:pt modelId="{5904BEE4-B750-4ACB-B535-DFD2C080A94C}" type="sibTrans" cxnId="{B61ED8E0-B7D2-49A2-813B-66C9817537BF}">
      <dgm:prSet/>
      <dgm:spPr/>
      <dgm:t>
        <a:bodyPr/>
        <a:lstStyle/>
        <a:p>
          <a:endParaRPr lang="ru-RU"/>
        </a:p>
      </dgm:t>
    </dgm:pt>
    <dgm:pt modelId="{BF93CDA1-F729-47F0-8783-F814E2556036}">
      <dgm:prSet phldrT="[Текст]"/>
      <dgm:spPr/>
      <dgm:t>
        <a:bodyPr/>
        <a:lstStyle/>
        <a:p>
          <a:r>
            <a:rPr lang="ru-RU"/>
            <a:t>?</a:t>
          </a:r>
        </a:p>
      </dgm:t>
    </dgm:pt>
    <dgm:pt modelId="{FF9BDAED-E9EC-419A-89A9-C4D236140D9A}" type="parTrans" cxnId="{C957D3AB-DCEA-48A8-94E0-2DE7C838D9DB}">
      <dgm:prSet/>
      <dgm:spPr/>
      <dgm:t>
        <a:bodyPr/>
        <a:lstStyle/>
        <a:p>
          <a:endParaRPr lang="ru-RU"/>
        </a:p>
      </dgm:t>
    </dgm:pt>
    <dgm:pt modelId="{FA51FBC5-1E90-43F0-85EE-178AF122B6F9}" type="sibTrans" cxnId="{C957D3AB-DCEA-48A8-94E0-2DE7C838D9DB}">
      <dgm:prSet/>
      <dgm:spPr/>
      <dgm:t>
        <a:bodyPr/>
        <a:lstStyle/>
        <a:p>
          <a:endParaRPr lang="ru-RU"/>
        </a:p>
      </dgm:t>
    </dgm:pt>
    <dgm:pt modelId="{98DC65F5-7C6D-4355-B44D-6473A9C0664E}">
      <dgm:prSet phldrT="[Текст]"/>
      <dgm:spPr/>
      <dgm:t>
        <a:bodyPr/>
        <a:lstStyle/>
        <a:p>
          <a:r>
            <a:rPr lang="ru-RU"/>
            <a:t>?</a:t>
          </a:r>
        </a:p>
      </dgm:t>
    </dgm:pt>
    <dgm:pt modelId="{B865D63C-A2CD-4081-911A-1E0E3DB59267}" type="parTrans" cxnId="{4A663B89-DE4B-44C3-A510-5B57D76E573D}">
      <dgm:prSet/>
      <dgm:spPr/>
      <dgm:t>
        <a:bodyPr/>
        <a:lstStyle/>
        <a:p>
          <a:endParaRPr lang="ru-RU"/>
        </a:p>
      </dgm:t>
    </dgm:pt>
    <dgm:pt modelId="{71A6F6E9-D625-4C4D-8112-10D20AE82E6D}" type="sibTrans" cxnId="{4A663B89-DE4B-44C3-A510-5B57D76E573D}">
      <dgm:prSet/>
      <dgm:spPr/>
      <dgm:t>
        <a:bodyPr/>
        <a:lstStyle/>
        <a:p>
          <a:endParaRPr lang="ru-RU"/>
        </a:p>
      </dgm:t>
    </dgm:pt>
    <dgm:pt modelId="{F8F3EB5A-0395-4810-BB4C-CDFC55CA0422}">
      <dgm:prSet/>
      <dgm:spPr/>
      <dgm:t>
        <a:bodyPr/>
        <a:lstStyle/>
        <a:p>
          <a:r>
            <a:rPr lang="ru-RU"/>
            <a:t>?</a:t>
          </a:r>
        </a:p>
      </dgm:t>
    </dgm:pt>
    <dgm:pt modelId="{E20DF3CB-50E6-442B-925C-211B6E32D70F}" type="parTrans" cxnId="{1B522848-493C-481F-AA13-1E07997CD28F}">
      <dgm:prSet/>
      <dgm:spPr/>
      <dgm:t>
        <a:bodyPr/>
        <a:lstStyle/>
        <a:p>
          <a:endParaRPr lang="ru-RU"/>
        </a:p>
      </dgm:t>
    </dgm:pt>
    <dgm:pt modelId="{1DCD6A6D-88FC-4591-8A01-19DDEEDD8661}" type="sibTrans" cxnId="{1B522848-493C-481F-AA13-1E07997CD28F}">
      <dgm:prSet/>
      <dgm:spPr/>
      <dgm:t>
        <a:bodyPr/>
        <a:lstStyle/>
        <a:p>
          <a:endParaRPr lang="ru-RU"/>
        </a:p>
      </dgm:t>
    </dgm:pt>
    <dgm:pt modelId="{BDA75480-FC7C-45BB-9375-F424021F2162}">
      <dgm:prSet/>
      <dgm:spPr/>
      <dgm:t>
        <a:bodyPr/>
        <a:lstStyle/>
        <a:p>
          <a:r>
            <a:rPr lang="ru-RU"/>
            <a:t>?</a:t>
          </a:r>
        </a:p>
      </dgm:t>
    </dgm:pt>
    <dgm:pt modelId="{5B3872BB-F346-47CE-AB34-F39A9435600A}" type="parTrans" cxnId="{1283EEA7-3DFE-4A54-896E-83DC5CA7C177}">
      <dgm:prSet/>
      <dgm:spPr/>
      <dgm:t>
        <a:bodyPr/>
        <a:lstStyle/>
        <a:p>
          <a:endParaRPr lang="ru-RU"/>
        </a:p>
      </dgm:t>
    </dgm:pt>
    <dgm:pt modelId="{C596B787-5468-4CD3-B071-2A4C64133D11}" type="sibTrans" cxnId="{1283EEA7-3DFE-4A54-896E-83DC5CA7C177}">
      <dgm:prSet/>
      <dgm:spPr/>
      <dgm:t>
        <a:bodyPr/>
        <a:lstStyle/>
        <a:p>
          <a:endParaRPr lang="ru-RU"/>
        </a:p>
      </dgm:t>
    </dgm:pt>
    <dgm:pt modelId="{38D7C0E1-C162-4461-B9E3-EDE8A203EC6B}">
      <dgm:prSet/>
      <dgm:spPr/>
      <dgm:t>
        <a:bodyPr/>
        <a:lstStyle/>
        <a:p>
          <a:r>
            <a:rPr lang="ru-RU"/>
            <a:t>?</a:t>
          </a:r>
        </a:p>
      </dgm:t>
    </dgm:pt>
    <dgm:pt modelId="{A0E5BB10-F0E4-4D48-AB89-044E05DC41DA}" type="parTrans" cxnId="{B361BCFE-5282-4DA0-9F68-810FB65E4626}">
      <dgm:prSet/>
      <dgm:spPr/>
      <dgm:t>
        <a:bodyPr/>
        <a:lstStyle/>
        <a:p>
          <a:endParaRPr lang="ru-RU"/>
        </a:p>
      </dgm:t>
    </dgm:pt>
    <dgm:pt modelId="{3054DDDE-9388-4F1A-BFD8-AAF98AA7E9EC}" type="sibTrans" cxnId="{B361BCFE-5282-4DA0-9F68-810FB65E4626}">
      <dgm:prSet/>
      <dgm:spPr/>
      <dgm:t>
        <a:bodyPr/>
        <a:lstStyle/>
        <a:p>
          <a:endParaRPr lang="ru-RU"/>
        </a:p>
      </dgm:t>
    </dgm:pt>
    <dgm:pt modelId="{7E8C4268-253A-4A85-83CB-DB76B2ECE69A}">
      <dgm:prSet/>
      <dgm:spPr/>
      <dgm:t>
        <a:bodyPr/>
        <a:lstStyle/>
        <a:p>
          <a:r>
            <a:rPr lang="ru-RU"/>
            <a:t>?</a:t>
          </a:r>
        </a:p>
      </dgm:t>
    </dgm:pt>
    <dgm:pt modelId="{F226F70C-AE8E-4547-AD95-860BA21F135D}" type="parTrans" cxnId="{1CC7FC82-1378-476A-B013-52E65CB6FF63}">
      <dgm:prSet/>
      <dgm:spPr/>
      <dgm:t>
        <a:bodyPr/>
        <a:lstStyle/>
        <a:p>
          <a:endParaRPr lang="ru-RU"/>
        </a:p>
      </dgm:t>
    </dgm:pt>
    <dgm:pt modelId="{E6FE7447-92BC-4468-A294-73F5A073A1BB}" type="sibTrans" cxnId="{1CC7FC82-1378-476A-B013-52E65CB6FF63}">
      <dgm:prSet/>
      <dgm:spPr/>
      <dgm:t>
        <a:bodyPr/>
        <a:lstStyle/>
        <a:p>
          <a:endParaRPr lang="ru-RU"/>
        </a:p>
      </dgm:t>
    </dgm:pt>
    <dgm:pt modelId="{9220A7DC-037F-4B8B-8D17-B82C4CC22A1E}">
      <dgm:prSet/>
      <dgm:spPr/>
      <dgm:t>
        <a:bodyPr/>
        <a:lstStyle/>
        <a:p>
          <a:r>
            <a:rPr lang="ru-RU"/>
            <a:t>?</a:t>
          </a:r>
        </a:p>
      </dgm:t>
    </dgm:pt>
    <dgm:pt modelId="{6CCD419E-1F6C-4D56-8C3E-14EA71908860}" type="parTrans" cxnId="{2DE5864D-4365-4FD2-A9A9-FEB48E4B3FD7}">
      <dgm:prSet/>
      <dgm:spPr/>
      <dgm:t>
        <a:bodyPr/>
        <a:lstStyle/>
        <a:p>
          <a:endParaRPr lang="ru-RU"/>
        </a:p>
      </dgm:t>
    </dgm:pt>
    <dgm:pt modelId="{42014013-13F0-4B78-B7B0-B7F18C758A0C}" type="sibTrans" cxnId="{2DE5864D-4365-4FD2-A9A9-FEB48E4B3FD7}">
      <dgm:prSet/>
      <dgm:spPr/>
      <dgm:t>
        <a:bodyPr/>
        <a:lstStyle/>
        <a:p>
          <a:endParaRPr lang="ru-RU"/>
        </a:p>
      </dgm:t>
    </dgm:pt>
    <dgm:pt modelId="{C881C06C-3531-4B51-9042-21C1606E5505}">
      <dgm:prSet phldrT="[Текст]"/>
      <dgm:spPr/>
      <dgm:t>
        <a:bodyPr/>
        <a:lstStyle/>
        <a:p>
          <a:r>
            <a:rPr lang="ru-RU"/>
            <a:t>?</a:t>
          </a:r>
        </a:p>
      </dgm:t>
    </dgm:pt>
    <dgm:pt modelId="{1F7C6C7E-9C5E-4FFE-98E7-69C0EFD479F7}" type="parTrans" cxnId="{3F4E4180-D3E7-4D2D-B824-851A9FE86B30}">
      <dgm:prSet/>
      <dgm:spPr/>
      <dgm:t>
        <a:bodyPr/>
        <a:lstStyle/>
        <a:p>
          <a:endParaRPr lang="ru-RU"/>
        </a:p>
      </dgm:t>
    </dgm:pt>
    <dgm:pt modelId="{9359B448-A7EA-4A8A-9C93-C9B30BDA2FE1}" type="sibTrans" cxnId="{3F4E4180-D3E7-4D2D-B824-851A9FE86B30}">
      <dgm:prSet/>
      <dgm:spPr/>
      <dgm:t>
        <a:bodyPr/>
        <a:lstStyle/>
        <a:p>
          <a:endParaRPr lang="ru-RU"/>
        </a:p>
      </dgm:t>
    </dgm:pt>
    <dgm:pt modelId="{7719FACE-D354-495B-806A-4D462307BAA9}">
      <dgm:prSet/>
      <dgm:spPr/>
      <dgm:t>
        <a:bodyPr/>
        <a:lstStyle/>
        <a:p>
          <a:r>
            <a:rPr lang="ru-RU"/>
            <a:t>?</a:t>
          </a:r>
        </a:p>
      </dgm:t>
    </dgm:pt>
    <dgm:pt modelId="{49984BB0-A4F1-47E4-887E-16AA8A2048F0}" type="parTrans" cxnId="{A8066F98-0D81-41B4-A422-37B88139CA9F}">
      <dgm:prSet/>
      <dgm:spPr/>
      <dgm:t>
        <a:bodyPr/>
        <a:lstStyle/>
        <a:p>
          <a:endParaRPr lang="ru-RU"/>
        </a:p>
      </dgm:t>
    </dgm:pt>
    <dgm:pt modelId="{3953B91C-1E84-478F-9D8A-1C4D54848776}" type="sibTrans" cxnId="{A8066F98-0D81-41B4-A422-37B88139CA9F}">
      <dgm:prSet/>
      <dgm:spPr/>
      <dgm:t>
        <a:bodyPr/>
        <a:lstStyle/>
        <a:p>
          <a:endParaRPr lang="ru-RU"/>
        </a:p>
      </dgm:t>
    </dgm:pt>
    <dgm:pt modelId="{4F30B2F7-8DC7-460F-9CBE-ADC0884CA4C9}">
      <dgm:prSet/>
      <dgm:spPr/>
      <dgm:t>
        <a:bodyPr/>
        <a:lstStyle/>
        <a:p>
          <a:r>
            <a:rPr lang="ru-RU"/>
            <a:t>?</a:t>
          </a:r>
        </a:p>
      </dgm:t>
    </dgm:pt>
    <dgm:pt modelId="{CC5E4D19-774C-473E-AB44-D8E10EF10890}" type="parTrans" cxnId="{83A87D2D-0C7F-439D-A692-C3525F166279}">
      <dgm:prSet/>
      <dgm:spPr/>
      <dgm:t>
        <a:bodyPr/>
        <a:lstStyle/>
        <a:p>
          <a:endParaRPr lang="ru-RU"/>
        </a:p>
      </dgm:t>
    </dgm:pt>
    <dgm:pt modelId="{DC42A740-45F3-4C09-BE4A-49DA6F37412C}" type="sibTrans" cxnId="{83A87D2D-0C7F-439D-A692-C3525F166279}">
      <dgm:prSet/>
      <dgm:spPr/>
      <dgm:t>
        <a:bodyPr/>
        <a:lstStyle/>
        <a:p>
          <a:endParaRPr lang="ru-RU"/>
        </a:p>
      </dgm:t>
    </dgm:pt>
    <dgm:pt modelId="{C951143A-8262-4E35-A154-95EDD87319E3}">
      <dgm:prSet/>
      <dgm:spPr/>
      <dgm:t>
        <a:bodyPr/>
        <a:lstStyle/>
        <a:p>
          <a:r>
            <a:rPr lang="ru-RU"/>
            <a:t>?</a:t>
          </a:r>
        </a:p>
      </dgm:t>
    </dgm:pt>
    <dgm:pt modelId="{C0F4C01F-E9A3-4971-97E8-63D8DD52A401}" type="parTrans" cxnId="{BAA07260-D92D-459E-965F-AFBA5A212428}">
      <dgm:prSet/>
      <dgm:spPr/>
      <dgm:t>
        <a:bodyPr/>
        <a:lstStyle/>
        <a:p>
          <a:endParaRPr lang="ru-RU"/>
        </a:p>
      </dgm:t>
    </dgm:pt>
    <dgm:pt modelId="{93739252-BD9E-43C6-AF08-7E491D9F9F8C}" type="sibTrans" cxnId="{BAA07260-D92D-459E-965F-AFBA5A212428}">
      <dgm:prSet/>
      <dgm:spPr/>
      <dgm:t>
        <a:bodyPr/>
        <a:lstStyle/>
        <a:p>
          <a:endParaRPr lang="ru-RU"/>
        </a:p>
      </dgm:t>
    </dgm:pt>
    <dgm:pt modelId="{74607AFC-B0AA-4D19-AAEC-7638020F8406}" type="pres">
      <dgm:prSet presAssocID="{05BB81B1-C82E-4C4D-B571-244B35D83E8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88F19B-1F7B-4F01-8AC0-52016A39809C}" type="pres">
      <dgm:prSet presAssocID="{B02A53F1-B7D7-4FC3-A870-DD5FD6349DD2}" presName="centerShape" presStyleLbl="node0" presStyleIdx="0" presStyleCnt="1"/>
      <dgm:spPr/>
      <dgm:t>
        <a:bodyPr/>
        <a:lstStyle/>
        <a:p>
          <a:endParaRPr lang="ru-RU"/>
        </a:p>
      </dgm:t>
    </dgm:pt>
    <dgm:pt modelId="{C9315CA6-58EE-449C-AB64-65AF990978D6}" type="pres">
      <dgm:prSet presAssocID="{0392EC94-080E-4E21-B58B-50C9D4F43ECA}" presName="parTrans" presStyleLbl="sibTrans2D1" presStyleIdx="0" presStyleCnt="13"/>
      <dgm:spPr/>
      <dgm:t>
        <a:bodyPr/>
        <a:lstStyle/>
        <a:p>
          <a:endParaRPr lang="ru-RU"/>
        </a:p>
      </dgm:t>
    </dgm:pt>
    <dgm:pt modelId="{8ABDDA86-F281-4AE3-A0A6-63D030F96597}" type="pres">
      <dgm:prSet presAssocID="{0392EC94-080E-4E21-B58B-50C9D4F43ECA}" presName="connectorText" presStyleLbl="sibTrans2D1" presStyleIdx="0" presStyleCnt="13"/>
      <dgm:spPr/>
      <dgm:t>
        <a:bodyPr/>
        <a:lstStyle/>
        <a:p>
          <a:endParaRPr lang="ru-RU"/>
        </a:p>
      </dgm:t>
    </dgm:pt>
    <dgm:pt modelId="{2E54D878-60B4-4E07-A640-1F5F8522F8B1}" type="pres">
      <dgm:prSet presAssocID="{956F2306-5344-4B70-8492-61A3451D15CB}" presName="node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A402E-24C0-47E5-896D-275563BFC2F6}" type="pres">
      <dgm:prSet presAssocID="{E20DF3CB-50E6-442B-925C-211B6E32D70F}" presName="parTrans" presStyleLbl="sibTrans2D1" presStyleIdx="1" presStyleCnt="13"/>
      <dgm:spPr/>
      <dgm:t>
        <a:bodyPr/>
        <a:lstStyle/>
        <a:p>
          <a:endParaRPr lang="ru-RU"/>
        </a:p>
      </dgm:t>
    </dgm:pt>
    <dgm:pt modelId="{2B2B86C0-4C73-4204-AFA3-97513DD8805A}" type="pres">
      <dgm:prSet presAssocID="{E20DF3CB-50E6-442B-925C-211B6E32D70F}" presName="connectorText" presStyleLbl="sibTrans2D1" presStyleIdx="1" presStyleCnt="13"/>
      <dgm:spPr/>
      <dgm:t>
        <a:bodyPr/>
        <a:lstStyle/>
        <a:p>
          <a:endParaRPr lang="ru-RU"/>
        </a:p>
      </dgm:t>
    </dgm:pt>
    <dgm:pt modelId="{15DFFA9D-F4FA-4FAD-B04B-01949E005A48}" type="pres">
      <dgm:prSet presAssocID="{F8F3EB5A-0395-4810-BB4C-CDFC55CA0422}" presName="node" presStyleLbl="node1" presStyleIdx="1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0A220F-B814-4D23-B3DD-593C75260B26}" type="pres">
      <dgm:prSet presAssocID="{6CCD419E-1F6C-4D56-8C3E-14EA71908860}" presName="parTrans" presStyleLbl="sibTrans2D1" presStyleIdx="2" presStyleCnt="13"/>
      <dgm:spPr/>
      <dgm:t>
        <a:bodyPr/>
        <a:lstStyle/>
        <a:p>
          <a:endParaRPr lang="ru-RU"/>
        </a:p>
      </dgm:t>
    </dgm:pt>
    <dgm:pt modelId="{8E9F3DE3-3CC0-4031-B142-9AAD78E53659}" type="pres">
      <dgm:prSet presAssocID="{6CCD419E-1F6C-4D56-8C3E-14EA71908860}" presName="connectorText" presStyleLbl="sibTrans2D1" presStyleIdx="2" presStyleCnt="13"/>
      <dgm:spPr/>
      <dgm:t>
        <a:bodyPr/>
        <a:lstStyle/>
        <a:p>
          <a:endParaRPr lang="ru-RU"/>
        </a:p>
      </dgm:t>
    </dgm:pt>
    <dgm:pt modelId="{E9B81DF4-C333-4A32-8745-2F1D162798AE}" type="pres">
      <dgm:prSet presAssocID="{9220A7DC-037F-4B8B-8D17-B82C4CC22A1E}" presName="node" presStyleLbl="node1" presStyleIdx="2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7661C-0033-4885-BDDE-40FB67FF3C93}" type="pres">
      <dgm:prSet presAssocID="{693234A8-E09F-4D7A-86FC-5EC7275EE2DB}" presName="parTrans" presStyleLbl="sibTrans2D1" presStyleIdx="3" presStyleCnt="13"/>
      <dgm:spPr/>
      <dgm:t>
        <a:bodyPr/>
        <a:lstStyle/>
        <a:p>
          <a:endParaRPr lang="ru-RU"/>
        </a:p>
      </dgm:t>
    </dgm:pt>
    <dgm:pt modelId="{8259ABC4-CA80-4996-A5DB-9B37AB8A9919}" type="pres">
      <dgm:prSet presAssocID="{693234A8-E09F-4D7A-86FC-5EC7275EE2DB}" presName="connectorText" presStyleLbl="sibTrans2D1" presStyleIdx="3" presStyleCnt="13"/>
      <dgm:spPr/>
      <dgm:t>
        <a:bodyPr/>
        <a:lstStyle/>
        <a:p>
          <a:endParaRPr lang="ru-RU"/>
        </a:p>
      </dgm:t>
    </dgm:pt>
    <dgm:pt modelId="{756A04ED-3FC6-4E86-A79C-D481B11B21DF}" type="pres">
      <dgm:prSet presAssocID="{7D143E48-E6F1-450C-BF45-66A8C9BC0CF7}" presName="node" presStyleLbl="node1" presStyleIdx="3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0ABE6-768C-461D-9CCA-3F06A7C7C9FE}" type="pres">
      <dgm:prSet presAssocID="{F226F70C-AE8E-4547-AD95-860BA21F135D}" presName="parTrans" presStyleLbl="sibTrans2D1" presStyleIdx="4" presStyleCnt="13"/>
      <dgm:spPr/>
      <dgm:t>
        <a:bodyPr/>
        <a:lstStyle/>
        <a:p>
          <a:endParaRPr lang="ru-RU"/>
        </a:p>
      </dgm:t>
    </dgm:pt>
    <dgm:pt modelId="{055C428A-83B1-43FD-89AE-D094EBF16285}" type="pres">
      <dgm:prSet presAssocID="{F226F70C-AE8E-4547-AD95-860BA21F135D}" presName="connectorText" presStyleLbl="sibTrans2D1" presStyleIdx="4" presStyleCnt="13"/>
      <dgm:spPr/>
      <dgm:t>
        <a:bodyPr/>
        <a:lstStyle/>
        <a:p>
          <a:endParaRPr lang="ru-RU"/>
        </a:p>
      </dgm:t>
    </dgm:pt>
    <dgm:pt modelId="{FF428951-9FD7-4DF0-9F73-F5D4B76F6669}" type="pres">
      <dgm:prSet presAssocID="{7E8C4268-253A-4A85-83CB-DB76B2ECE69A}" presName="node" presStyleLbl="node1" presStyleIdx="4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2D8AA-ECE9-46A7-B109-A3E9D151D9B2}" type="pres">
      <dgm:prSet presAssocID="{5B3872BB-F346-47CE-AB34-F39A9435600A}" presName="parTrans" presStyleLbl="sibTrans2D1" presStyleIdx="5" presStyleCnt="13"/>
      <dgm:spPr/>
      <dgm:t>
        <a:bodyPr/>
        <a:lstStyle/>
        <a:p>
          <a:endParaRPr lang="ru-RU"/>
        </a:p>
      </dgm:t>
    </dgm:pt>
    <dgm:pt modelId="{A62C17B5-D26E-40D4-96A1-5D29DC3516C3}" type="pres">
      <dgm:prSet presAssocID="{5B3872BB-F346-47CE-AB34-F39A9435600A}" presName="connectorText" presStyleLbl="sibTrans2D1" presStyleIdx="5" presStyleCnt="13"/>
      <dgm:spPr/>
      <dgm:t>
        <a:bodyPr/>
        <a:lstStyle/>
        <a:p>
          <a:endParaRPr lang="ru-RU"/>
        </a:p>
      </dgm:t>
    </dgm:pt>
    <dgm:pt modelId="{74ACF710-51C3-43E7-B898-07FC9A5B95A2}" type="pres">
      <dgm:prSet presAssocID="{BDA75480-FC7C-45BB-9375-F424021F2162}" presName="node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7C1A07-03AA-4D6F-A0B3-EDC98D17CDF3}" type="pres">
      <dgm:prSet presAssocID="{FF9BDAED-E9EC-419A-89A9-C4D236140D9A}" presName="parTrans" presStyleLbl="sibTrans2D1" presStyleIdx="6" presStyleCnt="13"/>
      <dgm:spPr/>
      <dgm:t>
        <a:bodyPr/>
        <a:lstStyle/>
        <a:p>
          <a:endParaRPr lang="ru-RU"/>
        </a:p>
      </dgm:t>
    </dgm:pt>
    <dgm:pt modelId="{260362AD-39C8-457B-A235-21B5757DA240}" type="pres">
      <dgm:prSet presAssocID="{FF9BDAED-E9EC-419A-89A9-C4D236140D9A}" presName="connectorText" presStyleLbl="sibTrans2D1" presStyleIdx="6" presStyleCnt="13"/>
      <dgm:spPr/>
      <dgm:t>
        <a:bodyPr/>
        <a:lstStyle/>
        <a:p>
          <a:endParaRPr lang="ru-RU"/>
        </a:p>
      </dgm:t>
    </dgm:pt>
    <dgm:pt modelId="{B06DA70F-D4B0-456E-8328-2958E7B77D05}" type="pres">
      <dgm:prSet presAssocID="{BF93CDA1-F729-47F0-8783-F814E2556036}" presName="node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78E6B1-DED4-498F-A991-77120B066A31}" type="pres">
      <dgm:prSet presAssocID="{A0E5BB10-F0E4-4D48-AB89-044E05DC41DA}" presName="parTrans" presStyleLbl="sibTrans2D1" presStyleIdx="7" presStyleCnt="13"/>
      <dgm:spPr/>
      <dgm:t>
        <a:bodyPr/>
        <a:lstStyle/>
        <a:p>
          <a:endParaRPr lang="ru-RU"/>
        </a:p>
      </dgm:t>
    </dgm:pt>
    <dgm:pt modelId="{48A4DE25-CF17-4690-BE5F-30525F41B4D5}" type="pres">
      <dgm:prSet presAssocID="{A0E5BB10-F0E4-4D48-AB89-044E05DC41DA}" presName="connectorText" presStyleLbl="sibTrans2D1" presStyleIdx="7" presStyleCnt="13"/>
      <dgm:spPr/>
      <dgm:t>
        <a:bodyPr/>
        <a:lstStyle/>
        <a:p>
          <a:endParaRPr lang="ru-RU"/>
        </a:p>
      </dgm:t>
    </dgm:pt>
    <dgm:pt modelId="{5D40572F-04A6-421A-80E1-902E8F5A4DBC}" type="pres">
      <dgm:prSet presAssocID="{38D7C0E1-C162-4461-B9E3-EDE8A203EC6B}" presName="node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66BEA-2BE9-4F02-BC94-1649ABADD860}" type="pres">
      <dgm:prSet presAssocID="{B865D63C-A2CD-4081-911A-1E0E3DB59267}" presName="parTrans" presStyleLbl="sibTrans2D1" presStyleIdx="8" presStyleCnt="13"/>
      <dgm:spPr/>
      <dgm:t>
        <a:bodyPr/>
        <a:lstStyle/>
        <a:p>
          <a:endParaRPr lang="ru-RU"/>
        </a:p>
      </dgm:t>
    </dgm:pt>
    <dgm:pt modelId="{BED8F85B-DCD6-451B-AF67-5200E4F10490}" type="pres">
      <dgm:prSet presAssocID="{B865D63C-A2CD-4081-911A-1E0E3DB59267}" presName="connectorText" presStyleLbl="sibTrans2D1" presStyleIdx="8" presStyleCnt="13"/>
      <dgm:spPr/>
      <dgm:t>
        <a:bodyPr/>
        <a:lstStyle/>
        <a:p>
          <a:endParaRPr lang="ru-RU"/>
        </a:p>
      </dgm:t>
    </dgm:pt>
    <dgm:pt modelId="{F1BE7362-4CB3-496A-973E-290D8B0DF49F}" type="pres">
      <dgm:prSet presAssocID="{98DC65F5-7C6D-4355-B44D-6473A9C0664E}" presName="node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E0DA9C-ABDC-4AC7-A364-7942FBADCFA2}" type="pres">
      <dgm:prSet presAssocID="{1F7C6C7E-9C5E-4FFE-98E7-69C0EFD479F7}" presName="parTrans" presStyleLbl="sibTrans2D1" presStyleIdx="9" presStyleCnt="13"/>
      <dgm:spPr/>
      <dgm:t>
        <a:bodyPr/>
        <a:lstStyle/>
        <a:p>
          <a:endParaRPr lang="ru-RU"/>
        </a:p>
      </dgm:t>
    </dgm:pt>
    <dgm:pt modelId="{89DC12FE-89DA-4FD9-9F9D-9A14F393F320}" type="pres">
      <dgm:prSet presAssocID="{1F7C6C7E-9C5E-4FFE-98E7-69C0EFD479F7}" presName="connectorText" presStyleLbl="sibTrans2D1" presStyleIdx="9" presStyleCnt="13"/>
      <dgm:spPr/>
      <dgm:t>
        <a:bodyPr/>
        <a:lstStyle/>
        <a:p>
          <a:endParaRPr lang="ru-RU"/>
        </a:p>
      </dgm:t>
    </dgm:pt>
    <dgm:pt modelId="{7060A384-61B7-486A-94F9-577208B6F793}" type="pres">
      <dgm:prSet presAssocID="{C881C06C-3531-4B51-9042-21C1606E5505}" presName="node" presStyleLbl="node1" presStyleIdx="9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23AB8E-D26E-4D91-8546-7B5E7387BAEB}" type="pres">
      <dgm:prSet presAssocID="{49984BB0-A4F1-47E4-887E-16AA8A2048F0}" presName="parTrans" presStyleLbl="sibTrans2D1" presStyleIdx="10" presStyleCnt="13"/>
      <dgm:spPr/>
      <dgm:t>
        <a:bodyPr/>
        <a:lstStyle/>
        <a:p>
          <a:endParaRPr lang="ru-RU"/>
        </a:p>
      </dgm:t>
    </dgm:pt>
    <dgm:pt modelId="{DBB28CAD-F6BE-4481-BC6D-B203CBA6220E}" type="pres">
      <dgm:prSet presAssocID="{49984BB0-A4F1-47E4-887E-16AA8A2048F0}" presName="connectorText" presStyleLbl="sibTrans2D1" presStyleIdx="10" presStyleCnt="13"/>
      <dgm:spPr/>
      <dgm:t>
        <a:bodyPr/>
        <a:lstStyle/>
        <a:p>
          <a:endParaRPr lang="ru-RU"/>
        </a:p>
      </dgm:t>
    </dgm:pt>
    <dgm:pt modelId="{353AF0C5-2EB3-4119-AAC6-B28DD1CA4C71}" type="pres">
      <dgm:prSet presAssocID="{7719FACE-D354-495B-806A-4D462307BAA9}" presName="node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0B4A3-4D74-44F0-96AA-6E92E02A9BA7}" type="pres">
      <dgm:prSet presAssocID="{CC5E4D19-774C-473E-AB44-D8E10EF10890}" presName="parTrans" presStyleLbl="sibTrans2D1" presStyleIdx="11" presStyleCnt="13"/>
      <dgm:spPr/>
      <dgm:t>
        <a:bodyPr/>
        <a:lstStyle/>
        <a:p>
          <a:endParaRPr lang="ru-RU"/>
        </a:p>
      </dgm:t>
    </dgm:pt>
    <dgm:pt modelId="{3CC46B78-D2E4-4373-B7AC-2818700299CA}" type="pres">
      <dgm:prSet presAssocID="{CC5E4D19-774C-473E-AB44-D8E10EF10890}" presName="connectorText" presStyleLbl="sibTrans2D1" presStyleIdx="11" presStyleCnt="13"/>
      <dgm:spPr/>
      <dgm:t>
        <a:bodyPr/>
        <a:lstStyle/>
        <a:p>
          <a:endParaRPr lang="ru-RU"/>
        </a:p>
      </dgm:t>
    </dgm:pt>
    <dgm:pt modelId="{0DF8724C-DB2C-4A5B-9B1C-B49893EFAE45}" type="pres">
      <dgm:prSet presAssocID="{4F30B2F7-8DC7-460F-9CBE-ADC0884CA4C9}" presName="node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82444-07A2-4722-B847-BC08620DAA1F}" type="pres">
      <dgm:prSet presAssocID="{C0F4C01F-E9A3-4971-97E8-63D8DD52A401}" presName="parTrans" presStyleLbl="sibTrans2D1" presStyleIdx="12" presStyleCnt="13"/>
      <dgm:spPr/>
      <dgm:t>
        <a:bodyPr/>
        <a:lstStyle/>
        <a:p>
          <a:endParaRPr lang="ru-RU"/>
        </a:p>
      </dgm:t>
    </dgm:pt>
    <dgm:pt modelId="{99F3EC98-4069-4D5F-B70F-4CD44C2758FA}" type="pres">
      <dgm:prSet presAssocID="{C0F4C01F-E9A3-4971-97E8-63D8DD52A401}" presName="connectorText" presStyleLbl="sibTrans2D1" presStyleIdx="12" presStyleCnt="13"/>
      <dgm:spPr/>
      <dgm:t>
        <a:bodyPr/>
        <a:lstStyle/>
        <a:p>
          <a:endParaRPr lang="ru-RU"/>
        </a:p>
      </dgm:t>
    </dgm:pt>
    <dgm:pt modelId="{2D92315A-E6BF-42A4-AE51-F2EEB0ED4D8C}" type="pres">
      <dgm:prSet presAssocID="{C951143A-8262-4E35-A154-95EDD87319E3}" presName="node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57D3AB-DCEA-48A8-94E0-2DE7C838D9DB}" srcId="{B02A53F1-B7D7-4FC3-A870-DD5FD6349DD2}" destId="{BF93CDA1-F729-47F0-8783-F814E2556036}" srcOrd="6" destOrd="0" parTransId="{FF9BDAED-E9EC-419A-89A9-C4D236140D9A}" sibTransId="{FA51FBC5-1E90-43F0-85EE-178AF122B6F9}"/>
    <dgm:cxn modelId="{233A53F9-1B49-4836-96A4-920FA5484A24}" type="presOf" srcId="{38D7C0E1-C162-4461-B9E3-EDE8A203EC6B}" destId="{5D40572F-04A6-421A-80E1-902E8F5A4DBC}" srcOrd="0" destOrd="0" presId="urn:microsoft.com/office/officeart/2005/8/layout/radial5"/>
    <dgm:cxn modelId="{713AB576-4FED-44F8-9840-10F15F5ADCA8}" type="presOf" srcId="{A0E5BB10-F0E4-4D48-AB89-044E05DC41DA}" destId="{48A4DE25-CF17-4690-BE5F-30525F41B4D5}" srcOrd="1" destOrd="0" presId="urn:microsoft.com/office/officeart/2005/8/layout/radial5"/>
    <dgm:cxn modelId="{A06D2A4E-C13D-483D-B1CD-8E821A79D9E4}" type="presOf" srcId="{CC5E4D19-774C-473E-AB44-D8E10EF10890}" destId="{3CC46B78-D2E4-4373-B7AC-2818700299CA}" srcOrd="1" destOrd="0" presId="urn:microsoft.com/office/officeart/2005/8/layout/radial5"/>
    <dgm:cxn modelId="{78F1A205-DD1C-4245-BCC4-F929CAACD43F}" srcId="{05BB81B1-C82E-4C4D-B571-244B35D83E8B}" destId="{B02A53F1-B7D7-4FC3-A870-DD5FD6349DD2}" srcOrd="0" destOrd="0" parTransId="{733D8C48-0EB1-47BA-9563-7FE217B08253}" sibTransId="{8638ED63-A56D-490C-9403-0E8CFF938D43}"/>
    <dgm:cxn modelId="{79197846-BE81-4E1B-BE22-3D71F5A138F0}" type="presOf" srcId="{956F2306-5344-4B70-8492-61A3451D15CB}" destId="{2E54D878-60B4-4E07-A640-1F5F8522F8B1}" srcOrd="0" destOrd="0" presId="urn:microsoft.com/office/officeart/2005/8/layout/radial5"/>
    <dgm:cxn modelId="{D724C610-7CE4-4758-B421-60CF76DE6309}" type="presOf" srcId="{49984BB0-A4F1-47E4-887E-16AA8A2048F0}" destId="{DBB28CAD-F6BE-4481-BC6D-B203CBA6220E}" srcOrd="1" destOrd="0" presId="urn:microsoft.com/office/officeart/2005/8/layout/radial5"/>
    <dgm:cxn modelId="{142EA272-71C9-4F82-9EF7-CC747E1056A7}" type="presOf" srcId="{E20DF3CB-50E6-442B-925C-211B6E32D70F}" destId="{2B2B86C0-4C73-4204-AFA3-97513DD8805A}" srcOrd="1" destOrd="0" presId="urn:microsoft.com/office/officeart/2005/8/layout/radial5"/>
    <dgm:cxn modelId="{A17F3309-53E4-45F4-961A-93C96FD2A66D}" type="presOf" srcId="{6CCD419E-1F6C-4D56-8C3E-14EA71908860}" destId="{380A220F-B814-4D23-B3DD-593C75260B26}" srcOrd="0" destOrd="0" presId="urn:microsoft.com/office/officeart/2005/8/layout/radial5"/>
    <dgm:cxn modelId="{C00A61BB-4040-4E7A-9155-EF74F541D508}" type="presOf" srcId="{FF9BDAED-E9EC-419A-89A9-C4D236140D9A}" destId="{537C1A07-03AA-4D6F-A0B3-EDC98D17CDF3}" srcOrd="0" destOrd="0" presId="urn:microsoft.com/office/officeart/2005/8/layout/radial5"/>
    <dgm:cxn modelId="{AD91B4FB-DCB0-4926-B170-675C976687F5}" type="presOf" srcId="{693234A8-E09F-4D7A-86FC-5EC7275EE2DB}" destId="{4AA7661C-0033-4885-BDDE-40FB67FF3C93}" srcOrd="0" destOrd="0" presId="urn:microsoft.com/office/officeart/2005/8/layout/radial5"/>
    <dgm:cxn modelId="{C1DD3D56-8A0F-4FAD-8D31-26795EB0D00F}" type="presOf" srcId="{7719FACE-D354-495B-806A-4D462307BAA9}" destId="{353AF0C5-2EB3-4119-AAC6-B28DD1CA4C71}" srcOrd="0" destOrd="0" presId="urn:microsoft.com/office/officeart/2005/8/layout/radial5"/>
    <dgm:cxn modelId="{A8066F98-0D81-41B4-A422-37B88139CA9F}" srcId="{B02A53F1-B7D7-4FC3-A870-DD5FD6349DD2}" destId="{7719FACE-D354-495B-806A-4D462307BAA9}" srcOrd="10" destOrd="0" parTransId="{49984BB0-A4F1-47E4-887E-16AA8A2048F0}" sibTransId="{3953B91C-1E84-478F-9D8A-1C4D54848776}"/>
    <dgm:cxn modelId="{4B6C950F-BF2A-4150-BB5F-E2925A612675}" type="presOf" srcId="{7E8C4268-253A-4A85-83CB-DB76B2ECE69A}" destId="{FF428951-9FD7-4DF0-9F73-F5D4B76F6669}" srcOrd="0" destOrd="0" presId="urn:microsoft.com/office/officeart/2005/8/layout/radial5"/>
    <dgm:cxn modelId="{5D4682DD-C76F-490F-9789-4964A125886A}" type="presOf" srcId="{BF93CDA1-F729-47F0-8783-F814E2556036}" destId="{B06DA70F-D4B0-456E-8328-2958E7B77D05}" srcOrd="0" destOrd="0" presId="urn:microsoft.com/office/officeart/2005/8/layout/radial5"/>
    <dgm:cxn modelId="{1CC7FC82-1378-476A-B013-52E65CB6FF63}" srcId="{B02A53F1-B7D7-4FC3-A870-DD5FD6349DD2}" destId="{7E8C4268-253A-4A85-83CB-DB76B2ECE69A}" srcOrd="4" destOrd="0" parTransId="{F226F70C-AE8E-4547-AD95-860BA21F135D}" sibTransId="{E6FE7447-92BC-4468-A294-73F5A073A1BB}"/>
    <dgm:cxn modelId="{60178009-BE16-4DF7-88AD-597AE8CED2A1}" type="presOf" srcId="{F8F3EB5A-0395-4810-BB4C-CDFC55CA0422}" destId="{15DFFA9D-F4FA-4FAD-B04B-01949E005A48}" srcOrd="0" destOrd="0" presId="urn:microsoft.com/office/officeart/2005/8/layout/radial5"/>
    <dgm:cxn modelId="{7CCDBC97-A2E0-413A-AE6B-B396280336E3}" type="presOf" srcId="{B865D63C-A2CD-4081-911A-1E0E3DB59267}" destId="{BED8F85B-DCD6-451B-AF67-5200E4F10490}" srcOrd="1" destOrd="0" presId="urn:microsoft.com/office/officeart/2005/8/layout/radial5"/>
    <dgm:cxn modelId="{9A422681-065F-4AF3-A616-900DD3EA26EF}" type="presOf" srcId="{0392EC94-080E-4E21-B58B-50C9D4F43ECA}" destId="{8ABDDA86-F281-4AE3-A0A6-63D030F96597}" srcOrd="1" destOrd="0" presId="urn:microsoft.com/office/officeart/2005/8/layout/radial5"/>
    <dgm:cxn modelId="{A68612B6-FFDD-44BD-9FA6-51AFC5B01EEC}" type="presOf" srcId="{C0F4C01F-E9A3-4971-97E8-63D8DD52A401}" destId="{FDB82444-07A2-4722-B847-BC08620DAA1F}" srcOrd="0" destOrd="0" presId="urn:microsoft.com/office/officeart/2005/8/layout/radial5"/>
    <dgm:cxn modelId="{2DE5864D-4365-4FD2-A9A9-FEB48E4B3FD7}" srcId="{B02A53F1-B7D7-4FC3-A870-DD5FD6349DD2}" destId="{9220A7DC-037F-4B8B-8D17-B82C4CC22A1E}" srcOrd="2" destOrd="0" parTransId="{6CCD419E-1F6C-4D56-8C3E-14EA71908860}" sibTransId="{42014013-13F0-4B78-B7B0-B7F18C758A0C}"/>
    <dgm:cxn modelId="{4A5F1E9F-2AF3-4178-9939-2FFDE13D91B7}" type="presOf" srcId="{5B3872BB-F346-47CE-AB34-F39A9435600A}" destId="{BF52D8AA-ECE9-46A7-B109-A3E9D151D9B2}" srcOrd="0" destOrd="0" presId="urn:microsoft.com/office/officeart/2005/8/layout/radial5"/>
    <dgm:cxn modelId="{A4AFAC11-6B74-499E-96A4-73FF7E46422F}" type="presOf" srcId="{5B3872BB-F346-47CE-AB34-F39A9435600A}" destId="{A62C17B5-D26E-40D4-96A1-5D29DC3516C3}" srcOrd="1" destOrd="0" presId="urn:microsoft.com/office/officeart/2005/8/layout/radial5"/>
    <dgm:cxn modelId="{9037F838-B577-4E25-8FBF-0C496FAAAB13}" type="presOf" srcId="{1F7C6C7E-9C5E-4FFE-98E7-69C0EFD479F7}" destId="{89DC12FE-89DA-4FD9-9F9D-9A14F393F320}" srcOrd="1" destOrd="0" presId="urn:microsoft.com/office/officeart/2005/8/layout/radial5"/>
    <dgm:cxn modelId="{11064136-48B1-4368-AB04-B8C041EF3C36}" type="presOf" srcId="{0392EC94-080E-4E21-B58B-50C9D4F43ECA}" destId="{C9315CA6-58EE-449C-AB64-65AF990978D6}" srcOrd="0" destOrd="0" presId="urn:microsoft.com/office/officeart/2005/8/layout/radial5"/>
    <dgm:cxn modelId="{56DA5CED-3DEE-46FF-BB02-604385DB509C}" type="presOf" srcId="{FF9BDAED-E9EC-419A-89A9-C4D236140D9A}" destId="{260362AD-39C8-457B-A235-21B5757DA240}" srcOrd="1" destOrd="0" presId="urn:microsoft.com/office/officeart/2005/8/layout/radial5"/>
    <dgm:cxn modelId="{5101ED48-5DD7-401B-AD4D-2A6EA6772AA4}" type="presOf" srcId="{1F7C6C7E-9C5E-4FFE-98E7-69C0EFD479F7}" destId="{74E0DA9C-ABDC-4AC7-A364-7942FBADCFA2}" srcOrd="0" destOrd="0" presId="urn:microsoft.com/office/officeart/2005/8/layout/radial5"/>
    <dgm:cxn modelId="{83A87D2D-0C7F-439D-A692-C3525F166279}" srcId="{B02A53F1-B7D7-4FC3-A870-DD5FD6349DD2}" destId="{4F30B2F7-8DC7-460F-9CBE-ADC0884CA4C9}" srcOrd="11" destOrd="0" parTransId="{CC5E4D19-774C-473E-AB44-D8E10EF10890}" sibTransId="{DC42A740-45F3-4C09-BE4A-49DA6F37412C}"/>
    <dgm:cxn modelId="{52DB6622-6211-4A3E-8A0A-EA1B9A564772}" type="presOf" srcId="{CC5E4D19-774C-473E-AB44-D8E10EF10890}" destId="{3D90B4A3-4D74-44F0-96AA-6E92E02A9BA7}" srcOrd="0" destOrd="0" presId="urn:microsoft.com/office/officeart/2005/8/layout/radial5"/>
    <dgm:cxn modelId="{9A5F277D-C439-4FA0-82A0-B4D080AA6019}" type="presOf" srcId="{98DC65F5-7C6D-4355-B44D-6473A9C0664E}" destId="{F1BE7362-4CB3-496A-973E-290D8B0DF49F}" srcOrd="0" destOrd="0" presId="urn:microsoft.com/office/officeart/2005/8/layout/radial5"/>
    <dgm:cxn modelId="{2602DA84-52A2-4434-B481-97BFCA7B0267}" type="presOf" srcId="{E20DF3CB-50E6-442B-925C-211B6E32D70F}" destId="{35EA402E-24C0-47E5-896D-275563BFC2F6}" srcOrd="0" destOrd="0" presId="urn:microsoft.com/office/officeart/2005/8/layout/radial5"/>
    <dgm:cxn modelId="{AD72F361-2B7A-4D65-99B8-FE5A59B91DA5}" type="presOf" srcId="{693234A8-E09F-4D7A-86FC-5EC7275EE2DB}" destId="{8259ABC4-CA80-4996-A5DB-9B37AB8A9919}" srcOrd="1" destOrd="0" presId="urn:microsoft.com/office/officeart/2005/8/layout/radial5"/>
    <dgm:cxn modelId="{B361BCFE-5282-4DA0-9F68-810FB65E4626}" srcId="{B02A53F1-B7D7-4FC3-A870-DD5FD6349DD2}" destId="{38D7C0E1-C162-4461-B9E3-EDE8A203EC6B}" srcOrd="7" destOrd="0" parTransId="{A0E5BB10-F0E4-4D48-AB89-044E05DC41DA}" sibTransId="{3054DDDE-9388-4F1A-BFD8-AAF98AA7E9EC}"/>
    <dgm:cxn modelId="{7ABF01C2-B6FC-4395-A983-57F2A21C575B}" srcId="{B02A53F1-B7D7-4FC3-A870-DD5FD6349DD2}" destId="{956F2306-5344-4B70-8492-61A3451D15CB}" srcOrd="0" destOrd="0" parTransId="{0392EC94-080E-4E21-B58B-50C9D4F43ECA}" sibTransId="{05357A75-71DE-4373-959A-D5FDF01E872F}"/>
    <dgm:cxn modelId="{41068461-79E5-4778-ADF1-83148E163EEF}" type="presOf" srcId="{C0F4C01F-E9A3-4971-97E8-63D8DD52A401}" destId="{99F3EC98-4069-4D5F-B70F-4CD44C2758FA}" srcOrd="1" destOrd="0" presId="urn:microsoft.com/office/officeart/2005/8/layout/radial5"/>
    <dgm:cxn modelId="{4A663B89-DE4B-44C3-A510-5B57D76E573D}" srcId="{B02A53F1-B7D7-4FC3-A870-DD5FD6349DD2}" destId="{98DC65F5-7C6D-4355-B44D-6473A9C0664E}" srcOrd="8" destOrd="0" parTransId="{B865D63C-A2CD-4081-911A-1E0E3DB59267}" sibTransId="{71A6F6E9-D625-4C4D-8112-10D20AE82E6D}"/>
    <dgm:cxn modelId="{1B522848-493C-481F-AA13-1E07997CD28F}" srcId="{B02A53F1-B7D7-4FC3-A870-DD5FD6349DD2}" destId="{F8F3EB5A-0395-4810-BB4C-CDFC55CA0422}" srcOrd="1" destOrd="0" parTransId="{E20DF3CB-50E6-442B-925C-211B6E32D70F}" sibTransId="{1DCD6A6D-88FC-4591-8A01-19DDEEDD8661}"/>
    <dgm:cxn modelId="{192EEE4E-4ED1-4C28-AB8E-918AC8F569B0}" type="presOf" srcId="{7D143E48-E6F1-450C-BF45-66A8C9BC0CF7}" destId="{756A04ED-3FC6-4E86-A79C-D481B11B21DF}" srcOrd="0" destOrd="0" presId="urn:microsoft.com/office/officeart/2005/8/layout/radial5"/>
    <dgm:cxn modelId="{070E3856-6B62-404A-B399-D87FE1D225D5}" type="presOf" srcId="{B02A53F1-B7D7-4FC3-A870-DD5FD6349DD2}" destId="{4188F19B-1F7B-4F01-8AC0-52016A39809C}" srcOrd="0" destOrd="0" presId="urn:microsoft.com/office/officeart/2005/8/layout/radial5"/>
    <dgm:cxn modelId="{5E1ACC93-2187-4A47-AF08-CE5CFDC735C0}" type="presOf" srcId="{9220A7DC-037F-4B8B-8D17-B82C4CC22A1E}" destId="{E9B81DF4-C333-4A32-8745-2F1D162798AE}" srcOrd="0" destOrd="0" presId="urn:microsoft.com/office/officeart/2005/8/layout/radial5"/>
    <dgm:cxn modelId="{3F4E4180-D3E7-4D2D-B824-851A9FE86B30}" srcId="{B02A53F1-B7D7-4FC3-A870-DD5FD6349DD2}" destId="{C881C06C-3531-4B51-9042-21C1606E5505}" srcOrd="9" destOrd="0" parTransId="{1F7C6C7E-9C5E-4FFE-98E7-69C0EFD479F7}" sibTransId="{9359B448-A7EA-4A8A-9C93-C9B30BDA2FE1}"/>
    <dgm:cxn modelId="{230D1A37-3379-49C4-A225-2D749243A2E0}" type="presOf" srcId="{F226F70C-AE8E-4547-AD95-860BA21F135D}" destId="{95A0ABE6-768C-461D-9CCA-3F06A7C7C9FE}" srcOrd="0" destOrd="0" presId="urn:microsoft.com/office/officeart/2005/8/layout/radial5"/>
    <dgm:cxn modelId="{218D3A2E-D325-4A40-8804-5D303C94C290}" type="presOf" srcId="{6CCD419E-1F6C-4D56-8C3E-14EA71908860}" destId="{8E9F3DE3-3CC0-4031-B142-9AAD78E53659}" srcOrd="1" destOrd="0" presId="urn:microsoft.com/office/officeart/2005/8/layout/radial5"/>
    <dgm:cxn modelId="{19DE33BC-58DC-45E9-95E9-32D976ED7F69}" type="presOf" srcId="{49984BB0-A4F1-47E4-887E-16AA8A2048F0}" destId="{F023AB8E-D26E-4D91-8546-7B5E7387BAEB}" srcOrd="0" destOrd="0" presId="urn:microsoft.com/office/officeart/2005/8/layout/radial5"/>
    <dgm:cxn modelId="{43D1B757-EF5C-4B88-932A-D24C6D4D3561}" type="presOf" srcId="{C881C06C-3531-4B51-9042-21C1606E5505}" destId="{7060A384-61B7-486A-94F9-577208B6F793}" srcOrd="0" destOrd="0" presId="urn:microsoft.com/office/officeart/2005/8/layout/radial5"/>
    <dgm:cxn modelId="{196DD7F6-8CE0-4A32-B716-C73FB6BCE7FF}" type="presOf" srcId="{05BB81B1-C82E-4C4D-B571-244B35D83E8B}" destId="{74607AFC-B0AA-4D19-AAEC-7638020F8406}" srcOrd="0" destOrd="0" presId="urn:microsoft.com/office/officeart/2005/8/layout/radial5"/>
    <dgm:cxn modelId="{4C391501-EB05-4843-8A2C-C7FBA29E45FD}" type="presOf" srcId="{A0E5BB10-F0E4-4D48-AB89-044E05DC41DA}" destId="{DF78E6B1-DED4-498F-A991-77120B066A31}" srcOrd="0" destOrd="0" presId="urn:microsoft.com/office/officeart/2005/8/layout/radial5"/>
    <dgm:cxn modelId="{88C27892-F099-4967-83B6-2524580E9572}" type="presOf" srcId="{4F30B2F7-8DC7-460F-9CBE-ADC0884CA4C9}" destId="{0DF8724C-DB2C-4A5B-9B1C-B49893EFAE45}" srcOrd="0" destOrd="0" presId="urn:microsoft.com/office/officeart/2005/8/layout/radial5"/>
    <dgm:cxn modelId="{F9F40E8A-6E38-49CF-B0E2-C38F83518CFC}" type="presOf" srcId="{BDA75480-FC7C-45BB-9375-F424021F2162}" destId="{74ACF710-51C3-43E7-B898-07FC9A5B95A2}" srcOrd="0" destOrd="0" presId="urn:microsoft.com/office/officeart/2005/8/layout/radial5"/>
    <dgm:cxn modelId="{1283EEA7-3DFE-4A54-896E-83DC5CA7C177}" srcId="{B02A53F1-B7D7-4FC3-A870-DD5FD6349DD2}" destId="{BDA75480-FC7C-45BB-9375-F424021F2162}" srcOrd="5" destOrd="0" parTransId="{5B3872BB-F346-47CE-AB34-F39A9435600A}" sibTransId="{C596B787-5468-4CD3-B071-2A4C64133D11}"/>
    <dgm:cxn modelId="{8AF9ABD5-898E-4ECD-A72D-0BA50AAEBE61}" type="presOf" srcId="{C951143A-8262-4E35-A154-95EDD87319E3}" destId="{2D92315A-E6BF-42A4-AE51-F2EEB0ED4D8C}" srcOrd="0" destOrd="0" presId="urn:microsoft.com/office/officeart/2005/8/layout/radial5"/>
    <dgm:cxn modelId="{BAA07260-D92D-459E-965F-AFBA5A212428}" srcId="{B02A53F1-B7D7-4FC3-A870-DD5FD6349DD2}" destId="{C951143A-8262-4E35-A154-95EDD87319E3}" srcOrd="12" destOrd="0" parTransId="{C0F4C01F-E9A3-4971-97E8-63D8DD52A401}" sibTransId="{93739252-BD9E-43C6-AF08-7E491D9F9F8C}"/>
    <dgm:cxn modelId="{E580C6EB-8A7B-4659-B345-0767FE1F4C57}" type="presOf" srcId="{B865D63C-A2CD-4081-911A-1E0E3DB59267}" destId="{CF566BEA-2BE9-4F02-BC94-1649ABADD860}" srcOrd="0" destOrd="0" presId="urn:microsoft.com/office/officeart/2005/8/layout/radial5"/>
    <dgm:cxn modelId="{B61ED8E0-B7D2-49A2-813B-66C9817537BF}" srcId="{B02A53F1-B7D7-4FC3-A870-DD5FD6349DD2}" destId="{7D143E48-E6F1-450C-BF45-66A8C9BC0CF7}" srcOrd="3" destOrd="0" parTransId="{693234A8-E09F-4D7A-86FC-5EC7275EE2DB}" sibTransId="{5904BEE4-B750-4ACB-B535-DFD2C080A94C}"/>
    <dgm:cxn modelId="{A84F9231-9DC9-44DA-A484-DBF77C0CD81A}" type="presOf" srcId="{F226F70C-AE8E-4547-AD95-860BA21F135D}" destId="{055C428A-83B1-43FD-89AE-D094EBF16285}" srcOrd="1" destOrd="0" presId="urn:microsoft.com/office/officeart/2005/8/layout/radial5"/>
    <dgm:cxn modelId="{1556C6FA-CC8A-4494-88CC-BC05F28CFDA5}" type="presParOf" srcId="{74607AFC-B0AA-4D19-AAEC-7638020F8406}" destId="{4188F19B-1F7B-4F01-8AC0-52016A39809C}" srcOrd="0" destOrd="0" presId="urn:microsoft.com/office/officeart/2005/8/layout/radial5"/>
    <dgm:cxn modelId="{18C7FDB8-A45E-4838-9A3D-422B9ABF4A12}" type="presParOf" srcId="{74607AFC-B0AA-4D19-AAEC-7638020F8406}" destId="{C9315CA6-58EE-449C-AB64-65AF990978D6}" srcOrd="1" destOrd="0" presId="urn:microsoft.com/office/officeart/2005/8/layout/radial5"/>
    <dgm:cxn modelId="{8CEC6303-0B41-467D-8FB0-4E09C8AC1A91}" type="presParOf" srcId="{C9315CA6-58EE-449C-AB64-65AF990978D6}" destId="{8ABDDA86-F281-4AE3-A0A6-63D030F96597}" srcOrd="0" destOrd="0" presId="urn:microsoft.com/office/officeart/2005/8/layout/radial5"/>
    <dgm:cxn modelId="{1040DC70-27C8-4AF4-A006-7FCFA8B80B67}" type="presParOf" srcId="{74607AFC-B0AA-4D19-AAEC-7638020F8406}" destId="{2E54D878-60B4-4E07-A640-1F5F8522F8B1}" srcOrd="2" destOrd="0" presId="urn:microsoft.com/office/officeart/2005/8/layout/radial5"/>
    <dgm:cxn modelId="{97C81150-D165-4251-8BF4-6CAFBBB21AD4}" type="presParOf" srcId="{74607AFC-B0AA-4D19-AAEC-7638020F8406}" destId="{35EA402E-24C0-47E5-896D-275563BFC2F6}" srcOrd="3" destOrd="0" presId="urn:microsoft.com/office/officeart/2005/8/layout/radial5"/>
    <dgm:cxn modelId="{3B412408-3C93-4427-BC1A-E9FC21840A73}" type="presParOf" srcId="{35EA402E-24C0-47E5-896D-275563BFC2F6}" destId="{2B2B86C0-4C73-4204-AFA3-97513DD8805A}" srcOrd="0" destOrd="0" presId="urn:microsoft.com/office/officeart/2005/8/layout/radial5"/>
    <dgm:cxn modelId="{BBC1E9EF-8EAC-4984-839F-9035D9DADAED}" type="presParOf" srcId="{74607AFC-B0AA-4D19-AAEC-7638020F8406}" destId="{15DFFA9D-F4FA-4FAD-B04B-01949E005A48}" srcOrd="4" destOrd="0" presId="urn:microsoft.com/office/officeart/2005/8/layout/radial5"/>
    <dgm:cxn modelId="{3DFB8307-F713-4E33-B2F2-BAC09B3FCAE3}" type="presParOf" srcId="{74607AFC-B0AA-4D19-AAEC-7638020F8406}" destId="{380A220F-B814-4D23-B3DD-593C75260B26}" srcOrd="5" destOrd="0" presId="urn:microsoft.com/office/officeart/2005/8/layout/radial5"/>
    <dgm:cxn modelId="{8BC0A609-FE2D-4CEF-AD38-7A39DAA82D96}" type="presParOf" srcId="{380A220F-B814-4D23-B3DD-593C75260B26}" destId="{8E9F3DE3-3CC0-4031-B142-9AAD78E53659}" srcOrd="0" destOrd="0" presId="urn:microsoft.com/office/officeart/2005/8/layout/radial5"/>
    <dgm:cxn modelId="{C591E069-6270-4E93-AE47-15472FC1B417}" type="presParOf" srcId="{74607AFC-B0AA-4D19-AAEC-7638020F8406}" destId="{E9B81DF4-C333-4A32-8745-2F1D162798AE}" srcOrd="6" destOrd="0" presId="urn:microsoft.com/office/officeart/2005/8/layout/radial5"/>
    <dgm:cxn modelId="{58592DD9-9700-475A-A383-88654282D98A}" type="presParOf" srcId="{74607AFC-B0AA-4D19-AAEC-7638020F8406}" destId="{4AA7661C-0033-4885-BDDE-40FB67FF3C93}" srcOrd="7" destOrd="0" presId="urn:microsoft.com/office/officeart/2005/8/layout/radial5"/>
    <dgm:cxn modelId="{96705C3D-DE82-4068-BF4C-9DB9D38C579C}" type="presParOf" srcId="{4AA7661C-0033-4885-BDDE-40FB67FF3C93}" destId="{8259ABC4-CA80-4996-A5DB-9B37AB8A9919}" srcOrd="0" destOrd="0" presId="urn:microsoft.com/office/officeart/2005/8/layout/radial5"/>
    <dgm:cxn modelId="{B8A87597-3FF7-4369-A643-5262C65728C6}" type="presParOf" srcId="{74607AFC-B0AA-4D19-AAEC-7638020F8406}" destId="{756A04ED-3FC6-4E86-A79C-D481B11B21DF}" srcOrd="8" destOrd="0" presId="urn:microsoft.com/office/officeart/2005/8/layout/radial5"/>
    <dgm:cxn modelId="{9D94F295-02DE-4EF7-B9B6-573DE5B2F50F}" type="presParOf" srcId="{74607AFC-B0AA-4D19-AAEC-7638020F8406}" destId="{95A0ABE6-768C-461D-9CCA-3F06A7C7C9FE}" srcOrd="9" destOrd="0" presId="urn:microsoft.com/office/officeart/2005/8/layout/radial5"/>
    <dgm:cxn modelId="{C151C5BB-B6EE-4E12-9712-7A88ABEB305F}" type="presParOf" srcId="{95A0ABE6-768C-461D-9CCA-3F06A7C7C9FE}" destId="{055C428A-83B1-43FD-89AE-D094EBF16285}" srcOrd="0" destOrd="0" presId="urn:microsoft.com/office/officeart/2005/8/layout/radial5"/>
    <dgm:cxn modelId="{41CBC5F6-8B07-437E-A13B-A11013720869}" type="presParOf" srcId="{74607AFC-B0AA-4D19-AAEC-7638020F8406}" destId="{FF428951-9FD7-4DF0-9F73-F5D4B76F6669}" srcOrd="10" destOrd="0" presId="urn:microsoft.com/office/officeart/2005/8/layout/radial5"/>
    <dgm:cxn modelId="{F569DAC0-F4E9-4461-B0A1-F3694A45741F}" type="presParOf" srcId="{74607AFC-B0AA-4D19-AAEC-7638020F8406}" destId="{BF52D8AA-ECE9-46A7-B109-A3E9D151D9B2}" srcOrd="11" destOrd="0" presId="urn:microsoft.com/office/officeart/2005/8/layout/radial5"/>
    <dgm:cxn modelId="{796F557C-50DC-4C8F-858B-B71371EE6D26}" type="presParOf" srcId="{BF52D8AA-ECE9-46A7-B109-A3E9D151D9B2}" destId="{A62C17B5-D26E-40D4-96A1-5D29DC3516C3}" srcOrd="0" destOrd="0" presId="urn:microsoft.com/office/officeart/2005/8/layout/radial5"/>
    <dgm:cxn modelId="{8EF982E0-79A1-409E-8D9D-0C64B7FB5E42}" type="presParOf" srcId="{74607AFC-B0AA-4D19-AAEC-7638020F8406}" destId="{74ACF710-51C3-43E7-B898-07FC9A5B95A2}" srcOrd="12" destOrd="0" presId="urn:microsoft.com/office/officeart/2005/8/layout/radial5"/>
    <dgm:cxn modelId="{6F5E3003-4D85-46F0-B0EE-02A521882280}" type="presParOf" srcId="{74607AFC-B0AA-4D19-AAEC-7638020F8406}" destId="{537C1A07-03AA-4D6F-A0B3-EDC98D17CDF3}" srcOrd="13" destOrd="0" presId="urn:microsoft.com/office/officeart/2005/8/layout/radial5"/>
    <dgm:cxn modelId="{5AB54173-07AE-428C-A8E0-A6C1D90D3B03}" type="presParOf" srcId="{537C1A07-03AA-4D6F-A0B3-EDC98D17CDF3}" destId="{260362AD-39C8-457B-A235-21B5757DA240}" srcOrd="0" destOrd="0" presId="urn:microsoft.com/office/officeart/2005/8/layout/radial5"/>
    <dgm:cxn modelId="{D1A037CA-425A-4C15-B4C0-1AD1EC8BC29A}" type="presParOf" srcId="{74607AFC-B0AA-4D19-AAEC-7638020F8406}" destId="{B06DA70F-D4B0-456E-8328-2958E7B77D05}" srcOrd="14" destOrd="0" presId="urn:microsoft.com/office/officeart/2005/8/layout/radial5"/>
    <dgm:cxn modelId="{EF0454A2-4E75-4150-9888-9AED6B194298}" type="presParOf" srcId="{74607AFC-B0AA-4D19-AAEC-7638020F8406}" destId="{DF78E6B1-DED4-498F-A991-77120B066A31}" srcOrd="15" destOrd="0" presId="urn:microsoft.com/office/officeart/2005/8/layout/radial5"/>
    <dgm:cxn modelId="{4ECA8432-09B5-44D2-91E1-A46CCE774F53}" type="presParOf" srcId="{DF78E6B1-DED4-498F-A991-77120B066A31}" destId="{48A4DE25-CF17-4690-BE5F-30525F41B4D5}" srcOrd="0" destOrd="0" presId="urn:microsoft.com/office/officeart/2005/8/layout/radial5"/>
    <dgm:cxn modelId="{68C46CB3-DD29-4EE5-B29F-D1D70D2307F1}" type="presParOf" srcId="{74607AFC-B0AA-4D19-AAEC-7638020F8406}" destId="{5D40572F-04A6-421A-80E1-902E8F5A4DBC}" srcOrd="16" destOrd="0" presId="urn:microsoft.com/office/officeart/2005/8/layout/radial5"/>
    <dgm:cxn modelId="{46DC03AD-4450-498B-A23F-85676AAB19B6}" type="presParOf" srcId="{74607AFC-B0AA-4D19-AAEC-7638020F8406}" destId="{CF566BEA-2BE9-4F02-BC94-1649ABADD860}" srcOrd="17" destOrd="0" presId="urn:microsoft.com/office/officeart/2005/8/layout/radial5"/>
    <dgm:cxn modelId="{852EFBFF-24D1-4094-91C0-F2D797B8DAE6}" type="presParOf" srcId="{CF566BEA-2BE9-4F02-BC94-1649ABADD860}" destId="{BED8F85B-DCD6-451B-AF67-5200E4F10490}" srcOrd="0" destOrd="0" presId="urn:microsoft.com/office/officeart/2005/8/layout/radial5"/>
    <dgm:cxn modelId="{D5DE867B-52B4-47AA-A0A2-91040D1BEB24}" type="presParOf" srcId="{74607AFC-B0AA-4D19-AAEC-7638020F8406}" destId="{F1BE7362-4CB3-496A-973E-290D8B0DF49F}" srcOrd="18" destOrd="0" presId="urn:microsoft.com/office/officeart/2005/8/layout/radial5"/>
    <dgm:cxn modelId="{B15B6688-5A23-4D50-9921-2E23A93139CC}" type="presParOf" srcId="{74607AFC-B0AA-4D19-AAEC-7638020F8406}" destId="{74E0DA9C-ABDC-4AC7-A364-7942FBADCFA2}" srcOrd="19" destOrd="0" presId="urn:microsoft.com/office/officeart/2005/8/layout/radial5"/>
    <dgm:cxn modelId="{08F95CD3-D7E7-49C7-9AC7-C9109E6879F9}" type="presParOf" srcId="{74E0DA9C-ABDC-4AC7-A364-7942FBADCFA2}" destId="{89DC12FE-89DA-4FD9-9F9D-9A14F393F320}" srcOrd="0" destOrd="0" presId="urn:microsoft.com/office/officeart/2005/8/layout/radial5"/>
    <dgm:cxn modelId="{6A4D5FC6-C3DE-4091-90C9-27A3525A1B4E}" type="presParOf" srcId="{74607AFC-B0AA-4D19-AAEC-7638020F8406}" destId="{7060A384-61B7-486A-94F9-577208B6F793}" srcOrd="20" destOrd="0" presId="urn:microsoft.com/office/officeart/2005/8/layout/radial5"/>
    <dgm:cxn modelId="{2016A76D-4777-41B7-BF92-62D7979EFBE7}" type="presParOf" srcId="{74607AFC-B0AA-4D19-AAEC-7638020F8406}" destId="{F023AB8E-D26E-4D91-8546-7B5E7387BAEB}" srcOrd="21" destOrd="0" presId="urn:microsoft.com/office/officeart/2005/8/layout/radial5"/>
    <dgm:cxn modelId="{6B1AF8EC-72A0-4BAB-B975-4C8B93474F91}" type="presParOf" srcId="{F023AB8E-D26E-4D91-8546-7B5E7387BAEB}" destId="{DBB28CAD-F6BE-4481-BC6D-B203CBA6220E}" srcOrd="0" destOrd="0" presId="urn:microsoft.com/office/officeart/2005/8/layout/radial5"/>
    <dgm:cxn modelId="{5C1D97F9-DE1A-45AA-9869-054BE372D42F}" type="presParOf" srcId="{74607AFC-B0AA-4D19-AAEC-7638020F8406}" destId="{353AF0C5-2EB3-4119-AAC6-B28DD1CA4C71}" srcOrd="22" destOrd="0" presId="urn:microsoft.com/office/officeart/2005/8/layout/radial5"/>
    <dgm:cxn modelId="{2661A3B5-88F9-477B-88DF-D43206D33EC5}" type="presParOf" srcId="{74607AFC-B0AA-4D19-AAEC-7638020F8406}" destId="{3D90B4A3-4D74-44F0-96AA-6E92E02A9BA7}" srcOrd="23" destOrd="0" presId="urn:microsoft.com/office/officeart/2005/8/layout/radial5"/>
    <dgm:cxn modelId="{6BFBD5B3-B1A9-4DEB-8DD6-EE2BD79EB1F0}" type="presParOf" srcId="{3D90B4A3-4D74-44F0-96AA-6E92E02A9BA7}" destId="{3CC46B78-D2E4-4373-B7AC-2818700299CA}" srcOrd="0" destOrd="0" presId="urn:microsoft.com/office/officeart/2005/8/layout/radial5"/>
    <dgm:cxn modelId="{5D6DBA45-5651-4D04-A937-C389AAA1447F}" type="presParOf" srcId="{74607AFC-B0AA-4D19-AAEC-7638020F8406}" destId="{0DF8724C-DB2C-4A5B-9B1C-B49893EFAE45}" srcOrd="24" destOrd="0" presId="urn:microsoft.com/office/officeart/2005/8/layout/radial5"/>
    <dgm:cxn modelId="{A1DE5C40-29FE-45F3-A26B-5F584799FF78}" type="presParOf" srcId="{74607AFC-B0AA-4D19-AAEC-7638020F8406}" destId="{FDB82444-07A2-4722-B847-BC08620DAA1F}" srcOrd="25" destOrd="0" presId="urn:microsoft.com/office/officeart/2005/8/layout/radial5"/>
    <dgm:cxn modelId="{6B7A101C-E0AB-4B6C-872E-20011B0E49A0}" type="presParOf" srcId="{FDB82444-07A2-4722-B847-BC08620DAA1F}" destId="{99F3EC98-4069-4D5F-B70F-4CD44C2758FA}" srcOrd="0" destOrd="0" presId="urn:microsoft.com/office/officeart/2005/8/layout/radial5"/>
    <dgm:cxn modelId="{A0EB0EFF-8D5A-4E5F-8B53-029FBF8F5B5A}" type="presParOf" srcId="{74607AFC-B0AA-4D19-AAEC-7638020F8406}" destId="{2D92315A-E6BF-42A4-AE51-F2EEB0ED4D8C}" srcOrd="2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8F19B-1F7B-4F01-8AC0-52016A39809C}">
      <dsp:nvSpPr>
        <dsp:cNvPr id="0" name=""/>
        <dsp:cNvSpPr/>
      </dsp:nvSpPr>
      <dsp:spPr>
        <a:xfrm>
          <a:off x="2422598" y="1669135"/>
          <a:ext cx="1165077" cy="11650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>
              <a:solidFill>
                <a:schemeClr val="tx1"/>
              </a:solidFill>
              <a:latin typeface="Bookman Old Style" pitchFamily="18" charset="0"/>
            </a:rPr>
            <a:t>ПРОБЛЕМИ</a:t>
          </a:r>
        </a:p>
      </dsp:txBody>
      <dsp:txXfrm>
        <a:off x="2593220" y="1839757"/>
        <a:ext cx="823833" cy="823833"/>
      </dsp:txXfrm>
    </dsp:sp>
    <dsp:sp modelId="{C9315CA6-58EE-449C-AB64-65AF990978D6}">
      <dsp:nvSpPr>
        <dsp:cNvPr id="0" name=""/>
        <dsp:cNvSpPr/>
      </dsp:nvSpPr>
      <dsp:spPr>
        <a:xfrm rot="16200000">
          <a:off x="2748971" y="1002239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2808390" y="1140883"/>
        <a:ext cx="393494" cy="237676"/>
      </dsp:txXfrm>
    </dsp:sp>
    <dsp:sp modelId="{2E54D878-60B4-4E07-A640-1F5F8522F8B1}">
      <dsp:nvSpPr>
        <dsp:cNvPr id="0" name=""/>
        <dsp:cNvSpPr/>
      </dsp:nvSpPr>
      <dsp:spPr>
        <a:xfrm>
          <a:off x="2655614" y="3423"/>
          <a:ext cx="699046" cy="6990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2757987" y="105796"/>
        <a:ext cx="494300" cy="494300"/>
      </dsp:txXfrm>
    </dsp:sp>
    <dsp:sp modelId="{35EA402E-24C0-47E5-896D-275563BFC2F6}">
      <dsp:nvSpPr>
        <dsp:cNvPr id="0" name=""/>
        <dsp:cNvSpPr/>
      </dsp:nvSpPr>
      <dsp:spPr>
        <a:xfrm rot="17861538">
          <a:off x="3237567" y="1122667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269373" y="1254505"/>
        <a:ext cx="393494" cy="237676"/>
      </dsp:txXfrm>
    </dsp:sp>
    <dsp:sp modelId="{15DFFA9D-F4FA-4FAD-B04B-01949E005A48}">
      <dsp:nvSpPr>
        <dsp:cNvPr id="0" name=""/>
        <dsp:cNvSpPr/>
      </dsp:nvSpPr>
      <dsp:spPr>
        <a:xfrm>
          <a:off x="3537996" y="220911"/>
          <a:ext cx="699046" cy="69904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3640369" y="323284"/>
        <a:ext cx="494300" cy="494300"/>
      </dsp:txXfrm>
    </dsp:sp>
    <dsp:sp modelId="{380A220F-B814-4D23-B3DD-593C75260B26}">
      <dsp:nvSpPr>
        <dsp:cNvPr id="0" name=""/>
        <dsp:cNvSpPr/>
      </dsp:nvSpPr>
      <dsp:spPr>
        <a:xfrm rot="19523077">
          <a:off x="3614232" y="1456364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624750" y="1569343"/>
        <a:ext cx="393494" cy="237676"/>
      </dsp:txXfrm>
    </dsp:sp>
    <dsp:sp modelId="{E9B81DF4-C333-4A32-8745-2F1D162798AE}">
      <dsp:nvSpPr>
        <dsp:cNvPr id="0" name=""/>
        <dsp:cNvSpPr/>
      </dsp:nvSpPr>
      <dsp:spPr>
        <a:xfrm>
          <a:off x="4218236" y="823550"/>
          <a:ext cx="699046" cy="6990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4320609" y="925923"/>
        <a:ext cx="494300" cy="494300"/>
      </dsp:txXfrm>
    </dsp:sp>
    <dsp:sp modelId="{4AA7661C-0033-4885-BDDE-40FB67FF3C93}">
      <dsp:nvSpPr>
        <dsp:cNvPr id="0" name=""/>
        <dsp:cNvSpPr/>
      </dsp:nvSpPr>
      <dsp:spPr>
        <a:xfrm rot="21184615">
          <a:off x="3792676" y="1926882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793109" y="2013269"/>
        <a:ext cx="393494" cy="237676"/>
      </dsp:txXfrm>
    </dsp:sp>
    <dsp:sp modelId="{756A04ED-3FC6-4E86-A79C-D481B11B21DF}">
      <dsp:nvSpPr>
        <dsp:cNvPr id="0" name=""/>
        <dsp:cNvSpPr/>
      </dsp:nvSpPr>
      <dsp:spPr>
        <a:xfrm>
          <a:off x="4540497" y="1673284"/>
          <a:ext cx="699046" cy="6990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4642870" y="1775657"/>
        <a:ext cx="494300" cy="494300"/>
      </dsp:txXfrm>
    </dsp:sp>
    <dsp:sp modelId="{95A0ABE6-768C-461D-9CCA-3F06A7C7C9FE}">
      <dsp:nvSpPr>
        <dsp:cNvPr id="0" name=""/>
        <dsp:cNvSpPr/>
      </dsp:nvSpPr>
      <dsp:spPr>
        <a:xfrm rot="1246154">
          <a:off x="3732020" y="2426432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735881" y="2484587"/>
        <a:ext cx="393494" cy="237676"/>
      </dsp:txXfrm>
    </dsp:sp>
    <dsp:sp modelId="{FF428951-9FD7-4DF0-9F73-F5D4B76F6669}">
      <dsp:nvSpPr>
        <dsp:cNvPr id="0" name=""/>
        <dsp:cNvSpPr/>
      </dsp:nvSpPr>
      <dsp:spPr>
        <a:xfrm>
          <a:off x="4430954" y="2575448"/>
          <a:ext cx="699046" cy="69904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4533327" y="2677821"/>
        <a:ext cx="494300" cy="494300"/>
      </dsp:txXfrm>
    </dsp:sp>
    <dsp:sp modelId="{BF52D8AA-ECE9-46A7-B109-A3E9D151D9B2}">
      <dsp:nvSpPr>
        <dsp:cNvPr id="0" name=""/>
        <dsp:cNvSpPr/>
      </dsp:nvSpPr>
      <dsp:spPr>
        <a:xfrm rot="2907692">
          <a:off x="3446159" y="2840573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466176" y="2875322"/>
        <a:ext cx="393494" cy="237676"/>
      </dsp:txXfrm>
    </dsp:sp>
    <dsp:sp modelId="{74ACF710-51C3-43E7-B898-07FC9A5B95A2}">
      <dsp:nvSpPr>
        <dsp:cNvPr id="0" name=""/>
        <dsp:cNvSpPr/>
      </dsp:nvSpPr>
      <dsp:spPr>
        <a:xfrm>
          <a:off x="3914703" y="3323368"/>
          <a:ext cx="699046" cy="6990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4017076" y="3425741"/>
        <a:ext cx="494300" cy="494300"/>
      </dsp:txXfrm>
    </dsp:sp>
    <dsp:sp modelId="{537C1A07-03AA-4D6F-A0B3-EDC98D17CDF3}">
      <dsp:nvSpPr>
        <dsp:cNvPr id="0" name=""/>
        <dsp:cNvSpPr/>
      </dsp:nvSpPr>
      <dsp:spPr>
        <a:xfrm rot="4569231">
          <a:off x="3000580" y="3074431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045779" y="3095964"/>
        <a:ext cx="393494" cy="237676"/>
      </dsp:txXfrm>
    </dsp:sp>
    <dsp:sp modelId="{B06DA70F-D4B0-456E-8328-2958E7B77D05}">
      <dsp:nvSpPr>
        <dsp:cNvPr id="0" name=""/>
        <dsp:cNvSpPr/>
      </dsp:nvSpPr>
      <dsp:spPr>
        <a:xfrm>
          <a:off x="3110009" y="3745704"/>
          <a:ext cx="699046" cy="69904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3212382" y="3848077"/>
        <a:ext cx="494300" cy="494300"/>
      </dsp:txXfrm>
    </dsp:sp>
    <dsp:sp modelId="{DF78E6B1-DED4-498F-A991-77120B066A31}">
      <dsp:nvSpPr>
        <dsp:cNvPr id="0" name=""/>
        <dsp:cNvSpPr/>
      </dsp:nvSpPr>
      <dsp:spPr>
        <a:xfrm rot="6230769">
          <a:off x="2497361" y="3074431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2571000" y="3095964"/>
        <a:ext cx="393494" cy="237676"/>
      </dsp:txXfrm>
    </dsp:sp>
    <dsp:sp modelId="{5D40572F-04A6-421A-80E1-902E8F5A4DBC}">
      <dsp:nvSpPr>
        <dsp:cNvPr id="0" name=""/>
        <dsp:cNvSpPr/>
      </dsp:nvSpPr>
      <dsp:spPr>
        <a:xfrm>
          <a:off x="2201219" y="3745704"/>
          <a:ext cx="699046" cy="6990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2303592" y="3848077"/>
        <a:ext cx="494300" cy="494300"/>
      </dsp:txXfrm>
    </dsp:sp>
    <dsp:sp modelId="{CF566BEA-2BE9-4F02-BC94-1649ABADD860}">
      <dsp:nvSpPr>
        <dsp:cNvPr id="0" name=""/>
        <dsp:cNvSpPr/>
      </dsp:nvSpPr>
      <dsp:spPr>
        <a:xfrm rot="7892308">
          <a:off x="2051783" y="2840573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2150604" y="2875322"/>
        <a:ext cx="393494" cy="237676"/>
      </dsp:txXfrm>
    </dsp:sp>
    <dsp:sp modelId="{F1BE7362-4CB3-496A-973E-290D8B0DF49F}">
      <dsp:nvSpPr>
        <dsp:cNvPr id="0" name=""/>
        <dsp:cNvSpPr/>
      </dsp:nvSpPr>
      <dsp:spPr>
        <a:xfrm>
          <a:off x="1396525" y="3323368"/>
          <a:ext cx="699046" cy="6990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1498898" y="3425741"/>
        <a:ext cx="494300" cy="494300"/>
      </dsp:txXfrm>
    </dsp:sp>
    <dsp:sp modelId="{74E0DA9C-ABDC-4AC7-A364-7942FBADCFA2}">
      <dsp:nvSpPr>
        <dsp:cNvPr id="0" name=""/>
        <dsp:cNvSpPr/>
      </dsp:nvSpPr>
      <dsp:spPr>
        <a:xfrm rot="9553846">
          <a:off x="1765921" y="2426432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1880898" y="2484587"/>
        <a:ext cx="393494" cy="237676"/>
      </dsp:txXfrm>
    </dsp:sp>
    <dsp:sp modelId="{7060A384-61B7-486A-94F9-577208B6F793}">
      <dsp:nvSpPr>
        <dsp:cNvPr id="0" name=""/>
        <dsp:cNvSpPr/>
      </dsp:nvSpPr>
      <dsp:spPr>
        <a:xfrm>
          <a:off x="880273" y="2575448"/>
          <a:ext cx="699046" cy="69904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982646" y="2677821"/>
        <a:ext cx="494300" cy="494300"/>
      </dsp:txXfrm>
    </dsp:sp>
    <dsp:sp modelId="{F023AB8E-D26E-4D91-8546-7B5E7387BAEB}">
      <dsp:nvSpPr>
        <dsp:cNvPr id="0" name=""/>
        <dsp:cNvSpPr/>
      </dsp:nvSpPr>
      <dsp:spPr>
        <a:xfrm rot="11215385">
          <a:off x="1705265" y="1926882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1823670" y="2013269"/>
        <a:ext cx="393494" cy="237676"/>
      </dsp:txXfrm>
    </dsp:sp>
    <dsp:sp modelId="{353AF0C5-2EB3-4119-AAC6-B28DD1CA4C71}">
      <dsp:nvSpPr>
        <dsp:cNvPr id="0" name=""/>
        <dsp:cNvSpPr/>
      </dsp:nvSpPr>
      <dsp:spPr>
        <a:xfrm>
          <a:off x="770730" y="1673284"/>
          <a:ext cx="699046" cy="6990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873103" y="1775657"/>
        <a:ext cx="494300" cy="494300"/>
      </dsp:txXfrm>
    </dsp:sp>
    <dsp:sp modelId="{3D90B4A3-4D74-44F0-96AA-6E92E02A9BA7}">
      <dsp:nvSpPr>
        <dsp:cNvPr id="0" name=""/>
        <dsp:cNvSpPr/>
      </dsp:nvSpPr>
      <dsp:spPr>
        <a:xfrm rot="12876923">
          <a:off x="1883709" y="1456364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1992029" y="1569343"/>
        <a:ext cx="393494" cy="237676"/>
      </dsp:txXfrm>
    </dsp:sp>
    <dsp:sp modelId="{0DF8724C-DB2C-4A5B-9B1C-B49893EFAE45}">
      <dsp:nvSpPr>
        <dsp:cNvPr id="0" name=""/>
        <dsp:cNvSpPr/>
      </dsp:nvSpPr>
      <dsp:spPr>
        <a:xfrm>
          <a:off x="1092992" y="823550"/>
          <a:ext cx="699046" cy="69904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1195365" y="925923"/>
        <a:ext cx="494300" cy="494300"/>
      </dsp:txXfrm>
    </dsp:sp>
    <dsp:sp modelId="{FDB82444-07A2-4722-B847-BC08620DAA1F}">
      <dsp:nvSpPr>
        <dsp:cNvPr id="0" name=""/>
        <dsp:cNvSpPr/>
      </dsp:nvSpPr>
      <dsp:spPr>
        <a:xfrm rot="14538462">
          <a:off x="2260374" y="1122667"/>
          <a:ext cx="512332" cy="3961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2347406" y="1254505"/>
        <a:ext cx="393494" cy="237676"/>
      </dsp:txXfrm>
    </dsp:sp>
    <dsp:sp modelId="{2D92315A-E6BF-42A4-AE51-F2EEB0ED4D8C}">
      <dsp:nvSpPr>
        <dsp:cNvPr id="0" name=""/>
        <dsp:cNvSpPr/>
      </dsp:nvSpPr>
      <dsp:spPr>
        <a:xfrm>
          <a:off x="1773231" y="220911"/>
          <a:ext cx="699046" cy="6990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/>
            <a:t>?</a:t>
          </a:r>
        </a:p>
      </dsp:txBody>
      <dsp:txXfrm>
        <a:off x="1875604" y="323284"/>
        <a:ext cx="494300" cy="494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1;&#1110;&#1089;&#1086;&#1074;&#1072;%20&#1087;&#1110;&#1089;&#1085;&#1103;/Krasivaya%20medlennaya%20muzyka!%20-%20Bez%20nazvaniya.mp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6;&#1088;&#1084;&#1072;&#1090;/&#1042;&#1086;&#1076;&#1072;%20&#1091;&#1088;&#1080;&#1074;.avi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../Miroslav-Skorik-Melodya-vik-Miroslava-Kotorovich(muzofon.com).mp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1;&#1110;&#1089;&#1086;&#1074;&#1072;%20&#1087;&#1110;&#1089;&#1085;&#1103;/Sh_dna%20sop_lka%20-%20nejmov_rna%20garna%20.mp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 ?><Relationships xmlns="http://schemas.openxmlformats.org/package/2006/relationships"><Relationship Id="rId3" Target="&#1060;&#1086;&#1088;&#1084;&#1072;&#1090;/&#1051;&#1110;&#1089;&#1086;&#1074;&#1072;%20&#1087;&#1110;&#1089;&#1085;&#1103;%20(1961)%20&#1091;&#1088;&#1080;&#1074;%201.avi" TargetMode="External" Type="http://schemas.openxmlformats.org/officeDocument/2006/relationships/hyperlink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&#1051;&#1110;&#1089;&#1086;&#1074;&#1072;%20&#1087;&#1110;&#1089;&#1085;&#1103;/Krasivaya%20medlennaya%20muzyka!%20-%20Bez%20nazvaniya.mp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2" y="5857890"/>
            <a:ext cx="9143998" cy="1000111"/>
            <a:chOff x="2" y="5857890"/>
            <a:chExt cx="9143998" cy="1000111"/>
          </a:xfrm>
        </p:grpSpPr>
        <p:pic>
          <p:nvPicPr>
            <p:cNvPr id="103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6" name="Группа 15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21" name="Группа 20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2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6" name="Прямоугольник 25"/>
          <p:cNvSpPr/>
          <p:nvPr/>
        </p:nvSpPr>
        <p:spPr>
          <a:xfrm>
            <a:off x="683568" y="1340768"/>
            <a:ext cx="81676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ВІДКРИТЕ ЗАНЯТТЯ </a:t>
            </a:r>
            <a:br>
              <a:rPr lang="uk-UA" sz="5400" b="1" cap="none" spc="0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uk-UA" sz="5400" b="1" cap="none" spc="0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З ДИСЦИПЛІНИ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-7138" y="0"/>
            <a:ext cx="9143998" cy="1000111"/>
            <a:chOff x="2" y="5857890"/>
            <a:chExt cx="9143998" cy="1000111"/>
          </a:xfrm>
        </p:grpSpPr>
        <p:pic>
          <p:nvPicPr>
            <p:cNvPr id="3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3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3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3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6" name="Прямоугольник 5"/>
          <p:cNvSpPr/>
          <p:nvPr/>
        </p:nvSpPr>
        <p:spPr>
          <a:xfrm>
            <a:off x="1413979" y="3095094"/>
            <a:ext cx="600036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“</a:t>
            </a:r>
            <a:r>
              <a:rPr lang="uk-U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УКРАЇНСЬКА 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uk-U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ЛІТЕРАТУРА</a:t>
            </a:r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”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Заголовок 13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9" name="Группа 18"/>
          <p:cNvGrpSpPr/>
          <p:nvPr/>
        </p:nvGrpSpPr>
        <p:grpSpPr>
          <a:xfrm>
            <a:off x="152400" y="6010289"/>
            <a:ext cx="9143998" cy="1000111"/>
            <a:chOff x="2" y="5857890"/>
            <a:chExt cx="9143998" cy="1000111"/>
          </a:xfrm>
        </p:grpSpPr>
        <p:pic>
          <p:nvPicPr>
            <p:cNvPr id="2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755576" y="1188885"/>
            <a:ext cx="754788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...для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збільшення господарських статків нехтує почуттям сина, що палко покохав лісову царівну?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...хоч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водяного роду, проте зрадливу й лукаву має вдачу?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...у драговині цупкій привик одвіку все живе засмоктувати?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...прагне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 живе й вільне ввести у «твердиню тьми і спокою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...залицяючись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Мавки, не бачив в її очах торішнього кохання?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...застерігав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лісову красуню в тому, що треба обминати людські стежки, бо на них «раз тільки ступиш – і пропала воля»!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dirty="0" i="1" lang="uk-UA" smtClean="0" sz="1800">
              <a:solidFill>
                <a:srgbClr val="000099"/>
              </a:solidFill>
              <a:latin charset="0" pitchFamily="34" typeface="Arial Black"/>
            </a:endParaRPr>
          </a:p>
          <a:p>
            <a:pPr algn="ctr">
              <a:buNone/>
            </a:pPr>
            <a:endParaRPr dirty="0" i="1" lang="uk-UA" smtClean="0" sz="1800">
              <a:solidFill>
                <a:srgbClr val="000099"/>
              </a:solidFill>
              <a:latin charset="0" pitchFamily="34" typeface="Arial Black"/>
            </a:endParaRPr>
          </a:p>
          <a:p>
            <a:pPr algn="ctr">
              <a:buNone/>
            </a:pPr>
            <a:endParaRPr dirty="0" i="1" lang="ru-RU" sz="1800">
              <a:solidFill>
                <a:srgbClr val="000099"/>
              </a:solidFill>
              <a:latin charset="0" pitchFamily="34" typeface="Arial Black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descr="C:\Documents and Settings\Учитель\Рабочий стол\орнаменти\Урок10рис2.jpg" id="5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6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7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8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descr="C:\Documents and Settings\Учитель\Рабочий стол\орнаменти\Урок10рис2.jpg" id="10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1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2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3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descr="C:\Users\1\Desktop\Лісова пісня\lesia.jpg" id="15" name="Рисунок 14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95536" y="1455262"/>
            <a:ext cx="2570480" cy="3888432"/>
          </a:xfrm>
          <a:prstGeom prst="rect">
            <a:avLst/>
          </a:prstGeom>
          <a:noFill/>
          <a:ln>
            <a:noFill/>
          </a:ln>
          <a:effectLst>
            <a:outerShdw algn="ctr" blurRad="225425" dir="5220000" dist="50800">
              <a:srgbClr val="000000">
                <a:alpha val="33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contourW="19050" extrusionH="254000">
            <a:bevelT h="44450" prst="angle" w="82550"/>
            <a:bevelB h="44450" prst="angle" w="825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203847" y="1340768"/>
            <a:ext cx="554461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b="1" dirty="0" i="1" lang="uk-UA" sz="2400">
                <a:latin charset="0" panose="02020603050405020304" pitchFamily="18" typeface="Times New Roman"/>
                <a:cs charset="0" panose="02020603050405020304" pitchFamily="18" typeface="Times New Roman"/>
              </a:rPr>
              <a:t>«Лісова пісня» –  це бездонна криниця з живою водою, яку п'єш і не нап'єшся вдосталь, її треба читати протягом усього жит­тя, і кожне прочитання буде відкривати новий зміст, нову мудрість, приноситиме незмінну радість зустрічі з мистецьким шедевром. </a:t>
            </a:r>
            <a:endParaRPr b="1" dirty="0" i="1" lang="uk-UA" smtClean="0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/>
            <a:r>
              <a:rPr b="1" dirty="0" i="1" lang="uk-UA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«</a:t>
            </a:r>
            <a:r>
              <a:rPr b="1" dirty="0" i="1" lang="uk-UA" sz="2400">
                <a:latin charset="0" panose="02020603050405020304" pitchFamily="18" typeface="Times New Roman"/>
                <a:cs charset="0" panose="02020603050405020304" pitchFamily="18" typeface="Times New Roman"/>
              </a:rPr>
              <a:t>Лісова пісня» –  прекрасна казка про любов і зраду, про силу лісо­ву та водяну.</a:t>
            </a:r>
            <a:endParaRPr b="1" dirty="0" i="1" lang="ru-RU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82997"/>
            <a:ext cx="871875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14" name="Рисунок 13" descr="Рисунок19.w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4217"/>
            <a:ext cx="2903468" cy="236941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539552" y="2551837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>
                <a:latin typeface="Monotype Corsiva" panose="03010101010201010101" pitchFamily="66" charset="0"/>
              </a:rPr>
              <a:t>У чому сенс людського життя?</a:t>
            </a:r>
            <a:endParaRPr lang="ru-RU" sz="3200" b="1" dirty="0">
              <a:latin typeface="Monotype Corsiva" panose="03010101010201010101" pitchFamily="66" charset="0"/>
            </a:endParaRPr>
          </a:p>
          <a:p>
            <a:r>
              <a:rPr lang="uk-UA" sz="3200" b="1" i="1" dirty="0">
                <a:latin typeface="Monotype Corsiva" panose="03010101010201010101" pitchFamily="66" charset="0"/>
              </a:rPr>
              <a:t>Коли життя вважається повноцін­ним?</a:t>
            </a:r>
            <a:endParaRPr lang="ru-RU" sz="3200" b="1" dirty="0">
              <a:latin typeface="Monotype Corsiva" panose="03010101010201010101" pitchFamily="66" charset="0"/>
            </a:endParaRPr>
          </a:p>
          <a:p>
            <a:r>
              <a:rPr lang="uk-UA" sz="3200" b="1" i="1" dirty="0">
                <a:latin typeface="Monotype Corsiva" panose="03010101010201010101" pitchFamily="66" charset="0"/>
              </a:rPr>
              <a:t>Яка роль мистецтва в житті людини?</a:t>
            </a:r>
            <a:endParaRPr lang="ru-RU" sz="3200" b="1" dirty="0">
              <a:latin typeface="Monotype Corsiva" panose="03010101010201010101" pitchFamily="66" charset="0"/>
            </a:endParaRPr>
          </a:p>
          <a:p>
            <a:r>
              <a:rPr lang="uk-UA" sz="3200" b="1" i="1" dirty="0">
                <a:latin typeface="Monotype Corsiva" panose="03010101010201010101" pitchFamily="66" charset="0"/>
              </a:rPr>
              <a:t>Якою є справжня любов?</a:t>
            </a:r>
            <a:endParaRPr lang="ru-RU" sz="3200" b="1" dirty="0">
              <a:latin typeface="Monotype Corsiva" panose="03010101010201010101" pitchFamily="66" charset="0"/>
            </a:endParaRPr>
          </a:p>
          <a:p>
            <a:r>
              <a:rPr lang="uk-UA" sz="3200" b="1" i="1" dirty="0">
                <a:latin typeface="Monotype Corsiva" panose="03010101010201010101" pitchFamily="66" charset="0"/>
              </a:rPr>
              <a:t>Як виявляється взаємозв'язок людини й природи?</a:t>
            </a:r>
            <a:endParaRPr lang="ru-RU" sz="3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9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539552" y="141277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написання драми-феєрії «Лісова пісня»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Лісова пісня\vol11-128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40187"/>
            <a:ext cx="2559524" cy="3617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38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6083" y="1180750"/>
            <a:ext cx="3374107" cy="412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92673" y="5466937"/>
            <a:ext cx="361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АВТОГРАФ «ЛІСОВОЙ ПІСНІ»</a:t>
            </a:r>
          </a:p>
        </p:txBody>
      </p:sp>
    </p:spTree>
    <p:extLst>
      <p:ext uri="{BB962C8B-B14F-4D97-AF65-F5344CB8AC3E}">
        <p14:creationId xmlns:p14="http://schemas.microsoft.com/office/powerpoint/2010/main" val="9586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611561" y="1124745"/>
            <a:ext cx="78359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Творила </a:t>
            </a:r>
            <a:r>
              <a:rPr lang="uk-UA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і шліфувала Леся Українка цю </a:t>
            </a:r>
            <a:r>
              <a:rPr lang="uk-UA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перлину недовго – близько трьох тижнів. У квітні 1911 року, після лікування в Єгипті (Гелуан, вілла «</a:t>
            </a:r>
            <a:r>
              <a:rPr lang="uk-UA" sz="2800" b="1" dirty="0" err="1">
                <a:latin typeface="Monotype Corsiva" panose="03010101010201010101" pitchFamily="66" charset="0"/>
                <a:cs typeface="Times New Roman" panose="02020603050405020304" pitchFamily="18" charset="0"/>
              </a:rPr>
              <a:t>Континенталь</a:t>
            </a:r>
            <a:r>
              <a:rPr lang="uk-UA" sz="28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») Леся Українка приїхала до Києва (за станом здоров’я не відвідала рідної Волині), а 2 червня вже була в Кутаїсі, де працював її чоловік К. Квітка. Там 3 липня почала писати «Лісову пісню», а 25 липня датується чорновий автограф геніального твору. Ця праця відбувалася в стані великого напруження творчих і фізичних сил поетеси, про що вона розповідала в листі до сестри </a:t>
            </a:r>
            <a:r>
              <a:rPr lang="uk-UA" sz="28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Ольги.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2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5985" y="1113058"/>
            <a:ext cx="4356100" cy="2913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4026120"/>
            <a:ext cx="85689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>
                <a:latin typeface="Monotype Corsiva" pitchFamily="66" charset="0"/>
              </a:rPr>
              <a:t>Не з античних сюжетів, а на «місцевому» матеріалі зродилася геніальна драма-феєрія Лесі Українки «Лісова пісня». Це поетичний і трагічний твір про красу чистого кохання, про високу мрію людини, про її одвічний потяг до прекрасного, до людяного. Прекрасне в природі, як і в людській душі, ніколи не вмирає.</a:t>
            </a:r>
          </a:p>
        </p:txBody>
      </p:sp>
    </p:spTree>
    <p:extLst>
      <p:ext uri="{BB962C8B-B14F-4D97-AF65-F5344CB8AC3E}">
        <p14:creationId xmlns:p14="http://schemas.microsoft.com/office/powerpoint/2010/main" val="247826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251520" y="1052736"/>
            <a:ext cx="892619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200" b="1" dirty="0">
                <a:latin typeface="Monotype Corsiva" pitchFamily="66" charset="0"/>
              </a:rPr>
              <a:t>«Писала я її дуже недовго, 10 – 12 днів, і не писати ніяк не могла, бо такий уже був непереможний настрій, але після неї я була хвора і досить довго «приходила до пам'яті»… Далі я заходилася її переписувати, ніяк не сподіваючись, що се забере далеко більше часу, ніж саме писання, – от тільки вчора скінчила сю мороку, і тепер чогось мені шия і плечі болять, наче я мішки носила…</a:t>
            </a:r>
          </a:p>
          <a:p>
            <a:pPr algn="just"/>
            <a:r>
              <a:rPr lang="uk-UA" sz="2200" b="1" dirty="0">
                <a:latin typeface="Monotype Corsiva" pitchFamily="66" charset="0"/>
              </a:rPr>
              <a:t>Мені здається, що я просто згадала наші ліси та затужила за ними. А то ще я й здавна тую Мавку «в умі держала», ще аж із того часу, як ти в Жабокричі мені щось про мавок розказувала, як ми йшли якимсь лісом з маленькими, але дуже рясними деревами. Потім я в </a:t>
            </a:r>
            <a:r>
              <a:rPr lang="uk-UA" sz="2200" b="1" dirty="0" err="1">
                <a:latin typeface="Monotype Corsiva" pitchFamily="66" charset="0"/>
              </a:rPr>
              <a:t>Колодяжному</a:t>
            </a:r>
            <a:r>
              <a:rPr lang="uk-UA" sz="2200" b="1" dirty="0">
                <a:latin typeface="Monotype Corsiva" pitchFamily="66" charset="0"/>
              </a:rPr>
              <a:t> в місячну ніч бігала самотою в ліс (ви того ніхто не знали) і там ждала, щоб мені привиділась Мавка. І над </a:t>
            </a:r>
            <a:r>
              <a:rPr lang="uk-UA" sz="2200" b="1" dirty="0" err="1">
                <a:latin typeface="Monotype Corsiva" pitchFamily="66" charset="0"/>
              </a:rPr>
              <a:t>Нечімним</a:t>
            </a:r>
            <a:r>
              <a:rPr lang="uk-UA" sz="2200" b="1" dirty="0">
                <a:latin typeface="Monotype Corsiva" pitchFamily="66" charset="0"/>
              </a:rPr>
              <a:t> вона мені мріла, як ми там ночували – пам'ятаєш – у дядька Лева </a:t>
            </a:r>
            <a:r>
              <a:rPr lang="uk-UA" sz="2200" b="1" dirty="0" err="1">
                <a:latin typeface="Monotype Corsiva" pitchFamily="66" charset="0"/>
              </a:rPr>
              <a:t>скулинського</a:t>
            </a:r>
            <a:r>
              <a:rPr lang="uk-UA" sz="2200" b="1" dirty="0">
                <a:latin typeface="Monotype Corsiva" pitchFamily="66" charset="0"/>
              </a:rPr>
              <a:t>. Видно, вже треба було мені її колись написати, а тепер чомусь прийшов «слушний час» – я й сама не збагну чому. Зачарував мене сей образ на весь вік».</a:t>
            </a:r>
          </a:p>
        </p:txBody>
      </p:sp>
    </p:spTree>
    <p:extLst>
      <p:ext uri="{BB962C8B-B14F-4D97-AF65-F5344CB8AC3E}">
        <p14:creationId xmlns:p14="http://schemas.microsoft.com/office/powerpoint/2010/main" val="82328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395536" y="1268760"/>
            <a:ext cx="81959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Monotype Corsiva" panose="03010101010201010101" pitchFamily="66" charset="0"/>
              </a:rPr>
              <a:t>«</a:t>
            </a:r>
            <a:r>
              <a:rPr lang="ru-RU" sz="2800" b="1" dirty="0" err="1">
                <a:latin typeface="Monotype Corsiva" panose="03010101010201010101" pitchFamily="66" charset="0"/>
              </a:rPr>
              <a:t>Лісову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пісню</a:t>
            </a:r>
            <a:r>
              <a:rPr lang="ru-RU" sz="2800" b="1" dirty="0">
                <a:latin typeface="Monotype Corsiva" panose="03010101010201010101" pitchFamily="66" charset="0"/>
              </a:rPr>
              <a:t>»  </a:t>
            </a:r>
            <a:r>
              <a:rPr lang="ru-RU" sz="2800" b="1" dirty="0" err="1">
                <a:latin typeface="Monotype Corsiva" panose="03010101010201010101" pitchFamily="66" charset="0"/>
              </a:rPr>
              <a:t>вперше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було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надруковано</a:t>
            </a:r>
            <a:r>
              <a:rPr lang="ru-RU" sz="2800" b="1" dirty="0">
                <a:latin typeface="Monotype Corsiva" panose="03010101010201010101" pitchFamily="66" charset="0"/>
              </a:rPr>
              <a:t> в  «</a:t>
            </a:r>
            <a:r>
              <a:rPr lang="ru-RU" sz="2800" b="1" dirty="0" err="1">
                <a:latin typeface="Monotype Corsiva" panose="03010101010201010101" pitchFamily="66" charset="0"/>
              </a:rPr>
              <a:t>Літературному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віснику</a:t>
            </a:r>
            <a:r>
              <a:rPr lang="ru-RU" sz="2800" b="1" dirty="0">
                <a:latin typeface="Monotype Corsiva" panose="03010101010201010101" pitchFamily="66" charset="0"/>
              </a:rPr>
              <a:t>» за 1912 </a:t>
            </a:r>
            <a:r>
              <a:rPr lang="ru-RU" sz="2800" b="1" dirty="0" err="1">
                <a:latin typeface="Monotype Corsiva" panose="03010101010201010101" pitchFamily="66" charset="0"/>
              </a:rPr>
              <a:t>рік</a:t>
            </a:r>
            <a:r>
              <a:rPr lang="ru-RU" sz="2800" b="1" dirty="0">
                <a:latin typeface="Monotype Corsiva" panose="03010101010201010101" pitchFamily="66" charset="0"/>
              </a:rPr>
              <a:t>. </a:t>
            </a:r>
            <a:r>
              <a:rPr lang="ru-RU" sz="2800" b="1" dirty="0" err="1">
                <a:latin typeface="Monotype Corsiva" panose="03010101010201010101" pitchFamily="66" charset="0"/>
              </a:rPr>
              <a:t>Окремим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виданням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твір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вийшов</a:t>
            </a:r>
            <a:r>
              <a:rPr lang="ru-RU" sz="2800" b="1" dirty="0">
                <a:latin typeface="Monotype Corsiva" panose="03010101010201010101" pitchFamily="66" charset="0"/>
              </a:rPr>
              <a:t> у 1914 </a:t>
            </a:r>
            <a:r>
              <a:rPr lang="ru-RU" sz="2800" b="1" dirty="0" err="1">
                <a:latin typeface="Monotype Corsiva" panose="03010101010201010101" pitchFamily="66" charset="0"/>
              </a:rPr>
              <a:t>ро­ці</a:t>
            </a:r>
            <a:r>
              <a:rPr lang="ru-RU" sz="2800" b="1" dirty="0">
                <a:latin typeface="Monotype Corsiva" panose="03010101010201010101" pitchFamily="66" charset="0"/>
              </a:rPr>
              <a:t>. За </a:t>
            </a:r>
            <a:r>
              <a:rPr lang="ru-RU" sz="2800" b="1" dirty="0" err="1">
                <a:latin typeface="Monotype Corsiva" panose="03010101010201010101" pitchFamily="66" charset="0"/>
              </a:rPr>
              <a:t>життя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поетеси</a:t>
            </a:r>
            <a:r>
              <a:rPr lang="ru-RU" sz="2800" b="1" dirty="0">
                <a:latin typeface="Monotype Corsiva" panose="03010101010201010101" pitchFamily="66" charset="0"/>
              </a:rPr>
              <a:t> драма не </a:t>
            </a:r>
            <a:r>
              <a:rPr lang="ru-RU" sz="2800" b="1" dirty="0" err="1">
                <a:latin typeface="Monotype Corsiva" panose="03010101010201010101" pitchFamily="66" charset="0"/>
              </a:rPr>
              <a:t>була</a:t>
            </a:r>
            <a:r>
              <a:rPr lang="ru-RU" sz="2800" b="1" dirty="0">
                <a:latin typeface="Monotype Corsiva" panose="03010101010201010101" pitchFamily="66" charset="0"/>
              </a:rPr>
              <a:t> поставлена на </a:t>
            </a:r>
            <a:r>
              <a:rPr lang="ru-RU" sz="2800" b="1" dirty="0" err="1">
                <a:latin typeface="Monotype Corsiva" panose="03010101010201010101" pitchFamily="66" charset="0"/>
              </a:rPr>
              <a:t>сцені</a:t>
            </a:r>
            <a:r>
              <a:rPr lang="ru-RU" sz="2800" b="1" dirty="0">
                <a:latin typeface="Monotype Corsiva" panose="03010101010201010101" pitchFamily="66" charset="0"/>
              </a:rPr>
              <a:t>. </a:t>
            </a:r>
            <a:r>
              <a:rPr lang="ru-RU" sz="2800" b="1" dirty="0" err="1">
                <a:latin typeface="Monotype Corsiva" panose="03010101010201010101" pitchFamily="66" charset="0"/>
              </a:rPr>
              <a:t>Впер­ше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її</a:t>
            </a:r>
            <a:r>
              <a:rPr lang="ru-RU" sz="2800" b="1" dirty="0">
                <a:latin typeface="Monotype Corsiva" panose="03010101010201010101" pitchFamily="66" charset="0"/>
              </a:rPr>
              <a:t> поставили у 1918 </a:t>
            </a:r>
            <a:r>
              <a:rPr lang="ru-RU" sz="2800" b="1" dirty="0" err="1">
                <a:latin typeface="Monotype Corsiva" panose="03010101010201010101" pitchFamily="66" charset="0"/>
              </a:rPr>
              <a:t>році</a:t>
            </a:r>
            <a:r>
              <a:rPr lang="ru-RU" sz="2800" b="1" dirty="0">
                <a:latin typeface="Monotype Corsiva" panose="03010101010201010101" pitchFamily="66" charset="0"/>
              </a:rPr>
              <a:t>. </a:t>
            </a:r>
            <a:r>
              <a:rPr lang="uk-UA" sz="2800" b="1" dirty="0">
                <a:latin typeface="Monotype Corsiva" panose="03010101010201010101" pitchFamily="66" charset="0"/>
              </a:rPr>
              <a:t>Найвідоміші екранізації «Лісової пісні» (1961 р., В.Івченко та 1980 р., Ю. Іллєнко).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  <p:pic>
        <p:nvPicPr>
          <p:cNvPr id="2050" name="Picture 2" descr="C:\Users\1\Desktop\Лісова пісня\Lesya - DSC_03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526" y="3645024"/>
            <a:ext cx="4269978" cy="283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31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dirty="0" i="1" lang="uk-UA" smtClean="0" sz="1800">
              <a:solidFill>
                <a:srgbClr val="000099"/>
              </a:solidFill>
              <a:latin charset="0" pitchFamily="34" typeface="Arial Black"/>
            </a:endParaRPr>
          </a:p>
          <a:p>
            <a:pPr algn="ctr">
              <a:buNone/>
            </a:pPr>
            <a:endParaRPr dirty="0" i="1" lang="uk-UA" smtClean="0" sz="1800">
              <a:solidFill>
                <a:srgbClr val="000099"/>
              </a:solidFill>
              <a:latin charset="0" pitchFamily="34" typeface="Arial Black"/>
            </a:endParaRPr>
          </a:p>
          <a:p>
            <a:pPr algn="ctr">
              <a:buNone/>
            </a:pPr>
            <a:endParaRPr dirty="0" i="1" lang="ru-RU" sz="1800">
              <a:solidFill>
                <a:srgbClr val="000099"/>
              </a:solidFill>
              <a:latin charset="0" pitchFamily="34" typeface="Arial Black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descr="C:\Documents and Settings\Учитель\Рабочий стол\орнаменти\Урок10рис2.jpg" id="5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6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7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8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descr="C:\Documents and Settings\Учитель\Рабочий стол\орнаменти\Урок10рис2.jpg" id="10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1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2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3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539552" y="1268760"/>
            <a:ext cx="7907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z="2400">
                <a:solidFill>
                  <a:srgbClr val="0066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2 ПИТАННЯ. </a:t>
            </a:r>
            <a:endParaRPr dirty="0" lang="ru-RU" sz="2400">
              <a:solidFill>
                <a:srgbClr val="00660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ctr"/>
            <a:r>
              <a:rPr b="1" dirty="0" i="1" lang="uk-UA" sz="2400">
                <a:solidFill>
                  <a:srgbClr val="0000FF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Жанр, тема, ідея  та сюжетно-композиційні особливості твору.</a:t>
            </a:r>
            <a:endParaRPr dirty="0" lang="ru-RU" sz="2400">
              <a:solidFill>
                <a:srgbClr val="0000FF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descr="C:\Users\1\Desktop\Лісова пісня\lisovapisnya_1_m.jpg" id="3074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"/>
          <a:stretch/>
        </p:blipFill>
        <p:spPr bwMode="auto">
          <a:xfrm>
            <a:off x="3298933" y="2804521"/>
            <a:ext cx="2058887" cy="298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64033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Лісова пісня\448678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37" y="4458072"/>
            <a:ext cx="1799946" cy="2399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Лісова пісня\44867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527020"/>
            <a:ext cx="1763688" cy="2351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4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476463" y="1333574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latin typeface="Monotype Corsiva" panose="03010101010201010101" pitchFamily="66" charset="0"/>
              </a:rPr>
              <a:t>	Лесі </a:t>
            </a:r>
            <a:r>
              <a:rPr lang="uk-UA" sz="2400" b="1" dirty="0">
                <a:latin typeface="Monotype Corsiva" panose="03010101010201010101" pitchFamily="66" charset="0"/>
              </a:rPr>
              <a:t>Українки — якісно новий етап у розвитку української драматургії. За </a:t>
            </a:r>
            <a:r>
              <a:rPr lang="uk-UA" sz="2400" b="1" dirty="0" smtClean="0">
                <a:latin typeface="Monotype Corsiva" panose="03010101010201010101" pitchFamily="66" charset="0"/>
              </a:rPr>
              <a:t>ідейно-художніми </a:t>
            </a:r>
            <a:r>
              <a:rPr lang="uk-UA" sz="2400" b="1" dirty="0">
                <a:latin typeface="Monotype Corsiva" panose="03010101010201010101" pitchFamily="66" charset="0"/>
              </a:rPr>
              <a:t>якостями, за рівнем мистецької досконалості вона є одним з найвагоміших здобутків всесвітньої драматургії.</a:t>
            </a:r>
            <a:endParaRPr lang="ru-RU" sz="2400" b="1" dirty="0">
              <a:latin typeface="Monotype Corsiva" panose="03010101010201010101" pitchFamily="66" charset="0"/>
            </a:endParaRPr>
          </a:p>
          <a:p>
            <a:pPr algn="just"/>
            <a:r>
              <a:rPr lang="uk-UA" sz="2400" b="1" dirty="0">
                <a:latin typeface="Monotype Corsiva" panose="03010101010201010101" pitchFamily="66" charset="0"/>
              </a:rPr>
              <a:t>	Драматургія Лесі Українки — феноменальне явище в українській літературі: вона вражає новизною тем, гостротою соціально-психологічних конфліктів, філософськими узагальненнями, поетичною красою, високою культурою вірша. Пристрасне заперечення всього ворожого, реакційного, закостенілого в житті, утвердження гуманістичних ідеалів ведеться в її творах з позицій неоромантизму, який намагався розширити права особистості, визволити її від тиску юрби.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5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395536" y="1988840"/>
            <a:ext cx="85689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Драматична поема</a:t>
            </a:r>
            <a:r>
              <a:rPr lang="uk-UA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жанр, що поєднує прикмети драматургії і поезії, це віршована п’єса, яка синтезує драматичний та ліричний, а також епічний способи відображення дійсності.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Особливі ознаки драматичної поеми:</a:t>
            </a: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її основі переважно психологічний конфлікт,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ідей, поглядів;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тяжіння до філософської узагальненості, поетичної умовності, символіки,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міфологічності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ліричність, емоційність, навіяні поетичними прологами, посвятами, ремарками, монологами;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білий п’ятистопний ямб, який дає змогу розмовляти в емоційно піднесеному тоні;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ідейний зміст твору, завершення тієї або іншої сцени, розгортання певної думки часто підсумовуються афоризмом.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Desktop\Лісова пісня\0c1dd9f8eea2341c7a08b835fab3767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776" y="415627"/>
            <a:ext cx="1981200" cy="157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0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371884" y="1326606"/>
            <a:ext cx="78488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Феєрія</a:t>
            </a:r>
            <a:r>
              <a:rPr lang="ru-RU" sz="20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циркова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вистава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побудована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фантастично-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казковому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сюжеті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метою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вразити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глядача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різноманітні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сценічні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ефекти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Драма-</a:t>
            </a:r>
            <a:r>
              <a:rPr lang="ru-RU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феєрія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п'єса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казково-фантастичним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сюжетом і  персонажами.</a:t>
            </a:r>
          </a:p>
          <a:p>
            <a:pPr algn="just"/>
            <a:r>
              <a:rPr lang="ru-RU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</a:t>
            </a:r>
            <a:r>
              <a:rPr lang="ru-RU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драми-феєрії</a:t>
            </a:r>
            <a:r>
              <a:rPr lang="ru-RU" sz="20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фантастично-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казковий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сюжет;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дійові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особи: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міфічні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фантастичні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істоти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відбуваються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надзвичайні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театральний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ефект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безліччю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театральних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трюків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1\Desktop\Лісова пісня\3161769-aa61ceb91847099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04" y="4496705"/>
            <a:ext cx="30480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95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440369" y="1149331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«Взялась я до нової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уліти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фантастичної на сей раз». [3.07.1911]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«Написала драму-поему в 3-ох діях за 10 днів...». [29.07.1911]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«Твої уваги щодо фантастичних драм зовсім слушні...». [28.09.1911]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«Сього літа... написала «драму-феєрію»,.. Се властиве драма-казка..., по термінології Гауптмана..., але я не знаю, якби се могло по-нашому зватись». [9.11.1911]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«Несподіваний для мене був успіх фантастики...». [16.12.1911]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«Мені здається, що ти не похваляєш нашого стилю (ти не радила мені писати фантастичні драми». [20.12.1911]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«От досада, що ніяк не можна по-нашому перекласти – «драма-феєрія». Як би його сказати? Драма-казка чогось незграбно, правда?». [20.12.1911]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«Я про «Лісову пісню» думала, що всі тільки сміятимуться з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сеї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"старомодної романтики"». [5.10.1912]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«Я б і хотіла бачити її на сцені, і боюся, не «провалу» боюся, а переміни мрії в бутафорію». [24.05.1912]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72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6146" name="Picture 2" descr="C:\Users\1\Desktop\іван нечуй\itbg_800_800_532b05cbf8e2d6ee2be7d7e7c67c272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84" y="2910428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34076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жанром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драма-феєрія (проблемно-філософська драматична поема).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Лісова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жанр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драми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створила Леся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638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827582" y="1556792"/>
            <a:ext cx="761989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uk-UA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Оспівування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поетесою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духовного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багатства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великих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можливостей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нездоланності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потягу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прекрасного.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uk-UA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Утвердження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вільного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духу,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мрії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змістовного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гармонійного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 сама природа,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86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454591" y="1484784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b="1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</a:t>
            </a:r>
            <a:r>
              <a:rPr lang="ru-RU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лежить</a:t>
            </a:r>
            <a:r>
              <a:rPr lang="ru-RU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центрі</a:t>
            </a:r>
            <a:r>
              <a:rPr lang="ru-RU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сюжету «</a:t>
            </a:r>
            <a:r>
              <a:rPr lang="ru-RU" sz="2400" b="1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Лісової</a:t>
            </a:r>
            <a:r>
              <a:rPr lang="ru-RU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sz="24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заради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збільшення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господарських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статків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родини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нехтує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сильними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взаємними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сердець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намагається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будь-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ціною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розлучити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зако­ханих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філософський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невідповідність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покли­кання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принизливим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не­вільницьким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повсякден­ного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068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733872" y="1613991"/>
            <a:ext cx="7691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4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З’ясуємо сюжетно-композиційні особливості драми.</a:t>
            </a:r>
            <a:endParaRPr lang="ru-RU" sz="24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6758" y="2073289"/>
            <a:ext cx="293211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226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1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2609" y="928688"/>
            <a:ext cx="3563937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124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259632" y="1340768"/>
            <a:ext cx="66699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ПИТАННЯ. </a:t>
            </a:r>
            <a:endParaRPr lang="ru-RU" sz="24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образів твору.</a:t>
            </a:r>
            <a:endParaRPr lang="ru-RU" sz="24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8" descr="img_14172_2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76872"/>
            <a:ext cx="2880320" cy="372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Murzilka\Desktop\696513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85" y="2276872"/>
            <a:ext cx="3394708" cy="2448272"/>
          </a:xfrm>
          <a:prstGeom prst="rect">
            <a:avLst/>
          </a:prstGeom>
          <a:noFill/>
        </p:spPr>
      </p:pic>
      <p:pic>
        <p:nvPicPr>
          <p:cNvPr id="16" name="Picture 2" descr="C:\Users\Murzilka\Desktop\622987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036829"/>
            <a:ext cx="3106949" cy="2839109"/>
          </a:xfrm>
          <a:prstGeom prst="rect">
            <a:avLst/>
          </a:prstGeom>
          <a:noFill/>
        </p:spPr>
      </p:pic>
      <p:pic>
        <p:nvPicPr>
          <p:cNvPr id="17" name="Рисунок 16" descr="рм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3271521" y="3760717"/>
            <a:ext cx="2423835" cy="324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73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" presetID="50" presetClass="exit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2" y="5857890"/>
            <a:ext cx="9143998" cy="1000111"/>
            <a:chOff x="2" y="5857890"/>
            <a:chExt cx="9143998" cy="1000111"/>
          </a:xfrm>
        </p:grpSpPr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20" name="Группа 19"/>
          <p:cNvGrpSpPr/>
          <p:nvPr/>
        </p:nvGrpSpPr>
        <p:grpSpPr>
          <a:xfrm>
            <a:off x="0" y="0"/>
            <a:ext cx="9143998" cy="1000111"/>
            <a:chOff x="2" y="5857890"/>
            <a:chExt cx="9143998" cy="1000111"/>
          </a:xfrm>
        </p:grpSpPr>
        <p:pic>
          <p:nvPicPr>
            <p:cNvPr id="2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5" name="Прямоугольник 4"/>
          <p:cNvSpPr/>
          <p:nvPr/>
        </p:nvSpPr>
        <p:spPr>
          <a:xfrm>
            <a:off x="1475656" y="1484784"/>
            <a:ext cx="66699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Поки ніж: не крає, дерево не грає.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i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А хто вріже глибоченько, тому заспіває.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i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А хто вріже гілку, заграє в сопілку,</a:t>
            </a:r>
            <a:endParaRPr lang="ru-RU" sz="28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i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То той собі в серце пустить калинову стрілку</a:t>
            </a:r>
            <a:endParaRPr lang="ru-RU" sz="20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AutoShape 2" descr="http://www.stihi.ru/pics/2013/05/09/7368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1\Desktop\Лісова пісня\7368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52643"/>
            <a:ext cx="4488669" cy="2405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583748"/>
              </p:ext>
            </p:extLst>
          </p:nvPr>
        </p:nvGraphicFramePr>
        <p:xfrm>
          <a:off x="1702117" y="1772817"/>
          <a:ext cx="5739765" cy="27304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8805"/>
                <a:gridCol w="1800225"/>
                <a:gridCol w="2070735"/>
              </a:tblGrid>
              <a:tr h="910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Світ людей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(реальний)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Світ природи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(фантастичний)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0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Персонажі драми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0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Їхнє життя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2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446100"/>
              </p:ext>
            </p:extLst>
          </p:nvPr>
        </p:nvGraphicFramePr>
        <p:xfrm>
          <a:off x="1691680" y="1628800"/>
          <a:ext cx="6408712" cy="3929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6607"/>
                <a:gridCol w="2010034"/>
                <a:gridCol w="2312071"/>
              </a:tblGrid>
              <a:tr h="9121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Світ людей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(реальний)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Світ природи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(фантастичний)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21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Персонажі драми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Лукаш,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Килина,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дядь­ко Лев,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 err="1">
                          <a:effectLst/>
                          <a:latin typeface="Times New Roman"/>
                          <a:ea typeface="Times New Roman"/>
                        </a:rPr>
                        <a:t>Лукашева</a:t>
                      </a: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 мати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Мавка,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Водяник,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Лісовик,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Перелес­ник,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Той, що греблі рве,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Той, що в скелі сидить та ін.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121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Їхнє життя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Буденне,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бездуховне, дріб'язкове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Вільне,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красиве,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effectLst/>
                          <a:latin typeface="Times New Roman"/>
                          <a:ea typeface="Times New Roman"/>
                        </a:rPr>
                        <a:t>духовно багате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844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1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6909" y="1013253"/>
            <a:ext cx="3857299" cy="503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4161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493764" y="1124743"/>
            <a:ext cx="841036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2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питання. </a:t>
            </a:r>
            <a:endParaRPr lang="ru-RU" sz="2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через образ Мавки письменниця розкрила мрію про ідеальну людину, утвердила думку, що людина — творець краси</a:t>
            </a:r>
            <a:r>
              <a:rPr lang="uk-UA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План-характеристика образу </a:t>
            </a:r>
            <a:r>
              <a:rPr lang="ru-RU" sz="2400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Мавки</a:t>
            </a:r>
            <a:endParaRPr lang="ru-RU" sz="22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образів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Лісової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Риси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характеру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розкривається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вчинках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стосунках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персонажами (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міфічні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)?  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висловлювання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дійових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доповнюють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характеристику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характеризує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Мавку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Лукаша?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риси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засіб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розкриття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душевної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пейзажу в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розкритті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психологічного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стану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1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596395" y="1146774"/>
            <a:ext cx="785108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питання. 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проблеми порушує поетеса через образ Лукаша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План-характеристика образу Лукаша</a:t>
            </a:r>
            <a:endParaRPr lang="ru-RU" sz="20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задатки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обдарованість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Лукаша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лагідність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щирість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музикальність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дядька Лева на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кращих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рис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юнака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безмежні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пізнання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працьовитість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правдивість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чесність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народної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Негативний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Лукаша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жит­тя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нерішучість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безвольність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непослідовність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вчинках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почут­тях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гармонії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інстинкт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власника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Зближення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Мавкою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світлого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благородного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героя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трагедії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Лукаша.</a:t>
            </a:r>
          </a:p>
        </p:txBody>
      </p:sp>
    </p:spTree>
    <p:extLst>
      <p:ext uri="{BB962C8B-B14F-4D97-AF65-F5344CB8AC3E}">
        <p14:creationId xmlns:p14="http://schemas.microsoft.com/office/powerpoint/2010/main" val="286907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673695" y="1187298"/>
            <a:ext cx="8064897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Група 1: </a:t>
            </a:r>
            <a:endParaRPr lang="uk-UA" sz="24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 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Лукашем і Мавкою зникло порозуміння, а отже, і гар­монія душ.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зневажай душі своєї цвіту...», 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зумій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«своїм життям до себе дорівнятись», 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так говорить Мавка.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Як ви розумієте ці вислови?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uk-UA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Група 2: </a:t>
            </a:r>
            <a:endParaRPr lang="uk-UA" sz="24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дискусії — зрада Лукаша.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Чи можна пробачити Лукаша?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uk-UA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Група 3: </a:t>
            </a:r>
            <a:endParaRPr lang="uk-UA" sz="2400" b="1" dirty="0" smtClean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підносить людину, а в житті панує буденність.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Що протиставляє Мавка цьому?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i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53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611561" y="1628507"/>
            <a:ext cx="7835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питання. </a:t>
            </a:r>
            <a:endParaRPr lang="ru-RU" sz="2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письменниця розкриває в образах матері Лукаша й Килини духовне зубожіння, дисгармонію з природою?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1\Desktop\Лісова пісня\Формат\мати лукаш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77544"/>
            <a:ext cx="5024602" cy="295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27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971600" y="1556792"/>
            <a:ext cx="76328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>
              <a:buFont typeface="Wingdings" panose="05000000000000000000" pitchFamily="2" charset="2"/>
              <a:buChar char="ü"/>
            </a:pP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 є в драмі, окрім Мавки, образи гармонійних людей?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C:\Users\1\Desktop\Лісова пісня\Формат\дядько ле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593" y="2564904"/>
            <a:ext cx="3198862" cy="321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3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722929" y="1484784"/>
            <a:ext cx="769190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</a:t>
            </a:r>
            <a:r>
              <a:rPr lang="uk-UA" sz="20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питання.</a:t>
            </a:r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у творі розкривається проблема людини й природи?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План-характеристика </a:t>
            </a:r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 дядька Лева</a:t>
            </a:r>
            <a:endParaRPr lang="ru-RU" sz="2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дядька Лева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образів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драми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Лісова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Безкорисливість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провідна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риса характеру дядька Лева.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розкриття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характеру персонажа.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дядька Лева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вчинках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дядька Лева.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взаємин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дядька Лева з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персонажами та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їхнє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судження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Мовна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характеристика персонажа.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Дядько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Лев —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реалістичний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 мудрого й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щирого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селянина-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трудівника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259632" y="1340768"/>
            <a:ext cx="741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 ТВОРЧОГО ПРОЕКТУ </a:t>
            </a:r>
          </a:p>
          <a:p>
            <a:pPr algn="ctr"/>
            <a:r>
              <a:rPr lang="uk-UA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«СВІТ ПРИРОДИ </a:t>
            </a:r>
          </a:p>
          <a:p>
            <a:pPr algn="ctr"/>
            <a:r>
              <a:rPr lang="uk-UA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ДРАМИ-ФЕЄРІЇ «ЛІСОВА ПІСНЯ»»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Desktop\іван нечуй\143a6b0e0cd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7318"/>
            <a:ext cx="2819201" cy="2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6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22" name="Группа 21"/>
          <p:cNvGrpSpPr/>
          <p:nvPr/>
        </p:nvGrpSpPr>
        <p:grpSpPr>
          <a:xfrm>
            <a:off x="2" y="5857890"/>
            <a:ext cx="9143998" cy="1000111"/>
            <a:chOff x="2" y="5857890"/>
            <a:chExt cx="9143998" cy="1000111"/>
          </a:xfrm>
        </p:grpSpPr>
        <p:pic>
          <p:nvPicPr>
            <p:cNvPr id="2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3" name="Прямоугольник 2"/>
          <p:cNvSpPr/>
          <p:nvPr/>
        </p:nvSpPr>
        <p:spPr>
          <a:xfrm>
            <a:off x="767953" y="1556792"/>
            <a:ext cx="77048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pPr algn="ctr"/>
            <a:r>
              <a:rPr lang="uk-UA" sz="3200" b="1" dirty="0" smtClean="0">
                <a:solidFill>
                  <a:srgbClr val="009900"/>
                </a:solidFill>
                <a:latin typeface="Monotype Corsiva" panose="03010101010201010101" pitchFamily="66" charset="0"/>
              </a:rPr>
              <a:t>ДРАМА-ФЕЄРІЯ </a:t>
            </a:r>
            <a:r>
              <a:rPr lang="uk-UA" sz="3200" b="1" dirty="0">
                <a:solidFill>
                  <a:srgbClr val="009900"/>
                </a:solidFill>
                <a:latin typeface="Monotype Corsiva" panose="03010101010201010101" pitchFamily="66" charset="0"/>
              </a:rPr>
              <a:t>ЛЕСІ УКРАЇНКИ </a:t>
            </a:r>
            <a:endParaRPr lang="uk-UA" sz="3200" b="1" dirty="0" smtClean="0">
              <a:solidFill>
                <a:srgbClr val="0099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3200" b="1" dirty="0" smtClean="0">
                <a:solidFill>
                  <a:srgbClr val="009900"/>
                </a:solidFill>
                <a:latin typeface="Monotype Corsiva" panose="03010101010201010101" pitchFamily="66" charset="0"/>
              </a:rPr>
              <a:t>«</a:t>
            </a:r>
            <a:r>
              <a:rPr lang="uk-UA" sz="3200" b="1" dirty="0">
                <a:solidFill>
                  <a:srgbClr val="009900"/>
                </a:solidFill>
                <a:latin typeface="Monotype Corsiva" panose="03010101010201010101" pitchFamily="66" charset="0"/>
              </a:rPr>
              <a:t>ЛІСОВА ПІСНЯ» – </a:t>
            </a:r>
            <a:endParaRPr lang="uk-UA" sz="3200" b="1" dirty="0" smtClean="0">
              <a:solidFill>
                <a:srgbClr val="0099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3200" b="1" dirty="0" smtClean="0">
                <a:solidFill>
                  <a:srgbClr val="009900"/>
                </a:solidFill>
                <a:latin typeface="Monotype Corsiva" panose="03010101010201010101" pitchFamily="66" charset="0"/>
              </a:rPr>
              <a:t>МИСТЕЦЬКИЙ </a:t>
            </a:r>
            <a:r>
              <a:rPr lang="uk-UA" sz="3200" b="1" dirty="0">
                <a:solidFill>
                  <a:srgbClr val="009900"/>
                </a:solidFill>
                <a:latin typeface="Monotype Corsiva" panose="03010101010201010101" pitchFamily="66" charset="0"/>
              </a:rPr>
              <a:t>ШЕДЕВР ДРАМАТУРГІЇ.</a:t>
            </a:r>
            <a:endParaRPr lang="uk-UA" sz="3200" b="1" dirty="0" smtClean="0">
              <a:solidFill>
                <a:srgbClr val="0099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endParaRPr lang="uk-UA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Епіграф</a:t>
            </a:r>
            <a:r>
              <a:rPr lang="uk-UA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росте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лишень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любові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Лишень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краса людей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навчає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жить!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Павличко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24744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2123728" y="13407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ВОДЯНИК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Murzilka\Desktop\69651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16832"/>
            <a:ext cx="5291751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01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0" name="Заголовок 9"/>
          <p:cNvGrpSpPr>
            <a:grpSpLocks noGrp="1"/>
          </p:cNvGrpSpPr>
          <p:nvPr/>
        </p:nvGrpSpPr>
        <p:grpSpPr>
          <a:xfrm>
            <a:off x="0" y="0"/>
            <a:ext cx="9144000" cy="980728"/>
            <a:chOff x="2" y="5857890"/>
            <a:chExt cx="9143998" cy="1000111"/>
          </a:xfrm>
        </p:grpSpPr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285734" y="241333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«ТОЙ, ЩО ГРЕБЛІ РВЕ»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C:\Users\1\Desktop\Лісова пісня\Формат\греблі рв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40" y="976179"/>
            <a:ext cx="374241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0" name="Заголовок 9"/>
          <p:cNvGrpSpPr>
            <a:grpSpLocks noGrp="1"/>
          </p:cNvGrpSpPr>
          <p:nvPr/>
        </p:nvGrpSpPr>
        <p:grpSpPr>
          <a:xfrm>
            <a:off x="0" y="0"/>
            <a:ext cx="9144000" cy="980728"/>
            <a:chOff x="2" y="5857890"/>
            <a:chExt cx="9143998" cy="1000111"/>
          </a:xfrm>
        </p:grpSpPr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899592" y="2582147"/>
            <a:ext cx="2574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ЛІСОВИК</a:t>
            </a:r>
            <a:endParaRPr lang="ru-RU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C:\Users\Murzilka\Desktop\622987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412776"/>
            <a:ext cx="4536504" cy="4145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60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" y="5857890"/>
            <a:ext cx="9143998" cy="1000111"/>
            <a:chOff x="2" y="5857890"/>
            <a:chExt cx="9143998" cy="1000111"/>
          </a:xfrm>
        </p:grpSpPr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25" name="Заголовок 24"/>
          <p:cNvGrpSpPr>
            <a:grpSpLocks noGrp="1"/>
          </p:cNvGrpSpPr>
          <p:nvPr/>
        </p:nvGrpSpPr>
        <p:grpSpPr>
          <a:xfrm>
            <a:off x="0" y="0"/>
            <a:ext cx="9144000" cy="980728"/>
            <a:chOff x="2" y="5857890"/>
            <a:chExt cx="9143998" cy="1000111"/>
          </a:xfrm>
        </p:grpSpPr>
        <p:pic>
          <p:nvPicPr>
            <p:cNvPr id="2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393042" y="2690336"/>
            <a:ext cx="20988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РУСАЛКА </a:t>
            </a:r>
            <a:endParaRPr lang="ru-RU" sz="28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 descr="C:\Users\1\Desktop\Лісова пісня\1259579733_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777" y="1988840"/>
            <a:ext cx="4572000" cy="352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Заголовок 13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115616" y="2276872"/>
            <a:ext cx="2646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ПОТЕРЧА (ПОТЕРЧАТА)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1\Desktop\Лісова пісня\Формат\потерча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474" y="1196752"/>
            <a:ext cx="3519052" cy="449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0"/>
            <a:ext cx="9144000" cy="1124743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547664" y="2967335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ПЕРЕЛЕСНИК</a:t>
            </a:r>
            <a:endParaRPr lang="ru-RU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1\Desktop\Лісова пісня\Формат\перелесн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21" y="1412776"/>
            <a:ext cx="1867869" cy="419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Заголовок 8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680762" y="2416532"/>
            <a:ext cx="1781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КУЦЬ</a:t>
            </a:r>
            <a:r>
              <a:rPr lang="uk-UA" sz="32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Murzilka\Desktop\th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556792"/>
            <a:ext cx="4163511" cy="3909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descr="C:\Documents and Settings\Учитель\Рабочий стол\орнаменти\Урок10рис2.jpg" id="5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6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7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8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2" y="0"/>
            <a:ext cx="9143998" cy="1000111"/>
            <a:chOff x="2" y="5857890"/>
            <a:chExt cx="9143998" cy="1000111"/>
          </a:xfrm>
        </p:grpSpPr>
        <p:pic>
          <p:nvPicPr>
            <p:cNvPr descr="C:\Documents and Settings\Учитель\Рабочий стол\орнаменти\Урок10рис2.jpg" id="10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1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2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descr="C:\Documents and Settings\Учитель\Рабочий стол\орнаменти\Урок10рис2.jpg" id="13" name="Picture 6"/>
            <p:cNvPicPr>
              <a:picLocks noChangeArrowheads="1" noChangeAspect="1"/>
            </p:cNvPicPr>
            <p:nvPr/>
          </p:nvPicPr>
          <p:blipFill>
            <a:blip cstate="print" r:embed="rId2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481768" y="2492896"/>
            <a:ext cx="18225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 sz="3200">
                <a:solidFill>
                  <a:srgbClr val="0000FF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ЗЛИДНІ</a:t>
            </a:r>
            <a:r>
              <a:rPr b="1" dirty="0" lang="uk-UA" smtClean="0"/>
              <a:t> </a:t>
            </a:r>
            <a:endParaRPr dirty="0" lang="ru-RU"/>
          </a:p>
        </p:txBody>
      </p:sp>
      <p:pic>
        <p:nvPicPr>
          <p:cNvPr descr="C:\Users\1\Desktop\Лісова пісня\Формат\злидні.jpeg" id="614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848261" y="1340769"/>
            <a:ext cx="5797277" cy="379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0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619675" y="1268760"/>
            <a:ext cx="61312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цінності для міфічних персонажів найголовніші? </a:t>
            </a:r>
            <a:endParaRPr lang="ru-RU" sz="28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C:\Users\1\Desktop\іван нечуй\itbg_800_800_532b05cbf8e2d6ee2be7d7e7c67c272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16" y="2420888"/>
            <a:ext cx="4494315" cy="337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0" name="Заголовок 9"/>
          <p:cNvGrpSpPr>
            <a:grpSpLocks noGrp="1"/>
          </p:cNvGrpSpPr>
          <p:nvPr/>
        </p:nvGrpSpPr>
        <p:grpSpPr>
          <a:xfrm>
            <a:off x="0" y="0"/>
            <a:ext cx="9144000" cy="980728"/>
            <a:chOff x="2" y="5857890"/>
            <a:chExt cx="9143998" cy="1000111"/>
          </a:xfrm>
        </p:grpSpPr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964546" y="136777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uk-UA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Проблематика твору.</a:t>
            </a:r>
            <a:endParaRPr lang="ru-RU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0" descr="Ле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86086" y="2321877"/>
            <a:ext cx="3960688" cy="345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001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96752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323528" y="1495119"/>
            <a:ext cx="828092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 </a:t>
            </a:r>
            <a:endParaRPr lang="ru-RU" dirty="0"/>
          </a:p>
          <a:p>
            <a:pPr algn="ctr"/>
            <a:r>
              <a:rPr lang="uk-UA" sz="32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ru-RU" sz="3200" dirty="0" smtClean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Історія написання драми-феєрії «Лісова пісня».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Жанр, тема, ідея та сюжетно-композиційні особливості твору.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Світ людей та світ природи в 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драмі.</a:t>
            </a:r>
          </a:p>
          <a:p>
            <a:pPr algn="just"/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Проблематика твору.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3" descr="1191269251_c413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5698" y="4508501"/>
            <a:ext cx="1638300" cy="234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" y="5857890"/>
            <a:ext cx="9143998" cy="1000111"/>
            <a:chOff x="2" y="5857890"/>
            <a:chExt cx="9143998" cy="1000111"/>
          </a:xfrm>
        </p:grpSpPr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4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25" name="Заголовок 24"/>
          <p:cNvGrpSpPr>
            <a:grpSpLocks noGrp="1"/>
          </p:cNvGrpSpPr>
          <p:nvPr/>
        </p:nvGrpSpPr>
        <p:grpSpPr>
          <a:xfrm>
            <a:off x="0" y="0"/>
            <a:ext cx="9144000" cy="980728"/>
            <a:chOff x="2" y="5857890"/>
            <a:chExt cx="9143998" cy="1000111"/>
          </a:xfrm>
        </p:grpSpPr>
        <p:pic>
          <p:nvPicPr>
            <p:cNvPr id="2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29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aphicFrame>
        <p:nvGraphicFramePr>
          <p:cNvPr id="15" name="Схема 14"/>
          <p:cNvGraphicFramePr/>
          <p:nvPr/>
        </p:nvGraphicFramePr>
        <p:xfrm>
          <a:off x="1566862" y="1204912"/>
          <a:ext cx="6010275" cy="4448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976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Заголовок 13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285736" y="1060733"/>
            <a:ext cx="4572000" cy="49244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Проблеми: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волю, за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щасливе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повнокровне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творчих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можливостей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надто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митця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природа;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сенс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сімейне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щастя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любов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і зло,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безчестя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і неволя</a:t>
            </a:r>
            <a:r>
              <a:rPr lang="uk-UA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uk-UA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моральні цінності;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uk-UA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батьки і діти.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1\Desktop\іван нечуй\63836209_022745234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65647"/>
            <a:ext cx="5066927" cy="517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4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Заголовок 13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3" name="Прямоугольник 2"/>
          <p:cNvSpPr/>
          <p:nvPr/>
        </p:nvSpPr>
        <p:spPr>
          <a:xfrm>
            <a:off x="3302261" y="1268760"/>
            <a:ext cx="25394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32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Е Н К А Н</a:t>
            </a:r>
            <a:r>
              <a:rPr lang="ru-RU" alt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2204864"/>
            <a:ext cx="630267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/>
            <a:r>
              <a:rPr lang="uk-UA" altLang="ru-RU" sz="2800" b="1" i="1" dirty="0">
                <a:latin typeface="Georgia" pitchFamily="18" charset="0"/>
              </a:rPr>
              <a:t>Іменник (тема)</a:t>
            </a:r>
            <a:endParaRPr lang="uk-UA" altLang="ru-RU" sz="2800" b="1" i="1" dirty="0">
              <a:latin typeface="Georgia" pitchFamily="18" charset="0"/>
              <a:sym typeface="Wingdings" pitchFamily="2" charset="2"/>
            </a:endParaRPr>
          </a:p>
          <a:p>
            <a:pPr marL="609600" indent="-609600" algn="ctr"/>
            <a:r>
              <a:rPr lang="uk-UA" altLang="ru-RU" sz="2800" b="1" i="1" dirty="0" smtClean="0">
                <a:latin typeface="Georgia" pitchFamily="18" charset="0"/>
              </a:rPr>
              <a:t>Два </a:t>
            </a:r>
            <a:r>
              <a:rPr lang="uk-UA" altLang="ru-RU" sz="2800" b="1" i="1" dirty="0">
                <a:latin typeface="Georgia" pitchFamily="18" charset="0"/>
              </a:rPr>
              <a:t>прикметника (опис)</a:t>
            </a:r>
            <a:endParaRPr lang="uk-UA" altLang="ru-RU" sz="2800" b="1" i="1" dirty="0">
              <a:latin typeface="Georgia" pitchFamily="18" charset="0"/>
              <a:sym typeface="Wingdings" pitchFamily="2" charset="2"/>
            </a:endParaRPr>
          </a:p>
          <a:p>
            <a:pPr marL="609600" indent="-609600" algn="ctr"/>
            <a:r>
              <a:rPr lang="uk-UA" altLang="ru-RU" sz="2800" b="1" i="1" dirty="0" smtClean="0">
                <a:latin typeface="Georgia" pitchFamily="18" charset="0"/>
              </a:rPr>
              <a:t>Три </a:t>
            </a:r>
            <a:r>
              <a:rPr lang="uk-UA" altLang="ru-RU" sz="2800" b="1" i="1" dirty="0">
                <a:latin typeface="Georgia" pitchFamily="18" charset="0"/>
              </a:rPr>
              <a:t>дієслова (дія)</a:t>
            </a:r>
            <a:endParaRPr lang="uk-UA" altLang="ru-RU" sz="2800" b="1" i="1" dirty="0">
              <a:latin typeface="Georgia" pitchFamily="18" charset="0"/>
              <a:sym typeface="Wingdings" pitchFamily="2" charset="2"/>
            </a:endParaRPr>
          </a:p>
          <a:p>
            <a:pPr marL="609600" indent="-609600" algn="ctr"/>
            <a:r>
              <a:rPr lang="uk-UA" altLang="ru-RU" sz="2800" b="1" i="1" dirty="0" smtClean="0">
                <a:latin typeface="Georgia" pitchFamily="18" charset="0"/>
              </a:rPr>
              <a:t>Фраза </a:t>
            </a:r>
            <a:r>
              <a:rPr lang="uk-UA" altLang="ru-RU" sz="2800" b="1" i="1" dirty="0">
                <a:latin typeface="Georgia" pitchFamily="18" charset="0"/>
              </a:rPr>
              <a:t>з 4 слів (ставлення)</a:t>
            </a:r>
            <a:endParaRPr lang="uk-UA" altLang="ru-RU" sz="2800" b="1" i="1" dirty="0">
              <a:latin typeface="Georgia" pitchFamily="18" charset="0"/>
              <a:sym typeface="Wingdings" pitchFamily="2" charset="2"/>
            </a:endParaRPr>
          </a:p>
          <a:p>
            <a:pPr algn="ctr"/>
            <a:r>
              <a:rPr lang="uk-UA" altLang="ru-RU" sz="2800" b="1" i="1" dirty="0">
                <a:latin typeface="Georgia" pitchFamily="18" charset="0"/>
              </a:rPr>
              <a:t>Іменник (перефразування теми)</a:t>
            </a:r>
          </a:p>
          <a:p>
            <a:pPr marL="609600" indent="-609600" algn="ctr"/>
            <a:endParaRPr lang="ru-RU" altLang="ru-RU" sz="2800" b="1" i="1" dirty="0">
              <a:latin typeface="Georgia" pitchFamily="18" charset="0"/>
            </a:endParaRPr>
          </a:p>
        </p:txBody>
      </p:sp>
      <p:pic>
        <p:nvPicPr>
          <p:cNvPr id="19" name="Picture 11" descr="смайл-рукавичк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61147"/>
            <a:ext cx="2000451" cy="21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3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0"/>
            <a:ext cx="9144000" cy="1124743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2810347" y="4474675"/>
            <a:ext cx="61614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росте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лишень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любові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Лишень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краса людей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навчає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жить!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Павличко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1\Desktop\іван нечуй\102266121_36535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36" y="1030224"/>
            <a:ext cx="48768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42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Заголовок 8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>
            <a:off x="539552" y="1282997"/>
            <a:ext cx="8718750" cy="4857403"/>
          </a:xfrm>
        </p:spPr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1800" i="1" dirty="0" smtClean="0">
              <a:solidFill>
                <a:srgbClr val="000099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1800" i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pic>
        <p:nvPicPr>
          <p:cNvPr id="16" name="Рисунок 15" descr="Рисунок19.w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2903468" cy="236941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2286000" y="2690336"/>
            <a:ext cx="6462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latin typeface="Monotype Corsiva" panose="03010101010201010101" pitchFamily="66" charset="0"/>
              </a:rPr>
              <a:t>У чому сенс людського життя?</a:t>
            </a:r>
            <a:endParaRPr lang="ru-RU" sz="2800" b="1" dirty="0">
              <a:latin typeface="Monotype Corsiva" panose="03010101010201010101" pitchFamily="66" charset="0"/>
            </a:endParaRPr>
          </a:p>
          <a:p>
            <a:r>
              <a:rPr lang="uk-UA" sz="2800" b="1" i="1" dirty="0">
                <a:latin typeface="Monotype Corsiva" panose="03010101010201010101" pitchFamily="66" charset="0"/>
              </a:rPr>
              <a:t>Коли життя вважається повноцін­ним?</a:t>
            </a:r>
            <a:endParaRPr lang="ru-RU" sz="2800" b="1" dirty="0">
              <a:latin typeface="Monotype Corsiva" panose="03010101010201010101" pitchFamily="66" charset="0"/>
            </a:endParaRPr>
          </a:p>
          <a:p>
            <a:r>
              <a:rPr lang="uk-UA" sz="2800" b="1" i="1" dirty="0">
                <a:latin typeface="Monotype Corsiva" panose="03010101010201010101" pitchFamily="66" charset="0"/>
              </a:rPr>
              <a:t>Яка роль мистецтва в житті людини?</a:t>
            </a:r>
            <a:endParaRPr lang="ru-RU" sz="2800" b="1" dirty="0">
              <a:latin typeface="Monotype Corsiva" panose="03010101010201010101" pitchFamily="66" charset="0"/>
            </a:endParaRPr>
          </a:p>
          <a:p>
            <a:r>
              <a:rPr lang="uk-UA" sz="2800" b="1" i="1" dirty="0">
                <a:latin typeface="Monotype Corsiva" panose="03010101010201010101" pitchFamily="66" charset="0"/>
              </a:rPr>
              <a:t>Якою є справжня любов?</a:t>
            </a:r>
            <a:endParaRPr lang="ru-RU" sz="2800" b="1" dirty="0">
              <a:latin typeface="Monotype Corsiva" panose="03010101010201010101" pitchFamily="66" charset="0"/>
            </a:endParaRPr>
          </a:p>
          <a:p>
            <a:r>
              <a:rPr lang="uk-UA" sz="2800" b="1" i="1" dirty="0">
                <a:latin typeface="Monotype Corsiva" panose="03010101010201010101" pitchFamily="66" charset="0"/>
              </a:rPr>
              <a:t>Як виявляється взаємозв'язок людини й природи?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07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2" y="0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1651139" y="1268760"/>
            <a:ext cx="6278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 навчає нас твір Лесі Українки?   </a:t>
            </a:r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1\Desktop\Лісова пісня\0c2156c9cdc6443def891980f943186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399" y="1973235"/>
            <a:ext cx="5060171" cy="3884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89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0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14" name="Выноска-облако 13"/>
          <p:cNvSpPr/>
          <p:nvPr/>
        </p:nvSpPr>
        <p:spPr>
          <a:xfrm>
            <a:off x="1187624" y="1196752"/>
            <a:ext cx="7128792" cy="396044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b="1" dirty="0" smtClean="0">
                <a:solidFill>
                  <a:srgbClr val="6666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66020" y="22768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БУТИ КОХАНИМ – ЦЕ БІЛЬШЕ, НІЖ БУТИ БАГАТИМ, </a:t>
            </a:r>
          </a:p>
          <a:p>
            <a:pPr algn="ctr"/>
            <a:r>
              <a:rPr lang="uk-UA" sz="24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БО БУТИ КОХАНИМ – ЦЕ ЗНАЧИТЬ БУТИ ЩАСЛИВИМ!</a:t>
            </a:r>
            <a:endParaRPr lang="ru-RU" sz="2400" b="1" dirty="0">
              <a:solidFill>
                <a:srgbClr val="000099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87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2" y="0"/>
            <a:ext cx="9143998" cy="1000111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395736" y="2276872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Вміти характеризувати образи драми-феєрії.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Написати твір-мініатюру «У чому сенс людського життя?» або «Краса людських взаємин  – у любові» (за мотивами   «Лісової пісні» Лесі Українки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4532" y="1000112"/>
            <a:ext cx="8380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Домашнє завдання: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569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61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96752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Рисунок 3" descr="Рисунок1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44" y="228611"/>
            <a:ext cx="2360935" cy="194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7544" y="843677"/>
            <a:ext cx="842493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altLang="ru-RU" i="1" dirty="0"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altLang="ru-RU" i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altLang="ru-RU" i="1" dirty="0"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altLang="ru-RU" i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2800" b="1" i="1" dirty="0">
                <a:solidFill>
                  <a:srgbClr val="0099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Сьогодні на занятті ми з вами повинні:</a:t>
            </a:r>
            <a:endParaRPr lang="ru-RU" altLang="ru-RU" sz="12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розкрити історію написання драми;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визначити жанр, тему, ідею твору;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’</a:t>
            </a: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ясувати сюжетно-композиційні особливості; 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розкрити образи та проблематику;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uk-UA" altLang="ru-RU" sz="28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розкрити 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тему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боротьби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за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вільне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кра­сиве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духовно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багате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життя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людини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в </a:t>
            </a: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драмі-феєрії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Лісова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пісня</a:t>
            </a:r>
            <a:r>
              <a:rPr lang="ru-RU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»</a:t>
            </a:r>
            <a:r>
              <a:rPr lang="uk-UA" altLang="ru-RU" sz="28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64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96752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2195736" y="1546204"/>
            <a:ext cx="5092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ЛЕСІ УКРАЇНКА І НАШЕ МІСТО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Desktop\Лісова пісня\00107157_n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54" y="2499645"/>
            <a:ext cx="2531175" cy="333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\Desktop\Лісова пісня\64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25080"/>
            <a:ext cx="4796984" cy="320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Двойная стрелка влево/вправо 8"/>
          <p:cNvSpPr/>
          <p:nvPr/>
        </p:nvSpPr>
        <p:spPr>
          <a:xfrm>
            <a:off x="2658629" y="3933056"/>
            <a:ext cx="1697347" cy="720080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84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0" y="0"/>
            <a:ext cx="9144000" cy="1196752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1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pic>
        <p:nvPicPr>
          <p:cNvPr id="12" name="Рисунок 11" descr="Рисунок23.wm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2160240" cy="2376264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649757" y="2293189"/>
            <a:ext cx="66247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ЛІТЕРАТУРНА ГРА</a:t>
            </a:r>
            <a:endParaRPr lang="ru-RU" sz="4400" b="1" dirty="0" smtClean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«Відгадай </a:t>
            </a:r>
            <a:r>
              <a:rPr lang="uk-UA" sz="4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героя з драми-феєрії Лесі Українки «Лісова пісня»»</a:t>
            </a:r>
            <a:endParaRPr lang="ru-RU" sz="40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15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5857889"/>
            <a:ext cx="9143998" cy="1000111"/>
            <a:chOff x="2" y="5857890"/>
            <a:chExt cx="9143998" cy="1000111"/>
          </a:xfrm>
        </p:grpSpPr>
        <p:pic>
          <p:nvPicPr>
            <p:cNvPr id="5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7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8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grpSp>
        <p:nvGrpSpPr>
          <p:cNvPr id="9" name="Заголовок 8"/>
          <p:cNvGrpSpPr>
            <a:grpSpLocks noGrp="1"/>
          </p:cNvGrpSpPr>
          <p:nvPr/>
        </p:nvGrpSpPr>
        <p:grpSpPr>
          <a:xfrm>
            <a:off x="0" y="0"/>
            <a:ext cx="9144000" cy="1052736"/>
            <a:chOff x="2" y="5857890"/>
            <a:chExt cx="9143998" cy="1000111"/>
          </a:xfrm>
        </p:grpSpPr>
        <p:pic>
          <p:nvPicPr>
            <p:cNvPr id="10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892989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1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3464724" y="4964905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2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200000">
              <a:off x="6036492" y="4964903"/>
              <a:ext cx="1000109" cy="2786084"/>
            </a:xfrm>
            <a:prstGeom prst="rect">
              <a:avLst/>
            </a:prstGeom>
            <a:noFill/>
          </p:spPr>
        </p:pic>
        <p:pic>
          <p:nvPicPr>
            <p:cNvPr id="13" name="Picture 6" descr="C:\Documents and Settings\Учитель\Рабочий стол\орнаменти\Урок10рис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 b="50000"/>
            <a:stretch>
              <a:fillRect/>
            </a:stretch>
          </p:blipFill>
          <p:spPr bwMode="auto">
            <a:xfrm rot="16200000">
              <a:off x="7947425" y="5661425"/>
              <a:ext cx="1000109" cy="1393041"/>
            </a:xfrm>
            <a:prstGeom prst="rect">
              <a:avLst/>
            </a:prstGeom>
            <a:noFill/>
          </p:spPr>
        </p:pic>
      </p:grpSp>
      <p:sp>
        <p:nvSpPr>
          <p:cNvPr id="2" name="Прямоугольник 1"/>
          <p:cNvSpPr/>
          <p:nvPr/>
        </p:nvSpPr>
        <p:spPr>
          <a:xfrm>
            <a:off x="310030" y="1091176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 з героїв драми-феєрії «Лісова пісня»...:</a:t>
            </a:r>
            <a:endParaRPr lang="ru-RU" sz="28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...не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дав зрубати дуба, хоча за нього купці давали немалі гроші?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...чудовим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співом ніжної сопілки пробуджує від сну Мавку?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...не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має волі своїм життям до себе дорівнятись?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...царівна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лісова з багатою душею і серцем, сповненим надії та любові?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...поранила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серпом навмисне руку, щоб не губить краси Русал­ки Польової?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...лукава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ніби видра, і хижа, наче рись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ур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гурток</Template>
  <TotalTime>899</TotalTime>
  <Words>2018</Words>
  <Application>Microsoft Office PowerPoint</Application>
  <PresentationFormat>Экран (4:3)</PresentationFormat>
  <Paragraphs>277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гурток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Портфоліо  керівника  гуртка “Цікава  етимологія”</dc:title>
  <dc:creator>DNA7 X86</dc:creator>
  <cp:lastModifiedBy>1</cp:lastModifiedBy>
  <cp:revision>78</cp:revision>
  <dcterms:created xsi:type="dcterms:W3CDTF">2013-05-25T11:51:53Z</dcterms:created>
  <dcterms:modified xsi:type="dcterms:W3CDTF">2014-01-30T08:38:53Z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7829275</vt:lpwstr>
  </property>
  <property fmtid="{D5CDD505-2E9C-101B-9397-08002B2CF9AE}" name="NXPowerLiteVersion" pid="3">
    <vt:lpwstr>D4.1.4</vt:lpwstr>
  </property>
</Properties>
</file>