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58" r:id="rId4"/>
    <p:sldId id="264" r:id="rId5"/>
    <p:sldId id="256" r:id="rId6"/>
    <p:sldId id="265" r:id="rId7"/>
    <p:sldId id="260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4" autoAdjust="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F119BB8-E998-4B63-B589-B6384E3FA016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3682EF6-197D-4B2F-9F4B-139235CBC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2;&#1084;&#1072;\Desktop\&#1053;&#1080;&#1085;&#1072;%20&#1052;&#1072;&#1090;&#1074;&#1080;&#1077;&#1085;&#1082;&#1086;%20&#1080;%20&#1061;&#1086;&#1088;%20&#1041;&#1077;&#1088;&#1077;&#1075;&#1080;&#1085;&#1103;%20-%20&#1050;&#1074;&#1110;&#1090;&#1082;&#1072;-&#1076;&#1091;&#1096;&#1072;%20(OST%20&#1057;&#1086;&#1088;&#1086;&#1095;&#1080;&#1085;&#1089;&#1082;&#1072;&#1103;%20&#1103;&#1088;&#1084;&#1072;&#1088;&#1082;&#1072;)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Микола Вороний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Мама\Desktop\img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30263" y="1600200"/>
            <a:ext cx="6283474" cy="470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Тема : Роль слова, пісні, історії в житті будь-якої людини. Краса природи рідного краю в моєму житті.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Мама\Desktop\мальчик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39950" y="2038350"/>
            <a:ext cx="4864100" cy="408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МЕТА уроку: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105B7"/>
                </a:solidFill>
              </a:rPr>
              <a:t>Я знатиму:основні факти життя письменника; зміст тексту; поняття теорії літератури: поема, ліричний герой…</a:t>
            </a:r>
          </a:p>
          <a:p>
            <a:r>
              <a:rPr lang="uk-UA" dirty="0" smtClean="0">
                <a:solidFill>
                  <a:srgbClr val="0105B7"/>
                </a:solidFill>
              </a:rPr>
              <a:t>Я умітиму: розповідати про письменника; переказувати зміст, історію написання твору...</a:t>
            </a:r>
          </a:p>
          <a:p>
            <a:r>
              <a:rPr lang="uk-UA" dirty="0" smtClean="0">
                <a:solidFill>
                  <a:srgbClr val="0105B7"/>
                </a:solidFill>
              </a:rPr>
              <a:t>Визначати тему та ідею, аналізувати художні засоби… Самостійно працювати з книгою, готувати випереджувальні завдання, давати оцінку прочитаному, порівнювати минуле й сучасність, висловлювати власні думки…</a:t>
            </a:r>
            <a:endParaRPr lang="ru-RU" dirty="0">
              <a:solidFill>
                <a:srgbClr val="0105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ма\Desktop\презентация фото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072493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тепь.jpg"/>
          <p:cNvPicPr>
            <a:picLocks noChangeAspect="1"/>
          </p:cNvPicPr>
          <p:nvPr/>
        </p:nvPicPr>
        <p:blipFill>
          <a:blip r:embed="rId2">
            <a:lum bright="8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ма\Desktop\степь и полы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0"/>
            <a:ext cx="11430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Батьківщина для мене – це…</a:t>
            </a:r>
            <a:b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Мені пригадуються  </a:t>
            </a: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</a:rPr>
              <a:t>пов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’</a:t>
            </a: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</a:rPr>
              <a:t>язані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 з цим…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Мама\Desktop\презет 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714488"/>
            <a:ext cx="6929486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ма\Desktop\полын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9163" y="1143000"/>
            <a:ext cx="4765675" cy="4572000"/>
          </a:xfrm>
          <a:prstGeom prst="rect">
            <a:avLst/>
          </a:prstGeom>
          <a:noFill/>
        </p:spPr>
      </p:pic>
      <p:pic>
        <p:nvPicPr>
          <p:cNvPr id="3" name="Нина Матвиенко и Хор Берегиня - Квітка-душа (OST Сорочинская ярмар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58082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3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rgbClr val="49711E"/>
      </a:dk1>
      <a:lt1>
        <a:srgbClr val="92D050"/>
      </a:lt1>
      <a:dk2>
        <a:srgbClr val="6DAA2D"/>
      </a:dk2>
      <a:lt2>
        <a:srgbClr val="92D050"/>
      </a:lt2>
      <a:accent1>
        <a:srgbClr val="BDE296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134</TotalTime>
  <Words>95</Words>
  <Application>Microsoft Office PowerPoint</Application>
  <PresentationFormat>Экран (4:3)</PresentationFormat>
  <Paragraphs>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Микола Вороний</vt:lpstr>
      <vt:lpstr>Тема : Роль слова, пісні, історії в житті будь-якої людини. Краса природи рідного краю в моєму житті.</vt:lpstr>
      <vt:lpstr>МЕТА уроку:</vt:lpstr>
      <vt:lpstr>Слайд 4</vt:lpstr>
      <vt:lpstr>Слайд 5</vt:lpstr>
      <vt:lpstr>Слайд 6</vt:lpstr>
      <vt:lpstr>Батьківщина для мене – це… Мені пригадуються  пов’язані з цим…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Мама</cp:lastModifiedBy>
  <cp:revision>13</cp:revision>
  <dcterms:created xsi:type="dcterms:W3CDTF">2015-10-20T17:41:12Z</dcterms:created>
  <dcterms:modified xsi:type="dcterms:W3CDTF">2015-10-21T18:07:07Z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764725</vt:lpwstr>
  </property>
  <property fmtid="{D5CDD505-2E9C-101B-9397-08002B2CF9AE}" name="NXPowerLiteVersion" pid="3">
    <vt:lpwstr>D4.1.4</vt:lpwstr>
  </property>
</Properties>
</file>