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61" r:id="rId5"/>
    <p:sldId id="263" r:id="rId6"/>
    <p:sldId id="262" r:id="rId7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5" autoAdjust="0"/>
    <p:restoredTop sz="94585" autoAdjust="0"/>
  </p:normalViewPr>
  <p:slideViewPr>
    <p:cSldViewPr>
      <p:cViewPr varScale="1">
        <p:scale>
          <a:sx n="55" d="100"/>
          <a:sy n="55" d="100"/>
        </p:scale>
        <p:origin x="-1459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4" y="272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3ED41-09F2-4198-A58E-382564CB93DE}" type="datetimeFigureOut">
              <a:rPr lang="uk-UA" smtClean="0"/>
              <a:t>19.05.2015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1310-CDA9-4057-ADB3-6D25B3DA53C4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23961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3ED41-09F2-4198-A58E-382564CB93DE}" type="datetimeFigureOut">
              <a:rPr lang="uk-UA" smtClean="0"/>
              <a:t>19.05.2015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1310-CDA9-4057-ADB3-6D25B3DA53C4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542583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3ED41-09F2-4198-A58E-382564CB93DE}" type="datetimeFigureOut">
              <a:rPr lang="uk-UA" smtClean="0"/>
              <a:t>19.05.2015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1310-CDA9-4057-ADB3-6D25B3DA53C4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70694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3ED41-09F2-4198-A58E-382564CB93DE}" type="datetimeFigureOut">
              <a:rPr lang="uk-UA" smtClean="0"/>
              <a:t>19.05.2015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1310-CDA9-4057-ADB3-6D25B3DA53C4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577359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3ED41-09F2-4198-A58E-382564CB93DE}" type="datetimeFigureOut">
              <a:rPr lang="uk-UA" smtClean="0"/>
              <a:t>19.05.2015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1310-CDA9-4057-ADB3-6D25B3DA53C4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903231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3ED41-09F2-4198-A58E-382564CB93DE}" type="datetimeFigureOut">
              <a:rPr lang="uk-UA" smtClean="0"/>
              <a:t>19.05.2015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1310-CDA9-4057-ADB3-6D25B3DA53C4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52000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3ED41-09F2-4198-A58E-382564CB93DE}" type="datetimeFigureOut">
              <a:rPr lang="uk-UA" smtClean="0"/>
              <a:t>19.05.2015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1310-CDA9-4057-ADB3-6D25B3DA53C4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3326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3ED41-09F2-4198-A58E-382564CB93DE}" type="datetimeFigureOut">
              <a:rPr lang="uk-UA" smtClean="0"/>
              <a:t>19.05.2015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1310-CDA9-4057-ADB3-6D25B3DA53C4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66148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3ED41-09F2-4198-A58E-382564CB93DE}" type="datetimeFigureOut">
              <a:rPr lang="uk-UA" smtClean="0"/>
              <a:t>19.05.2015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1310-CDA9-4057-ADB3-6D25B3DA53C4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460348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3ED41-09F2-4198-A58E-382564CB93DE}" type="datetimeFigureOut">
              <a:rPr lang="uk-UA" smtClean="0"/>
              <a:t>19.05.2015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1310-CDA9-4057-ADB3-6D25B3DA53C4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387367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3ED41-09F2-4198-A58E-382564CB93DE}" type="datetimeFigureOut">
              <a:rPr lang="uk-UA" smtClean="0"/>
              <a:t>19.05.2015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91310-CDA9-4057-ADB3-6D25B3DA53C4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85603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53ED41-09F2-4198-A58E-382564CB93DE}" type="datetimeFigureOut">
              <a:rPr lang="uk-UA" smtClean="0"/>
              <a:t>19.05.2015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491310-CDA9-4057-ADB3-6D25B3DA53C4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9001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2" Target="../media/image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.xml.rels><?xml version="1.0" encoding="UTF-8" standalone="yes" ?><Relationships xmlns="http://schemas.openxmlformats.org/package/2006/relationships"><Relationship Id="rId8" Target="http://uk.wikipedia.org/wiki/%D0%A1%D1%83%D1%85%D0%BE%D0%BF%D1%83%D1%82%D0%BD%D1%96_%D0%B2%D1%96%D0%B9%D1%81%D1%8C%D0%BA%D0%B0_%D0%97%D0%B1%D1%80%D0%BE%D0%B9%D0%BD%D0%B8%D1%85_%D0%A1%D0%B8%D0%BB_%D0%A3%D0%BA%D1%80%D0%B0%D1%97%D0%BD%D0%B8" TargetMode="External" Type="http://schemas.openxmlformats.org/officeDocument/2006/relationships/hyperlink"/><Relationship Id="rId13" Target="http://uk.wikipedia.org/wiki/%D0%9F%D0%90%D0%A0%D0%84" TargetMode="External" Type="http://schemas.openxmlformats.org/officeDocument/2006/relationships/hyperlink"/><Relationship Id="rId3" Target="http://uk.wikipedia.org/wiki/1981" TargetMode="External" Type="http://schemas.openxmlformats.org/officeDocument/2006/relationships/hyperlink"/><Relationship Id="rId7" Target="http://uk.wikipedia.org/wiki/%D0%90%D1%80%D0%BC%D1%96%D0%B9%D1%81%D1%8C%D0%BA%D0%B0_%D0%B0%D0%B2%D1%96%D0%B0%D1%86%D1%96%D1%8F" TargetMode="External" Type="http://schemas.openxmlformats.org/officeDocument/2006/relationships/hyperlink"/><Relationship Id="rId12" Target="http://uk.wikipedia.org/wiki/%D0%9D%D0%B0%D1%80%D0%BE%D0%B4%D0%BD%D0%B8%D0%B9_%D0%B4%D0%B5%D0%BF%D1%83%D1%82%D0%B0%D1%82_%D0%A3%D0%BA%D1%80%D0%B0%D1%97%D0%BD%D0%B8_8-%D0%B3%D0%BE_%D1%81%D0%BA%D0%BB%D0%B8%D0%BA%D0%B0%D0%BD%D0%BD%D1%8F" TargetMode="External" Type="http://schemas.openxmlformats.org/officeDocument/2006/relationships/hyperlink"/><Relationship Id="rId2" Target="http://uk.wikipedia.org/wiki/11_%D1%82%D1%80%D0%B0%D0%B2%D0%BD%D1%8F" TargetMode="External" Type="http://schemas.openxmlformats.org/officeDocument/2006/relationships/hyperlink"/><Relationship Id="rId1" Target="../slideLayouts/slideLayout8.xml" Type="http://schemas.openxmlformats.org/officeDocument/2006/relationships/slideLayout"/><Relationship Id="rId6" Target="http://uk.wikipedia.org/wiki/16-%D0%B0_%D0%BE%D0%BA%D1%80%D0%B5%D0%BC%D0%B0_%D0%B1%D1%80%D0%B8%D0%B3%D0%B0%D0%B4%D0%B0_%D0%B0%D1%80%D0%BC%D1%96%D0%B9%D1%81%D1%8C%D0%BA%D0%BE%D1%97_%D0%B0%D0%B2%D1%96%D0%B0%D1%86%D1%96%D1%97" TargetMode="External" Type="http://schemas.openxmlformats.org/officeDocument/2006/relationships/hyperlink"/><Relationship Id="rId11" Target="http://uk.wikipedia.org/wiki/2015" TargetMode="External" Type="http://schemas.openxmlformats.org/officeDocument/2006/relationships/hyperlink"/><Relationship Id="rId5" Target="http://uk.wikipedia.org/wiki/%D0%9C%D1%96-24" TargetMode="External" Type="http://schemas.openxmlformats.org/officeDocument/2006/relationships/hyperlink"/><Relationship Id="rId10" Target="http://uk.wikipedia.org/wiki/%D0%93%D0%B5%D1%80%D0%BE%D0%B9_%D0%A3%D0%BA%D1%80%D0%B0%D1%97%D0%BD%D0%B8" TargetMode="External" Type="http://schemas.openxmlformats.org/officeDocument/2006/relationships/hyperlink"/><Relationship Id="rId4" Target="http://uk.wikipedia.org/wiki/%D0%9A%D0%B8%D1%97%D0%B2" TargetMode="External" Type="http://schemas.openxmlformats.org/officeDocument/2006/relationships/hyperlink"/><Relationship Id="rId9" Target="http://uk.wikipedia.org/wiki/%D0%A1%D1%82%D0%B0%D1%80%D1%88%D0%B8%D0%B9_%D0%BB%D0%B5%D0%B9%D1%82%D0%B5%D0%BD%D0%B0%D0%BD%D1%82" TargetMode="External" Type="http://schemas.openxmlformats.org/officeDocument/2006/relationships/hyperlink"/><Relationship Id="rId14" Target="../media/image2.jpeg" Type="http://schemas.openxmlformats.org/officeDocument/2006/relationships/image"/></Relationships>
</file>

<file path=ppt/slides/_rels/slide3.xml.rels><?xml version="1.0" encoding="UTF-8" standalone="yes" ?><Relationships xmlns="http://schemas.openxmlformats.org/package/2006/relationships"><Relationship Id="rId3" Target="http://uk.wikipedia.org/wiki/%D0%90%D0%BD%D1%82%D0%B8%D1%82%D0%B5%D1%80%D0%BE%D1%80%D0%B8%D1%81%D1%82%D0%B8%D1%87%D0%BD%D0%B0_%D0%BE%D0%BF%D0%B5%D1%80%D0%B0%D1%86%D1%96%D1%8F_%D0%BD%D0%B0_%D1%81%D1%85%D0%BE%D0%B4%D1%96_%D0%A3%D0%BA%D1%80%D0%B0%D1%97%D0%BD%D0%B8_(2014)" TargetMode="External" Type="http://schemas.openxmlformats.org/officeDocument/2006/relationships/hyperlink"/><Relationship Id="rId7" Target="../media/image3.jpeg" Type="http://schemas.openxmlformats.org/officeDocument/2006/relationships/image"/><Relationship Id="rId2" Target="http://uk.wikipedia.org/wiki/%D0%92%D1%96%D0%B9%D0%BD%D0%B0_%D0%BD%D0%B0_%D1%81%D1%85%D0%BE%D0%B4%D1%96_%D0%A3%D0%BA%D1%80%D0%B0%D1%97%D0%BD%D0%B8" TargetMode="External" Type="http://schemas.openxmlformats.org/officeDocument/2006/relationships/hyperlink"/><Relationship Id="rId1" Target="../slideLayouts/slideLayout8.xml" Type="http://schemas.openxmlformats.org/officeDocument/2006/relationships/slideLayout"/><Relationship Id="rId6" Target="http://uk.wikipedia.org/wiki/%D0%9B%D1%83%D0%B3%D0%B0%D0%BD%D1%81%D1%8C%D0%BA" TargetMode="External" Type="http://schemas.openxmlformats.org/officeDocument/2006/relationships/hyperlink"/><Relationship Id="rId5" Target="http://uk.wikipedia.org/wiki/%D0%9C%D0%B5%D1%82%D0%B0%D0%BB%D1%96%D1%81%D1%82_(%D0%A1%D0%BB%D0%BE%D0%B2%27%D1%8F%D0%BD%D0%BE%D1%81%D0%B5%D1%80%D0%B1%D1%81%D1%8C%D0%BA%D0%B8%D0%B9_%D1%80%D0%B0%D0%B9%D0%BE%D0%BD)" TargetMode="External" Type="http://schemas.openxmlformats.org/officeDocument/2006/relationships/hyperlink"/><Relationship Id="rId4" Target="http://uk.wikipedia.org/wiki/%D0%90%D0%B9%D0%B4%D0%B0%D1%80_(%D0%B1%D0%B0%D1%82%D0%B0%D0%BB%D1%8C%D0%B9%D0%BE%D0%BD)" TargetMode="External" Type="http://schemas.openxmlformats.org/officeDocument/2006/relationships/hyperlink"/></Relationships>
</file>

<file path=ppt/slides/_rels/slide4.xml.rels><?xml version="1.0" encoding="UTF-8" standalone="yes" ?><Relationships xmlns="http://schemas.openxmlformats.org/package/2006/relationships"><Relationship Id="rId8" Target="http://uk.wikipedia.org/wiki/2014" TargetMode="External" Type="http://schemas.openxmlformats.org/officeDocument/2006/relationships/hyperlink"/><Relationship Id="rId3" Target="http://uk.wikipedia.org/wiki/%D0%9E%D1%80%D0%B4%D0%B5%D0%BD_%C2%AB%D0%97%D0%BE%D0%BB%D0%BE%D1%82%D0%B0_%D0%97%D1%96%D1%80%D0%BA%D0%B0%C2%BB" TargetMode="External" Type="http://schemas.openxmlformats.org/officeDocument/2006/relationships/hyperlink"/><Relationship Id="rId7" Target="http://uk.wikipedia.org/wiki/21_%D1%81%D0%B5%D1%80%D0%BF%D0%BD%D1%8F" TargetMode="External" Type="http://schemas.openxmlformats.org/officeDocument/2006/relationships/hyperlink"/><Relationship Id="rId12" Target="../media/image4.jpeg" Type="http://schemas.openxmlformats.org/officeDocument/2006/relationships/image"/><Relationship Id="rId2" Target="http://uk.wikipedia.org/wiki/%D0%93%D0%B5%D1%80%D0%BE%D0%B9_%D0%A3%D0%BA%D1%80%D0%B0%D1%97%D0%BD%D0%B8" TargetMode="External" Type="http://schemas.openxmlformats.org/officeDocument/2006/relationships/hyperlink"/><Relationship Id="rId1" Target="../slideLayouts/slideLayout8.xml" Type="http://schemas.openxmlformats.org/officeDocument/2006/relationships/slideLayout"/><Relationship Id="rId6" Target="http://uk.wikipedia.org/wiki/%D0%9E%D1%80%D0%B4%D0%B5%D0%BD_%C2%AB%D0%97%D0%B0_%D0%BC%D1%83%D0%B6%D0%BD%D1%96%D1%81%D1%82%D1%8C%C2%BB" TargetMode="External" Type="http://schemas.openxmlformats.org/officeDocument/2006/relationships/hyperlink"/><Relationship Id="rId11" Target="http://uk.wikipedia.org/wiki/%D0%A1%D0%B2%D1%96%D1%82%D0%BB%D0%BE_%D1%81%D0%BF%D1%80%D0%B0%D0%B2%D0%B5%D0%B4%D0%BB%D0%B8%D0%B2%D0%BE%D1%81%D1%82%D1%96" TargetMode="External" Type="http://schemas.openxmlformats.org/officeDocument/2006/relationships/hyperlink"/><Relationship Id="rId5" Target="http://uk.wikipedia.org/wiki/2015" TargetMode="External" Type="http://schemas.openxmlformats.org/officeDocument/2006/relationships/hyperlink"/><Relationship Id="rId10" Target="http://uk.wikipedia.org/wiki/%D0%A1%D0%B0%D0%B2%D1%87%D0%B5%D0%BD%D0%BA%D0%BE_%D0%9D%D0%B0%D0%B4%D1%96%D1%8F_%D0%92%D1%96%D0%BA%D1%82%D0%BE%D1%80%D1%96%D0%B2%D0%BD%D0%B0#cite_note-42" TargetMode="External" Type="http://schemas.openxmlformats.org/officeDocument/2006/relationships/hyperlink"/><Relationship Id="rId4" Target="http://uk.wikipedia.org/wiki/2_%D0%B1%D0%B5%D1%80%D0%B5%D0%B7%D0%BD%D1%8F" TargetMode="External" Type="http://schemas.openxmlformats.org/officeDocument/2006/relationships/hyperlink"/><Relationship Id="rId9" Target="http://uk.wikipedia.org/wiki/1_%D0%B1%D0%B5%D1%80%D0%B5%D0%B7%D0%BD%D1%8F" TargetMode="External" Type="http://schemas.openxmlformats.org/officeDocument/2006/relationships/hyperlink"/></Relationships>
</file>

<file path=ppt/slides/_rels/slide5.xml.rels><?xml version="1.0" encoding="UTF-8" standalone="yes" ?><Relationships xmlns="http://schemas.openxmlformats.org/package/2006/relationships"><Relationship Id="rId2" Target="../media/image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6.xml.rels><?xml version="1.0" encoding="UTF-8" standalone="yes" ?><Relationships xmlns="http://schemas.openxmlformats.org/package/2006/relationships"><Relationship Id="rId2" Target="../media/image6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УКРАЇНКА,ЯКА ЗДИВУВАЛА СВІТ</a:t>
            </a:r>
            <a:endParaRPr lang="uk-UA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00200"/>
            <a:ext cx="7632847" cy="5141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75579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endParaRPr lang="uk-UA" b="1" dirty="0" smtClean="0"/>
          </a:p>
          <a:p>
            <a:r>
              <a:rPr lang="vi-VN" sz="8000" b="1" dirty="0" smtClean="0"/>
              <a:t>Наді́я </a:t>
            </a:r>
            <a:r>
              <a:rPr lang="vi-VN" sz="8000" b="1" dirty="0"/>
              <a:t>Ві́кторівна </a:t>
            </a:r>
            <a:r>
              <a:rPr lang="vi-VN" sz="8000" b="1" dirty="0" smtClean="0"/>
              <a:t>Са́вченко</a:t>
            </a:r>
            <a:endParaRPr lang="uk-UA" sz="8000" b="1" dirty="0" smtClean="0"/>
          </a:p>
          <a:p>
            <a:r>
              <a:rPr lang="vi-VN" sz="8000" dirty="0"/>
              <a:t> (* </a:t>
            </a:r>
            <a:r>
              <a:rPr lang="vi-VN" sz="8000" dirty="0">
                <a:hlinkClick r:id="rId2" tooltip="11 травня"/>
              </a:rPr>
              <a:t>11 травня</a:t>
            </a:r>
            <a:r>
              <a:rPr lang="vi-VN" sz="8000" dirty="0"/>
              <a:t> </a:t>
            </a:r>
            <a:r>
              <a:rPr lang="vi-VN" sz="8000" dirty="0">
                <a:hlinkClick r:id="rId3" tooltip="1981"/>
              </a:rPr>
              <a:t>1981</a:t>
            </a:r>
            <a:r>
              <a:rPr lang="vi-VN" sz="8000" dirty="0"/>
              <a:t>, </a:t>
            </a:r>
            <a:r>
              <a:rPr lang="vi-VN" sz="8000" dirty="0">
                <a:hlinkClick r:id="rId4" tooltip="Київ"/>
              </a:rPr>
              <a:t>Київ</a:t>
            </a:r>
            <a:r>
              <a:rPr lang="vi-VN" sz="8000" dirty="0"/>
              <a:t>) — українська </a:t>
            </a:r>
            <a:r>
              <a:rPr lang="vi-VN" sz="8000" dirty="0" smtClean="0"/>
              <a:t>військова</a:t>
            </a:r>
            <a:r>
              <a:rPr lang="vi-VN" sz="8000" baseline="30000" dirty="0" smtClean="0"/>
              <a:t>[</a:t>
            </a:r>
            <a:r>
              <a:rPr lang="uk-UA" sz="8000" dirty="0" smtClean="0"/>
              <a:t> </a:t>
            </a:r>
            <a:r>
              <a:rPr lang="vi-VN" sz="8000" dirty="0" smtClean="0"/>
              <a:t> </a:t>
            </a:r>
            <a:r>
              <a:rPr lang="vi-VN" sz="8000" dirty="0"/>
              <a:t>штурман-оператор вертольота </a:t>
            </a:r>
            <a:r>
              <a:rPr lang="vi-VN" sz="8000" dirty="0">
                <a:hlinkClick r:id="rId5" tooltip="Мі-24"/>
              </a:rPr>
              <a:t>Мі-24</a:t>
            </a:r>
            <a:r>
              <a:rPr lang="vi-VN" sz="8000" dirty="0"/>
              <a:t> </a:t>
            </a:r>
            <a:r>
              <a:rPr lang="vi-VN" sz="8000" dirty="0">
                <a:hlinkClick r:id="rId6" tooltip="16-а окрема бригада армійської авіації"/>
              </a:rPr>
              <a:t>16-ї окремої бригади</a:t>
            </a:r>
            <a:r>
              <a:rPr lang="vi-VN" sz="8000" dirty="0"/>
              <a:t> </a:t>
            </a:r>
            <a:r>
              <a:rPr lang="vi-VN" sz="8000" dirty="0">
                <a:hlinkClick r:id="rId7" tooltip="Армійська авіація"/>
              </a:rPr>
              <a:t>армійської авіації</a:t>
            </a:r>
            <a:r>
              <a:rPr lang="vi-VN" sz="8000" dirty="0"/>
              <a:t> </a:t>
            </a:r>
            <a:r>
              <a:rPr lang="vi-VN" sz="8000" dirty="0">
                <a:hlinkClick r:id="rId8" tooltip="Сухопутні війська Збройних Сил України"/>
              </a:rPr>
              <a:t>Сухопутних військ Збройних Сил України</a:t>
            </a:r>
            <a:r>
              <a:rPr lang="vi-VN" sz="8000" dirty="0"/>
              <a:t>, </a:t>
            </a:r>
            <a:r>
              <a:rPr lang="vi-VN" sz="8000" dirty="0">
                <a:hlinkClick r:id="rId9" tooltip="Старший лейтенант"/>
              </a:rPr>
              <a:t>старший </a:t>
            </a:r>
            <a:r>
              <a:rPr lang="vi-VN" sz="8000" dirty="0" smtClean="0">
                <a:hlinkClick r:id="rId9" tooltip="Старший лейтенант"/>
              </a:rPr>
              <a:t>лейтенант</a:t>
            </a:r>
            <a:r>
              <a:rPr lang="uk-UA" sz="8000" baseline="30000" dirty="0"/>
              <a:t> </a:t>
            </a:r>
            <a:r>
              <a:rPr lang="uk-UA" sz="8000" baseline="30000" dirty="0" smtClean="0"/>
              <a:t>.</a:t>
            </a:r>
            <a:r>
              <a:rPr lang="vi-VN" sz="8000" dirty="0"/>
              <a:t> </a:t>
            </a:r>
            <a:r>
              <a:rPr lang="vi-VN" sz="8000" dirty="0">
                <a:hlinkClick r:id="rId10" tooltip="Герой України"/>
              </a:rPr>
              <a:t>Герой України</a:t>
            </a:r>
            <a:r>
              <a:rPr lang="vi-VN" sz="8000" dirty="0"/>
              <a:t> (</a:t>
            </a:r>
            <a:r>
              <a:rPr lang="vi-VN" sz="8000" dirty="0">
                <a:hlinkClick r:id="rId11" tooltip="2015"/>
              </a:rPr>
              <a:t>2015</a:t>
            </a:r>
            <a:r>
              <a:rPr lang="vi-VN" sz="8000" dirty="0"/>
              <a:t>).</a:t>
            </a:r>
          </a:p>
          <a:p>
            <a:endParaRPr lang="uk-UA" sz="8000" dirty="0" smtClean="0"/>
          </a:p>
          <a:p>
            <a:r>
              <a:rPr lang="vi-VN" sz="8000" dirty="0" smtClean="0"/>
              <a:t>На </a:t>
            </a:r>
            <a:r>
              <a:rPr lang="vi-VN" sz="8000" dirty="0"/>
              <a:t>початку липня 2014 р. опинилась на території Росії і звинувачена у вбивстві російських журналістів, хоча перед тим була захоплена та ув'язнена проросійськими сепаратистами, активну співпрацю з якими офіційна влада Росії не визнає. Рішенням ПЦ «Меморіал» Надія Савченко офіційно визнана політичним в'язнем</a:t>
            </a:r>
            <a:r>
              <a:rPr lang="vi-VN" sz="8000" dirty="0" smtClean="0"/>
              <a:t>.</a:t>
            </a:r>
            <a:r>
              <a:rPr lang="vi-VN" sz="8000" baseline="30000" dirty="0" smtClean="0"/>
              <a:t>[</a:t>
            </a:r>
            <a:endParaRPr lang="uk-UA" sz="8000" baseline="30000" dirty="0"/>
          </a:p>
          <a:p>
            <a:r>
              <a:rPr lang="vi-VN" sz="8000" dirty="0"/>
              <a:t> </a:t>
            </a:r>
            <a:endParaRPr lang="uk-UA" sz="8000" dirty="0" smtClean="0"/>
          </a:p>
          <a:p>
            <a:r>
              <a:rPr lang="vi-VN" sz="8000" dirty="0" smtClean="0">
                <a:hlinkClick r:id="rId12" tooltip="Народний депутат України 8-го скликання"/>
              </a:rPr>
              <a:t>Народний </a:t>
            </a:r>
            <a:r>
              <a:rPr lang="vi-VN" sz="8000" dirty="0">
                <a:hlinkClick r:id="rId12" tooltip="Народний депутат України 8-го скликання"/>
              </a:rPr>
              <a:t>депутат України 8-го скликання</a:t>
            </a:r>
            <a:r>
              <a:rPr lang="vi-VN" sz="8000" dirty="0" smtClean="0"/>
              <a:t>.</a:t>
            </a:r>
            <a:endParaRPr lang="uk-UA" sz="8000" dirty="0" smtClean="0"/>
          </a:p>
          <a:p>
            <a:r>
              <a:rPr lang="vi-VN" sz="8000" dirty="0" smtClean="0"/>
              <a:t> </a:t>
            </a:r>
            <a:r>
              <a:rPr lang="vi-VN" sz="8000" dirty="0"/>
              <a:t>Делегат </a:t>
            </a:r>
            <a:r>
              <a:rPr lang="vi-VN" sz="8000" dirty="0">
                <a:hlinkClick r:id="rId13" tooltip="ПАРЄ"/>
              </a:rPr>
              <a:t>Парламентської асамблеї Ради </a:t>
            </a:r>
            <a:r>
              <a:rPr lang="vi-VN" sz="8000" dirty="0" smtClean="0">
                <a:hlinkClick r:id="rId13" tooltip="ПАРЄ"/>
              </a:rPr>
              <a:t>Європи</a:t>
            </a:r>
            <a:r>
              <a:rPr lang="vi-VN" sz="8000" baseline="30000" dirty="0" smtClean="0"/>
              <a:t>]</a:t>
            </a:r>
            <a:endParaRPr lang="vi-VN" sz="8000" dirty="0"/>
          </a:p>
        </p:txBody>
      </p:sp>
      <p:sp>
        <p:nvSpPr>
          <p:cNvPr id="6" name="Місце для тексту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367240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61705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err="1"/>
              <a:t>Під</a:t>
            </a:r>
            <a:r>
              <a:rPr lang="ru-RU" dirty="0"/>
              <a:t> час </a:t>
            </a:r>
            <a:r>
              <a:rPr lang="ru-RU" dirty="0" err="1">
                <a:hlinkClick r:id="rId2" tooltip="Війна на сході України"/>
              </a:rPr>
              <a:t>війни</a:t>
            </a:r>
            <a:r>
              <a:rPr lang="ru-RU" dirty="0">
                <a:hlinkClick r:id="rId2" tooltip="Війна на сході України"/>
              </a:rPr>
              <a:t> на </a:t>
            </a:r>
            <a:r>
              <a:rPr lang="ru-RU" dirty="0" err="1">
                <a:hlinkClick r:id="rId2" tooltip="Війна на сході України"/>
              </a:rPr>
              <a:t>сході</a:t>
            </a:r>
            <a:r>
              <a:rPr lang="ru-RU" dirty="0">
                <a:hlinkClick r:id="rId2" tooltip="Війна на сході України"/>
              </a:rPr>
              <a:t> </a:t>
            </a:r>
            <a:r>
              <a:rPr lang="ru-RU" dirty="0" err="1">
                <a:hlinkClick r:id="rId2" tooltip="Війна на сході України"/>
              </a:rPr>
              <a:t>України</a:t>
            </a:r>
            <a:r>
              <a:rPr lang="ru-RU" dirty="0">
                <a:hlinkClick r:id="rId2" tooltip="Війна на сході України"/>
              </a:rPr>
              <a:t> 2014 року</a:t>
            </a:r>
            <a:r>
              <a:rPr lang="ru-RU" dirty="0"/>
              <a:t> брала участь в </a:t>
            </a:r>
            <a:r>
              <a:rPr lang="ru-RU" dirty="0" err="1">
                <a:hlinkClick r:id="rId3" tooltip="Антитерористична операція на сході України (2014)"/>
              </a:rPr>
              <a:t>антитерористичній</a:t>
            </a:r>
            <a:r>
              <a:rPr lang="ru-RU" dirty="0">
                <a:hlinkClick r:id="rId3" tooltip="Антитерористична операція на сході України (2014)"/>
              </a:rPr>
              <a:t> </a:t>
            </a:r>
            <a:r>
              <a:rPr lang="ru-RU" dirty="0" err="1">
                <a:hlinkClick r:id="rId3" tooltip="Антитерористична операція на сході України (2014)"/>
              </a:rPr>
              <a:t>операції</a:t>
            </a:r>
            <a:r>
              <a:rPr lang="ru-RU" dirty="0"/>
              <a:t> як </a:t>
            </a:r>
            <a:r>
              <a:rPr lang="ru-RU" dirty="0" err="1"/>
              <a:t>доброволець</a:t>
            </a:r>
            <a:r>
              <a:rPr lang="ru-RU" dirty="0"/>
              <a:t> </a:t>
            </a:r>
            <a:r>
              <a:rPr lang="ru-RU" dirty="0" err="1"/>
              <a:t>батальйону</a:t>
            </a:r>
            <a:r>
              <a:rPr lang="ru-RU" dirty="0"/>
              <a:t> </a:t>
            </a:r>
            <a:r>
              <a:rPr lang="ru-RU" dirty="0">
                <a:hlinkClick r:id="rId4" tooltip="Айдар (батальйон)"/>
              </a:rPr>
              <a:t>«Айдар</a:t>
            </a:r>
            <a:r>
              <a:rPr lang="ru-RU" dirty="0" smtClean="0">
                <a:hlinkClick r:id="rId4" tooltip="Айдар (батальйон)"/>
              </a:rPr>
              <a:t>»</a:t>
            </a:r>
            <a:r>
              <a:rPr lang="ru-RU" dirty="0" smtClean="0"/>
              <a:t>.</a:t>
            </a:r>
            <a:r>
              <a:rPr lang="ru-RU" dirty="0"/>
              <a:t> При </a:t>
            </a:r>
            <a:r>
              <a:rPr lang="ru-RU" dirty="0" err="1"/>
              <a:t>цьому</a:t>
            </a:r>
            <a:r>
              <a:rPr lang="ru-RU" dirty="0"/>
              <a:t> </a:t>
            </a:r>
            <a:r>
              <a:rPr lang="ru-RU" dirty="0" err="1"/>
              <a:t>залишалася</a:t>
            </a:r>
            <a:r>
              <a:rPr lang="ru-RU" dirty="0"/>
              <a:t> </a:t>
            </a:r>
            <a:r>
              <a:rPr lang="ru-RU" dirty="0" err="1"/>
              <a:t>діючим</a:t>
            </a:r>
            <a:r>
              <a:rPr lang="ru-RU" dirty="0"/>
              <a:t> </a:t>
            </a:r>
            <a:r>
              <a:rPr lang="ru-RU" dirty="0" err="1"/>
              <a:t>офіцером</a:t>
            </a:r>
            <a:r>
              <a:rPr lang="ru-RU" dirty="0"/>
              <a:t> ЗСУ, </a:t>
            </a:r>
            <a:r>
              <a:rPr lang="ru-RU" dirty="0" err="1"/>
              <a:t>беручи</a:t>
            </a:r>
            <a:r>
              <a:rPr lang="ru-RU" dirty="0"/>
              <a:t> участь в АТО в межах </a:t>
            </a:r>
            <a:r>
              <a:rPr lang="ru-RU" dirty="0" err="1"/>
              <a:t>двох</a:t>
            </a:r>
            <a:r>
              <a:rPr lang="ru-RU" dirty="0"/>
              <a:t> </a:t>
            </a:r>
            <a:r>
              <a:rPr lang="ru-RU" dirty="0" err="1"/>
              <a:t>відпусток</a:t>
            </a:r>
            <a:r>
              <a:rPr lang="ru-RU" dirty="0"/>
              <a:t>. </a:t>
            </a:r>
            <a:r>
              <a:rPr lang="ru-RU" dirty="0" err="1"/>
              <a:t>Водночас</a:t>
            </a:r>
            <a:r>
              <a:rPr lang="ru-RU" dirty="0"/>
              <a:t> написала рапорт на </a:t>
            </a:r>
            <a:r>
              <a:rPr lang="ru-RU" dirty="0" err="1"/>
              <a:t>звільнення</a:t>
            </a:r>
            <a:r>
              <a:rPr lang="ru-RU" dirty="0"/>
              <a:t> </a:t>
            </a:r>
            <a:r>
              <a:rPr lang="ru-RU" dirty="0" err="1"/>
              <a:t>зі</a:t>
            </a:r>
            <a:r>
              <a:rPr lang="ru-RU" dirty="0"/>
              <a:t> </a:t>
            </a:r>
            <a:r>
              <a:rPr lang="ru-RU" dirty="0" err="1"/>
              <a:t>Збройних</a:t>
            </a:r>
            <a:r>
              <a:rPr lang="ru-RU" dirty="0"/>
              <a:t> сил </a:t>
            </a:r>
            <a:r>
              <a:rPr lang="ru-RU" dirty="0" err="1"/>
              <a:t>України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/>
              <a:t>Брала участь у боях </a:t>
            </a:r>
            <a:r>
              <a:rPr lang="ru-RU" dirty="0" err="1"/>
              <a:t>біля</a:t>
            </a:r>
            <a:r>
              <a:rPr lang="ru-RU" dirty="0"/>
              <a:t> селища </a:t>
            </a:r>
            <a:r>
              <a:rPr lang="ru-RU" dirty="0" err="1">
                <a:hlinkClick r:id="rId5" tooltip="Металіст (Слов'яносербський район)"/>
              </a:rPr>
              <a:t>Металіст</a:t>
            </a:r>
            <a:r>
              <a:rPr lang="ru-RU" dirty="0"/>
              <a:t> 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</a:t>
            </a:r>
            <a:r>
              <a:rPr lang="ru-RU" dirty="0" err="1" smtClean="0"/>
              <a:t>під</a:t>
            </a:r>
            <a:r>
              <a:rPr lang="ru-RU" dirty="0"/>
              <a:t> </a:t>
            </a:r>
            <a:r>
              <a:rPr lang="ru-RU" dirty="0" err="1">
                <a:hlinkClick r:id="rId6" tooltip="Луганськ"/>
              </a:rPr>
              <a:t>Луганськом</a:t>
            </a:r>
            <a:r>
              <a:rPr lang="ru-RU" dirty="0"/>
              <a:t>, де, </a:t>
            </a:r>
            <a:r>
              <a:rPr lang="ru-RU" dirty="0" err="1"/>
              <a:t>йдучи</a:t>
            </a:r>
            <a:r>
              <a:rPr lang="ru-RU" dirty="0"/>
              <a:t> за </a:t>
            </a:r>
            <a:r>
              <a:rPr lang="ru-RU" dirty="0" smtClean="0"/>
              <a:t>    </a:t>
            </a:r>
            <a:r>
              <a:rPr lang="ru-RU" dirty="0" err="1" smtClean="0"/>
              <a:t>пораненими</a:t>
            </a:r>
            <a:r>
              <a:rPr lang="ru-RU" dirty="0"/>
              <a:t>, </a:t>
            </a:r>
            <a:r>
              <a:rPr lang="ru-RU" dirty="0" err="1"/>
              <a:t>потрапила</a:t>
            </a:r>
            <a:r>
              <a:rPr lang="ru-RU" dirty="0"/>
              <a:t> в полон </a:t>
            </a:r>
            <a:r>
              <a:rPr lang="ru-RU" dirty="0" err="1"/>
              <a:t>терористів</a:t>
            </a:r>
            <a:r>
              <a:rPr lang="ru-RU" dirty="0"/>
              <a:t> 18 </a:t>
            </a:r>
            <a:r>
              <a:rPr lang="ru-RU" dirty="0" err="1"/>
              <a:t>чи</a:t>
            </a:r>
            <a:r>
              <a:rPr lang="ru-RU" dirty="0"/>
              <a:t> 19 </a:t>
            </a:r>
            <a:r>
              <a:rPr lang="ru-RU" dirty="0" err="1"/>
              <a:t>червня</a:t>
            </a:r>
            <a:endParaRPr lang="ru-RU" dirty="0"/>
          </a:p>
          <a:p>
            <a:endParaRPr lang="uk-UA" dirty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703" y="260648"/>
            <a:ext cx="3024335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39166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0227007" flipV="1">
            <a:off x="853051" y="938488"/>
            <a:ext cx="2703149" cy="216276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851920" y="260648"/>
            <a:ext cx="5111750" cy="6285161"/>
          </a:xfrm>
        </p:spPr>
        <p:txBody>
          <a:bodyPr>
            <a:normAutofit fontScale="77500" lnSpcReduction="20000"/>
          </a:bodyPr>
          <a:lstStyle/>
          <a:p>
            <a:pPr>
              <a:tabLst>
                <a:tab pos="2601913" algn="l"/>
              </a:tabLst>
            </a:pPr>
            <a:r>
              <a:rPr lang="uk-UA" sz="3800" i="1" dirty="0" smtClean="0"/>
              <a:t>НАГОРОДИ ТА ВІДЗНАКИ</a:t>
            </a:r>
          </a:p>
          <a:p>
            <a:endParaRPr lang="uk-UA" sz="2900" dirty="0" smtClean="0"/>
          </a:p>
          <a:p>
            <a:r>
              <a:rPr lang="uk-UA" sz="2900" dirty="0" smtClean="0"/>
              <a:t>Звання</a:t>
            </a:r>
            <a:r>
              <a:rPr lang="uk-UA" sz="2900" dirty="0"/>
              <a:t> </a:t>
            </a:r>
            <a:r>
              <a:rPr lang="uk-UA" sz="2900" dirty="0">
                <a:hlinkClick r:id="rId2" tooltip="Герой України"/>
              </a:rPr>
              <a:t>Герой України</a:t>
            </a:r>
            <a:r>
              <a:rPr lang="uk-UA" sz="2900" dirty="0"/>
              <a:t> з врученням </a:t>
            </a:r>
            <a:r>
              <a:rPr lang="uk-UA" sz="2900" dirty="0">
                <a:hlinkClick r:id="rId3" tooltip="Орден «Золота Зірка»"/>
              </a:rPr>
              <a:t>ордена «Золота Зірка»</a:t>
            </a:r>
            <a:r>
              <a:rPr lang="uk-UA" sz="2900" dirty="0"/>
              <a:t> (</a:t>
            </a:r>
            <a:r>
              <a:rPr lang="uk-UA" sz="2900" dirty="0">
                <a:hlinkClick r:id="rId4" tooltip="2 березня"/>
              </a:rPr>
              <a:t>2 </a:t>
            </a:r>
            <a:r>
              <a:rPr lang="uk-UA" sz="2900" dirty="0" err="1">
                <a:hlinkClick r:id="rId4" tooltip="2 березня"/>
              </a:rPr>
              <a:t>бере</a:t>
            </a:r>
            <a:r>
              <a:rPr lang="uk-UA" sz="2900" dirty="0">
                <a:hlinkClick r:id="rId4" tooltip="2 березня"/>
              </a:rPr>
              <a:t>зня</a:t>
            </a:r>
            <a:r>
              <a:rPr lang="uk-UA" sz="2900" dirty="0"/>
              <a:t> </a:t>
            </a:r>
            <a:r>
              <a:rPr lang="uk-UA" sz="2900" dirty="0">
                <a:hlinkClick r:id="rId5" tooltip="2015"/>
              </a:rPr>
              <a:t>2015</a:t>
            </a:r>
            <a:r>
              <a:rPr lang="uk-UA" sz="2900" dirty="0"/>
              <a:t>) — </a:t>
            </a:r>
            <a:r>
              <a:rPr lang="uk-UA" sz="2900" i="1" dirty="0"/>
              <a:t>за незламність волі, громадянську мужність, жертовне служіння Українському </a:t>
            </a:r>
            <a:r>
              <a:rPr lang="uk-UA" sz="2900" i="1" dirty="0" smtClean="0"/>
              <a:t>народові</a:t>
            </a:r>
            <a:endParaRPr lang="uk-UA" sz="2900" dirty="0"/>
          </a:p>
          <a:p>
            <a:r>
              <a:rPr lang="uk-UA" sz="2900" dirty="0">
                <a:hlinkClick r:id="rId6" tooltip="Орден «За мужність»"/>
              </a:rPr>
              <a:t>Орден «За мужність»</a:t>
            </a:r>
            <a:r>
              <a:rPr lang="uk-UA" sz="2900" dirty="0"/>
              <a:t> </a:t>
            </a:r>
            <a:r>
              <a:rPr lang="en-US" sz="2900" dirty="0"/>
              <a:t>III </a:t>
            </a:r>
            <a:r>
              <a:rPr lang="uk-UA" sz="2900" dirty="0"/>
              <a:t>ст. (</a:t>
            </a:r>
            <a:r>
              <a:rPr lang="uk-UA" sz="2900" dirty="0">
                <a:hlinkClick r:id="rId7" tooltip="21 серпня"/>
              </a:rPr>
              <a:t>21 </a:t>
            </a:r>
            <a:r>
              <a:rPr lang="uk-UA" sz="2900" dirty="0" err="1">
                <a:hlinkClick r:id="rId7" tooltip="21 серпня"/>
              </a:rPr>
              <a:t>серп</a:t>
            </a:r>
            <a:r>
              <a:rPr lang="uk-UA" sz="2900" dirty="0">
                <a:hlinkClick r:id="rId7" tooltip="21 серпня"/>
              </a:rPr>
              <a:t>ня</a:t>
            </a:r>
            <a:r>
              <a:rPr lang="uk-UA" sz="2900" dirty="0"/>
              <a:t> </a:t>
            </a:r>
            <a:r>
              <a:rPr lang="uk-UA" sz="2900" dirty="0">
                <a:hlinkClick r:id="rId8" tooltip="2014"/>
              </a:rPr>
              <a:t>2014</a:t>
            </a:r>
            <a:r>
              <a:rPr lang="uk-UA" sz="2900" dirty="0"/>
              <a:t>) — </a:t>
            </a:r>
            <a:r>
              <a:rPr lang="uk-UA" sz="2900" i="1" dirty="0"/>
              <a:t>за особисту мужність і героїзм, виявлені у захисті державного суверенітету та територіальної цілісності України, вірність військовій присязі, високопрофесійне виконання службового обов'язку</a:t>
            </a:r>
            <a:r>
              <a:rPr lang="uk-UA" sz="2900" dirty="0" smtClean="0"/>
              <a:t>.</a:t>
            </a:r>
            <a:endParaRPr lang="uk-UA" sz="2900" dirty="0"/>
          </a:p>
          <a:p>
            <a:r>
              <a:rPr lang="uk-UA" sz="2900" dirty="0"/>
              <a:t>Орден святого великомученика Георгія </a:t>
            </a:r>
            <a:r>
              <a:rPr lang="uk-UA" sz="2900" dirty="0" err="1"/>
              <a:t>Побідоносця</a:t>
            </a:r>
            <a:r>
              <a:rPr lang="uk-UA" sz="2900" dirty="0"/>
              <a:t> (УПЦ КП) (</a:t>
            </a:r>
            <a:r>
              <a:rPr lang="uk-UA" sz="2900" dirty="0">
                <a:hlinkClick r:id="rId9" tooltip="1 березня"/>
              </a:rPr>
              <a:t>1 </a:t>
            </a:r>
            <a:r>
              <a:rPr lang="uk-UA" sz="2900" dirty="0" err="1">
                <a:hlinkClick r:id="rId9" tooltip="1 березня"/>
              </a:rPr>
              <a:t>бере</a:t>
            </a:r>
            <a:r>
              <a:rPr lang="uk-UA" sz="2900" dirty="0">
                <a:hlinkClick r:id="rId9" tooltip="1 березня"/>
              </a:rPr>
              <a:t>зня</a:t>
            </a:r>
            <a:r>
              <a:rPr lang="uk-UA" sz="2900" dirty="0"/>
              <a:t> </a:t>
            </a:r>
            <a:r>
              <a:rPr lang="uk-UA" sz="2900" dirty="0">
                <a:hlinkClick r:id="rId5" tooltip="2015"/>
              </a:rPr>
              <a:t>2015</a:t>
            </a:r>
            <a:r>
              <a:rPr lang="uk-UA" sz="2900" dirty="0" smtClean="0"/>
              <a:t>)</a:t>
            </a:r>
            <a:r>
              <a:rPr lang="uk-UA" sz="2900" baseline="30000" dirty="0" smtClean="0">
                <a:hlinkClick r:id="rId10"/>
              </a:rPr>
              <a:t>]</a:t>
            </a:r>
            <a:r>
              <a:rPr lang="uk-UA" sz="2900" dirty="0"/>
              <a:t> — гаслом ордена є </a:t>
            </a:r>
            <a:r>
              <a:rPr lang="uk-UA" sz="2900" i="1" dirty="0"/>
              <a:t>за боротьбу зі злом.</a:t>
            </a:r>
            <a:endParaRPr lang="uk-UA" sz="2900" dirty="0"/>
          </a:p>
          <a:p>
            <a:r>
              <a:rPr lang="uk-UA" sz="2900" dirty="0"/>
              <a:t>Премія </a:t>
            </a:r>
            <a:r>
              <a:rPr lang="uk-UA" sz="2900" dirty="0">
                <a:hlinkClick r:id="rId11" tooltip="Світло справедливості"/>
              </a:rPr>
              <a:t>«Світло справедливості»</a:t>
            </a:r>
            <a:r>
              <a:rPr lang="uk-UA" sz="2900" dirty="0"/>
              <a:t> (УГКЦ) (2015 р</a:t>
            </a:r>
            <a:r>
              <a:rPr lang="uk-UA" sz="2900" dirty="0" smtClean="0"/>
              <a:t>.)</a:t>
            </a:r>
            <a:endParaRPr lang="uk-UA" sz="2900" dirty="0"/>
          </a:p>
          <a:p>
            <a:pPr marL="0" indent="0">
              <a:buNone/>
            </a:pPr>
            <a:endParaRPr lang="uk-UA" dirty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251520" y="332656"/>
            <a:ext cx="3600400" cy="6336704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3744416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66673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98923"/>
            <a:ext cx="7000875" cy="5159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/>
          <a:lstStyle/>
          <a:p>
            <a:r>
              <a:rPr lang="uk-UA" dirty="0" smtClean="0"/>
              <a:t>Малюнки і записи НАДІЇ з суду</a:t>
            </a:r>
            <a:endParaRPr lang="uk-UA" dirty="0"/>
          </a:p>
        </p:txBody>
      </p:sp>
      <p:sp>
        <p:nvSpPr>
          <p:cNvPr id="4" name="Місце для тексту 3"/>
          <p:cNvSpPr>
            <a:spLocks noGrp="1"/>
          </p:cNvSpPr>
          <p:nvPr>
            <p:ph idx="1"/>
          </p:nvPr>
        </p:nvSpPr>
        <p:spPr>
          <a:xfrm>
            <a:off x="373150" y="1698923"/>
            <a:ext cx="7023261" cy="5159077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uk-UA" sz="2800" b="1" i="1" dirty="0"/>
          </a:p>
        </p:txBody>
      </p:sp>
    </p:spTree>
    <p:extLst>
      <p:ext uri="{BB962C8B-B14F-4D97-AF65-F5344CB8AC3E}">
        <p14:creationId xmlns:p14="http://schemas.microsoft.com/office/powerpoint/2010/main" val="37662435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81000"/>
            <a:ext cx="8351837" cy="60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252790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18</Words>
  <Application>Microsoft Office PowerPoint</Application>
  <PresentationFormat>Екран (4:3)</PresentationFormat>
  <Paragraphs>19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6</vt:i4>
      </vt:variant>
    </vt:vector>
  </HeadingPairs>
  <TitlesOfParts>
    <vt:vector size="7" baseType="lpstr">
      <vt:lpstr>Тема Office</vt:lpstr>
      <vt:lpstr>УКРАЇНКА,ЯКА ЗДИВУВАЛА СВІТ</vt:lpstr>
      <vt:lpstr>Презентація PowerPoint</vt:lpstr>
      <vt:lpstr>Презентація PowerPoint</vt:lpstr>
      <vt:lpstr>Презентація PowerPoint</vt:lpstr>
      <vt:lpstr>Малюнки і записи НАДІЇ з суду</vt:lpstr>
      <vt:lpstr>Презентація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User</dc:creator>
  <cp:lastModifiedBy>User</cp:lastModifiedBy>
  <cp:revision>4</cp:revision>
  <dcterms:created xsi:type="dcterms:W3CDTF">2015-05-18T21:05:38Z</dcterms:created>
  <dcterms:modified xsi:type="dcterms:W3CDTF">2015-05-18T21:44:33Z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296859</vt:lpwstr>
  </property>
  <property fmtid="{D5CDD505-2E9C-101B-9397-08002B2CF9AE}" name="NXPowerLiteVersion" pid="3">
    <vt:lpwstr>D4.1.4</vt:lpwstr>
  </property>
</Properties>
</file>