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935" autoAdjust="0"/>
    <p:restoredTop sz="94660"/>
  </p:normalViewPr>
  <p:slideViewPr>
    <p:cSldViewPr>
      <p:cViewPr varScale="1">
        <p:scale>
          <a:sx n="71" d="100"/>
          <a:sy n="71" d="100"/>
        </p:scale>
        <p:origin x="-82" y="-6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809B-5756-4C17-B66D-8EE5CF6AA423}" type="datetimeFigureOut">
              <a:rPr lang="uk-UA" smtClean="0"/>
              <a:t>16.05.2015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19412-A6D2-40F4-AFE8-CDAB5E438EC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809B-5756-4C17-B66D-8EE5CF6AA423}" type="datetimeFigureOut">
              <a:rPr lang="uk-UA" smtClean="0"/>
              <a:t>16.05.2015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19412-A6D2-40F4-AFE8-CDAB5E438EC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809B-5756-4C17-B66D-8EE5CF6AA423}" type="datetimeFigureOut">
              <a:rPr lang="uk-UA" smtClean="0"/>
              <a:t>16.05.2015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19412-A6D2-40F4-AFE8-CDAB5E438EC3}" type="slidenum">
              <a:rPr lang="uk-UA" smtClean="0"/>
              <a:t>‹№›</a:t>
            </a:fld>
            <a:endParaRPr lang="uk-UA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809B-5756-4C17-B66D-8EE5CF6AA423}" type="datetimeFigureOut">
              <a:rPr lang="uk-UA" smtClean="0"/>
              <a:t>16.05.2015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19412-A6D2-40F4-AFE8-CDAB5E438EC3}" type="slidenum">
              <a:rPr lang="uk-UA" smtClean="0"/>
              <a:t>‹№›</a:t>
            </a:fld>
            <a:endParaRPr lang="uk-U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809B-5756-4C17-B66D-8EE5CF6AA423}" type="datetimeFigureOut">
              <a:rPr lang="uk-UA" smtClean="0"/>
              <a:t>16.05.2015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19412-A6D2-40F4-AFE8-CDAB5E438EC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809B-5756-4C17-B66D-8EE5CF6AA423}" type="datetimeFigureOut">
              <a:rPr lang="uk-UA" smtClean="0"/>
              <a:t>16.05.2015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19412-A6D2-40F4-AFE8-CDAB5E438EC3}" type="slidenum">
              <a:rPr lang="uk-UA" smtClean="0"/>
              <a:t>‹№›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809B-5756-4C17-B66D-8EE5CF6AA423}" type="datetimeFigureOut">
              <a:rPr lang="uk-UA" smtClean="0"/>
              <a:t>16.05.2015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19412-A6D2-40F4-AFE8-CDAB5E438EC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809B-5756-4C17-B66D-8EE5CF6AA423}" type="datetimeFigureOut">
              <a:rPr lang="uk-UA" smtClean="0"/>
              <a:t>16.05.2015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19412-A6D2-40F4-AFE8-CDAB5E438EC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809B-5756-4C17-B66D-8EE5CF6AA423}" type="datetimeFigureOut">
              <a:rPr lang="uk-UA" smtClean="0"/>
              <a:t>16.05.2015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19412-A6D2-40F4-AFE8-CDAB5E438EC3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809B-5756-4C17-B66D-8EE5CF6AA423}" type="datetimeFigureOut">
              <a:rPr lang="uk-UA" smtClean="0"/>
              <a:t>16.05.2015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19412-A6D2-40F4-AFE8-CDAB5E438EC3}" type="slidenum">
              <a:rPr lang="uk-UA" smtClean="0"/>
              <a:t>‹№›</a:t>
            </a:fld>
            <a:endParaRPr lang="uk-U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EA809B-5756-4C17-B66D-8EE5CF6AA423}" type="datetimeFigureOut">
              <a:rPr lang="uk-UA" smtClean="0"/>
              <a:t>16.05.2015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19412-A6D2-40F4-AFE8-CDAB5E438EC3}" type="slidenum">
              <a:rPr lang="uk-UA" smtClean="0"/>
              <a:t>‹№›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FDEA809B-5756-4C17-B66D-8EE5CF6AA423}" type="datetimeFigureOut">
              <a:rPr lang="uk-UA" smtClean="0"/>
              <a:t>16.05.2015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7119412-A6D2-40F4-AFE8-CDAB5E438EC3}" type="slidenum">
              <a:rPr lang="uk-UA" smtClean="0"/>
              <a:t>‹№›</a:t>
            </a:fld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smtClean="0"/>
              <a:t>УРОКИ МАТЕРІ ТЕРЕЗИ</a:t>
            </a:r>
            <a:endParaRPr lang="uk-UA" dirty="0"/>
          </a:p>
        </p:txBody>
      </p:sp>
      <p:sp>
        <p:nvSpPr>
          <p:cNvPr id="8" name="Підзаголовок 7"/>
          <p:cNvSpPr>
            <a:spLocks noGrp="1"/>
          </p:cNvSpPr>
          <p:nvPr>
            <p:ph type="subTitle" idx="1"/>
          </p:nvPr>
        </p:nvSpPr>
        <p:spPr>
          <a:xfrm flipV="1">
            <a:off x="1331640" y="5013176"/>
            <a:ext cx="6400800" cy="55983"/>
          </a:xfrm>
        </p:spPr>
        <p:txBody>
          <a:bodyPr>
            <a:normAutofit fontScale="25000" lnSpcReduction="20000"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86692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БЛАЖЕНА МАТИ  ТЕРЕЗА     26 серпня 1910-</a:t>
            </a:r>
            <a:br>
              <a:rPr lang="uk-UA" dirty="0" smtClean="0"/>
            </a:br>
            <a:r>
              <a:rPr lang="uk-UA" dirty="0" smtClean="0"/>
              <a:t> 5вересня  1997	</a:t>
            </a:r>
            <a:br>
              <a:rPr lang="uk-UA" dirty="0" smtClean="0"/>
            </a:br>
            <a:endParaRPr lang="uk-UA" dirty="0"/>
          </a:p>
        </p:txBody>
      </p:sp>
      <p:sp>
        <p:nvSpPr>
          <p:cNvPr id="7" name="Місце для тексту 6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Католицька черниця</a:t>
            </a:r>
          </a:p>
          <a:p>
            <a:r>
              <a:rPr lang="uk-UA" dirty="0" smtClean="0"/>
              <a:t>Засновниця доброчинних місій,</a:t>
            </a:r>
          </a:p>
          <a:p>
            <a:r>
              <a:rPr lang="uk-UA" dirty="0" smtClean="0"/>
              <a:t>лауреат Нобелівської премії Впродовж сорока років допомагала  знедоленим ,хворим і сиротам у місті Колката в Індії</a:t>
            </a:r>
            <a:endParaRPr lang="uk-UA" dirty="0"/>
          </a:p>
        </p:txBody>
      </p:sp>
      <p:pic>
        <p:nvPicPr>
          <p:cNvPr id="6" name="Місце для вмісту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52" b="211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591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Під керівництвом Матері Терези  доброчинні місії розповсюдили свою діяльність по інших країнах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2"/>
          </p:nvPr>
        </p:nvSpPr>
        <p:spPr>
          <a:xfrm>
            <a:off x="4283967" y="2785533"/>
            <a:ext cx="4402833" cy="3595795"/>
          </a:xfrm>
        </p:spPr>
        <p:txBody>
          <a:bodyPr>
            <a:normAutofit/>
          </a:bodyPr>
          <a:lstStyle/>
          <a:p>
            <a:r>
              <a:rPr lang="uk-UA" sz="2000" dirty="0" smtClean="0"/>
              <a:t>У 1982 </a:t>
            </a:r>
            <a:r>
              <a:rPr lang="uk-UA" sz="2000" dirty="0" err="1" smtClean="0"/>
              <a:t>р.під</a:t>
            </a:r>
            <a:r>
              <a:rPr lang="uk-UA" sz="2000" dirty="0" smtClean="0"/>
              <a:t> час облоги Бейруту ,Мати Тереза </a:t>
            </a:r>
            <a:r>
              <a:rPr lang="uk-UA" sz="2000" dirty="0" smtClean="0"/>
              <a:t>врятувала </a:t>
            </a:r>
            <a:r>
              <a:rPr lang="uk-UA" sz="2000" dirty="0" smtClean="0"/>
              <a:t>37 дітей,що не могли вибратись  з прифронтового госпіталю ,порушивши угоду про тимчасове припинення вогню між армією </a:t>
            </a:r>
            <a:r>
              <a:rPr lang="uk-UA" sz="2000" dirty="0" err="1" smtClean="0"/>
              <a:t>Ізраїля</a:t>
            </a:r>
            <a:r>
              <a:rPr lang="uk-UA" sz="2000" dirty="0" smtClean="0"/>
              <a:t> і палестинськими повстанцями. Вона  пройшла крізь зону бойових дій до розбомбленого  госпіталю і евакуювала маленьких пацієнтів</a:t>
            </a:r>
            <a:r>
              <a:rPr lang="uk-UA" dirty="0" smtClean="0"/>
              <a:t>.</a:t>
            </a:r>
            <a:endParaRPr lang="uk-UA" dirty="0"/>
          </a:p>
        </p:txBody>
      </p:sp>
      <p:pic>
        <p:nvPicPr>
          <p:cNvPr id="5" name="Місце для зображення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3" b="20483"/>
          <a:stretch>
            <a:fillRect/>
          </a:stretch>
        </p:blipFill>
        <p:spPr>
          <a:xfrm>
            <a:off x="755650" y="980728"/>
            <a:ext cx="3565525" cy="3286472"/>
          </a:xfrm>
        </p:spPr>
      </p:pic>
    </p:spTree>
    <p:extLst>
      <p:ext uri="{BB962C8B-B14F-4D97-AF65-F5344CB8AC3E}">
        <p14:creationId xmlns:p14="http://schemas.microsoft.com/office/powerpoint/2010/main" val="166153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«</a:t>
            </a:r>
            <a:r>
              <a:rPr lang="uk-UA" sz="3200" i="1" dirty="0" smtClean="0"/>
              <a:t>ЩОБ НЕ ГОВОРИЛИ  ,   ПОТРІБНО  СПРИЙМАТИ УСЕ </a:t>
            </a:r>
            <a:br>
              <a:rPr lang="uk-UA" sz="3200" i="1" dirty="0" smtClean="0"/>
            </a:br>
            <a:r>
              <a:rPr lang="uk-UA" sz="3200" i="1" dirty="0" smtClean="0"/>
              <a:t>З УСМІШКОЮ Й ПРАЦЮВАТИ </a:t>
            </a:r>
            <a:r>
              <a:rPr lang="uk-UA" sz="3200" i="1" dirty="0" smtClean="0"/>
              <a:t>ДАЛІ</a:t>
            </a:r>
            <a:r>
              <a:rPr lang="uk-UA" dirty="0" smtClean="0"/>
              <a:t>»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2"/>
          </p:nvPr>
        </p:nvSpPr>
        <p:spPr>
          <a:xfrm>
            <a:off x="4355976" y="2924944"/>
            <a:ext cx="4322523" cy="3593422"/>
          </a:xfrm>
        </p:spPr>
        <p:txBody>
          <a:bodyPr>
            <a:normAutofit/>
          </a:bodyPr>
          <a:lstStyle/>
          <a:p>
            <a:r>
              <a:rPr lang="uk-UA" b="1" dirty="0" smtClean="0"/>
              <a:t>Коли впала Залізна завіса,вона поширила свою діяльність на комуністичні країни, які раніше вороже ставилися до Доброчинних місій. Її не зупинила різка критика. Мати </a:t>
            </a:r>
            <a:r>
              <a:rPr lang="uk-UA" b="1" dirty="0" smtClean="0"/>
              <a:t>Тереза привозила </a:t>
            </a:r>
            <a:r>
              <a:rPr lang="uk-UA" b="1" dirty="0" smtClean="0"/>
              <a:t>допомогу голодним у Ефіопії,постраждалим від радіоактивного опромінення у Чорнобилі,жертвам землетрусу у Вірменії. До</a:t>
            </a:r>
            <a:r>
              <a:rPr lang="uk-UA" sz="2400" b="1" dirty="0" smtClean="0"/>
              <a:t>1996</a:t>
            </a:r>
            <a:r>
              <a:rPr lang="uk-UA" b="1" dirty="0" smtClean="0"/>
              <a:t>р.діяло</a:t>
            </a:r>
            <a:r>
              <a:rPr lang="uk-UA" sz="2000" b="1" dirty="0" smtClean="0"/>
              <a:t> 517 місій в </a:t>
            </a:r>
            <a:endParaRPr lang="uk-UA" sz="2000" b="1" dirty="0" smtClean="0"/>
          </a:p>
          <a:p>
            <a:r>
              <a:rPr lang="uk-UA" sz="2000" b="1" dirty="0" err="1" smtClean="0"/>
              <a:t>пон</a:t>
            </a:r>
            <a:r>
              <a:rPr lang="uk-UA" sz="2000" b="1" dirty="0" smtClean="0"/>
              <a:t>                    різних  </a:t>
            </a:r>
            <a:r>
              <a:rPr lang="uk-UA" sz="2000" b="1" dirty="0" smtClean="0"/>
              <a:t>країнах світу.</a:t>
            </a:r>
            <a:endParaRPr lang="uk-UA" sz="2000" b="1" dirty="0"/>
          </a:p>
        </p:txBody>
      </p:sp>
      <p:sp>
        <p:nvSpPr>
          <p:cNvPr id="4" name="Місце для зображення 3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240357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404664"/>
            <a:ext cx="3600401" cy="1944216"/>
          </a:xfrm>
        </p:spPr>
        <p:txBody>
          <a:bodyPr>
            <a:normAutofit/>
          </a:bodyPr>
          <a:lstStyle/>
          <a:p>
            <a:pPr algn="ctr"/>
            <a:r>
              <a:rPr lang="uk-UA" b="1" i="1" dirty="0"/>
              <a:t> </a:t>
            </a:r>
            <a:r>
              <a:rPr lang="uk-UA" b="1" i="1" dirty="0" smtClean="0"/>
              <a:t>         </a:t>
            </a:r>
            <a:r>
              <a:rPr lang="uk-UA" sz="4000" b="1" i="1" dirty="0" smtClean="0"/>
              <a:t>Всесвітнє</a:t>
            </a:r>
            <a:br>
              <a:rPr lang="uk-UA" sz="4000" b="1" i="1" dirty="0" smtClean="0"/>
            </a:br>
            <a:r>
              <a:rPr lang="uk-UA" sz="4000" b="1" i="1" dirty="0" smtClean="0"/>
              <a:t>визнання </a:t>
            </a:r>
            <a:r>
              <a:rPr lang="uk-UA" sz="4000" b="1" i="1" dirty="0" smtClean="0"/>
              <a:t>і нагороди</a:t>
            </a:r>
            <a:endParaRPr lang="uk-UA" sz="4000" b="1" i="1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2"/>
          </p:nvPr>
        </p:nvSpPr>
        <p:spPr>
          <a:xfrm>
            <a:off x="4499992" y="2852936"/>
            <a:ext cx="4106499" cy="3600400"/>
          </a:xfrm>
        </p:spPr>
        <p:txBody>
          <a:bodyPr>
            <a:normAutofit fontScale="85000" lnSpcReduction="20000"/>
          </a:bodyPr>
          <a:lstStyle/>
          <a:p>
            <a:r>
              <a:rPr lang="uk-UA" sz="2200" b="1" dirty="0" smtClean="0"/>
              <a:t>На початку 70 р. Мати Тереза стала всесвітньо відомою завдяки документальному фільму «Щось красиве для Бога» знятим Мальком </a:t>
            </a:r>
            <a:r>
              <a:rPr lang="uk-UA" sz="2200" b="1" dirty="0" err="1" smtClean="0"/>
              <a:t>Маггеріджом</a:t>
            </a:r>
            <a:r>
              <a:rPr lang="uk-UA" sz="2200" b="1" dirty="0" smtClean="0"/>
              <a:t> ,який знімаючи фільм  навернувся до католицизму.</a:t>
            </a:r>
          </a:p>
          <a:p>
            <a:r>
              <a:rPr lang="uk-UA" sz="2200" b="1" dirty="0" smtClean="0"/>
              <a:t>У1971р. Павло</a:t>
            </a:r>
            <a:r>
              <a:rPr lang="en-US" sz="2200" b="1" dirty="0" smtClean="0"/>
              <a:t> VI</a:t>
            </a:r>
            <a:r>
              <a:rPr lang="uk-UA" sz="2200" b="1" dirty="0" smtClean="0"/>
              <a:t> нагородив Матір Терезу першою премією миру.</a:t>
            </a:r>
          </a:p>
          <a:p>
            <a:r>
              <a:rPr lang="uk-UA" sz="2200" b="1" dirty="0" smtClean="0"/>
              <a:t>У 2003р. </a:t>
            </a:r>
            <a:r>
              <a:rPr lang="uk-UA" sz="2200" b="1" dirty="0" err="1"/>
              <a:t>п</a:t>
            </a:r>
            <a:r>
              <a:rPr lang="uk-UA" sz="2200" b="1" dirty="0" err="1" smtClean="0"/>
              <a:t>ричислена</a:t>
            </a:r>
            <a:r>
              <a:rPr lang="uk-UA" sz="2200" b="1" dirty="0" smtClean="0"/>
              <a:t> до лику блаженних Папою </a:t>
            </a:r>
            <a:r>
              <a:rPr lang="uk-UA" sz="2200" b="1" dirty="0" err="1" smtClean="0"/>
              <a:t>Іоаном</a:t>
            </a:r>
            <a:r>
              <a:rPr lang="uk-UA" sz="2200" b="1" dirty="0" smtClean="0"/>
              <a:t> Павлом.</a:t>
            </a:r>
          </a:p>
          <a:p>
            <a:r>
              <a:rPr lang="uk-UA" sz="2200" b="1" dirty="0" smtClean="0"/>
              <a:t>З2013 р.5 вересня (день її смерті) відзначається як  Міжнародний день благодійності.</a:t>
            </a:r>
          </a:p>
          <a:p>
            <a:r>
              <a:rPr lang="uk-UA" b="1" dirty="0" smtClean="0"/>
              <a:t>Іменем цієї жінки названо астероїд.</a:t>
            </a:r>
            <a:endParaRPr lang="uk-UA" b="1" dirty="0"/>
          </a:p>
        </p:txBody>
      </p:sp>
      <p:sp>
        <p:nvSpPr>
          <p:cNvPr id="4" name="Місце для зображення 3"/>
          <p:cNvSpPr>
            <a:spLocks noGrp="1"/>
          </p:cNvSpPr>
          <p:nvPr>
            <p:ph type="pic" idx="1"/>
          </p:nvPr>
        </p:nvSpPr>
        <p:spPr/>
      </p:sp>
    </p:spTree>
    <p:extLst>
      <p:ext uri="{BB962C8B-B14F-4D97-AF65-F5344CB8AC3E}">
        <p14:creationId xmlns:p14="http://schemas.microsoft.com/office/powerpoint/2010/main" val="190975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4"/>
          <p:cNvSpPr/>
          <p:nvPr/>
        </p:nvSpPr>
        <p:spPr>
          <a:xfrm>
            <a:off x="1115616" y="2060848"/>
            <a:ext cx="61926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/>
              <a:t>Але  сама Мати Тереза свою працю вважала краплею в морі </a:t>
            </a:r>
            <a:r>
              <a:rPr lang="uk-UA" sz="2800" dirty="0" smtClean="0"/>
              <a:t>. Вона </a:t>
            </a:r>
            <a:r>
              <a:rPr lang="uk-UA" sz="2800" dirty="0"/>
              <a:t>працювала по 16 </a:t>
            </a:r>
            <a:r>
              <a:rPr lang="uk-UA" sz="2800" dirty="0" err="1"/>
              <a:t>год</a:t>
            </a:r>
            <a:r>
              <a:rPr lang="uk-UA" sz="2800" dirty="0"/>
              <a:t> на добу. Маючи хворе серце,не погоджувалась на операцію,мотивуючи відмову тим , що для її підопічних  така операція була б </a:t>
            </a:r>
            <a:r>
              <a:rPr lang="uk-UA" sz="2800" dirty="0" smtClean="0"/>
              <a:t>недоступна.</a:t>
            </a: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150822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1043608" y="1628800"/>
            <a:ext cx="610242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/>
              <a:t>Вона ніколи не давала </a:t>
            </a:r>
            <a:r>
              <a:rPr lang="uk-UA" sz="2800" dirty="0" err="1"/>
              <a:t>інтерв</a:t>
            </a:r>
            <a:r>
              <a:rPr lang="en-US" sz="2800" dirty="0"/>
              <a:t>’</a:t>
            </a:r>
            <a:r>
              <a:rPr lang="uk-UA" sz="2800" dirty="0"/>
              <a:t>ю</a:t>
            </a:r>
            <a:r>
              <a:rPr lang="uk-UA" sz="2800" dirty="0" smtClean="0"/>
              <a:t>,</a:t>
            </a:r>
          </a:p>
          <a:p>
            <a:r>
              <a:rPr lang="uk-UA" sz="2800" dirty="0" smtClean="0"/>
              <a:t>не </a:t>
            </a:r>
            <a:r>
              <a:rPr lang="uk-UA" sz="2800" dirty="0"/>
              <a:t>виголошувала промов. </a:t>
            </a:r>
            <a:endParaRPr lang="uk-UA" sz="2800" dirty="0" smtClean="0"/>
          </a:p>
          <a:p>
            <a:r>
              <a:rPr lang="uk-UA" sz="2800" dirty="0" smtClean="0"/>
              <a:t>Вона </a:t>
            </a:r>
            <a:r>
              <a:rPr lang="uk-UA" sz="2800" dirty="0"/>
              <a:t>просто допомагала , підтримувала</a:t>
            </a:r>
            <a:r>
              <a:rPr lang="uk-UA" sz="2800" dirty="0" smtClean="0"/>
              <a:t>,</a:t>
            </a:r>
          </a:p>
          <a:p>
            <a:r>
              <a:rPr lang="uk-UA" sz="2800" dirty="0" smtClean="0"/>
              <a:t>полегшувала страждання . Зневаженому </a:t>
            </a:r>
            <a:r>
              <a:rPr lang="uk-UA" sz="2800" dirty="0"/>
              <a:t>всіма </a:t>
            </a:r>
            <a:r>
              <a:rPr lang="uk-UA" sz="2800" dirty="0" smtClean="0"/>
              <a:t>злидареві</a:t>
            </a:r>
          </a:p>
          <a:p>
            <a:r>
              <a:rPr lang="uk-UA" sz="2800" dirty="0" smtClean="0"/>
              <a:t> </a:t>
            </a:r>
            <a:r>
              <a:rPr lang="uk-UA" sz="2800" dirty="0"/>
              <a:t>вона говорила</a:t>
            </a:r>
            <a:r>
              <a:rPr lang="uk-UA" sz="2800" dirty="0" smtClean="0"/>
              <a:t>:</a:t>
            </a:r>
          </a:p>
          <a:p>
            <a:r>
              <a:rPr lang="uk-UA" sz="2800" dirty="0" smtClean="0"/>
              <a:t>»</a:t>
            </a:r>
            <a:r>
              <a:rPr lang="uk-UA" sz="2800" dirty="0"/>
              <a:t>Ти не самотній</a:t>
            </a:r>
            <a:r>
              <a:rPr lang="uk-UA" sz="2800" dirty="0" smtClean="0"/>
              <a:t>!»</a:t>
            </a:r>
          </a:p>
          <a:p>
            <a:r>
              <a:rPr lang="uk-UA" sz="2800" dirty="0" smtClean="0"/>
              <a:t> </a:t>
            </a:r>
            <a:r>
              <a:rPr lang="uk-UA" sz="2800" dirty="0"/>
              <a:t>І свято вірила в це.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239291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195736" y="980728"/>
            <a:ext cx="4572000" cy="532453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000" dirty="0"/>
              <a:t>Мати Тереза так говорила про життя:</a:t>
            </a:r>
          </a:p>
          <a:p>
            <a:endParaRPr lang="uk-UA" sz="2000" u="sng" dirty="0" smtClean="0"/>
          </a:p>
          <a:p>
            <a:r>
              <a:rPr lang="uk-UA" sz="2000" b="1" i="1" u="sng" dirty="0" smtClean="0"/>
              <a:t>ЖИТТЯ </a:t>
            </a:r>
            <a:r>
              <a:rPr lang="uk-UA" sz="2000" u="sng" dirty="0"/>
              <a:t>– </a:t>
            </a:r>
            <a:r>
              <a:rPr lang="uk-UA" sz="2000" i="1" dirty="0"/>
              <a:t>це шанс. Скористайся ним.</a:t>
            </a:r>
          </a:p>
          <a:p>
            <a:endParaRPr lang="uk-UA" sz="2000" i="1" dirty="0"/>
          </a:p>
          <a:p>
            <a:r>
              <a:rPr lang="uk-UA" sz="2000" b="1" i="1" u="sng" dirty="0" smtClean="0"/>
              <a:t>ЖИТТЯ</a:t>
            </a:r>
            <a:r>
              <a:rPr lang="uk-UA" sz="2000" b="1" i="1" dirty="0" smtClean="0"/>
              <a:t> </a:t>
            </a:r>
            <a:r>
              <a:rPr lang="uk-UA" sz="2000" i="1" dirty="0"/>
              <a:t>– краса. Милуйся ним.</a:t>
            </a:r>
          </a:p>
          <a:p>
            <a:endParaRPr lang="uk-UA" sz="2000" b="1" i="1" dirty="0" smtClean="0"/>
          </a:p>
          <a:p>
            <a:r>
              <a:rPr lang="uk-UA" sz="2000" b="1" i="1" u="sng" dirty="0" smtClean="0"/>
              <a:t>ЖИТТЯ</a:t>
            </a:r>
            <a:r>
              <a:rPr lang="uk-UA" sz="2000" i="1" u="sng" dirty="0" smtClean="0"/>
              <a:t>-</a:t>
            </a:r>
            <a:r>
              <a:rPr lang="uk-UA" sz="2000" i="1" dirty="0" smtClean="0"/>
              <a:t> </a:t>
            </a:r>
            <a:r>
              <a:rPr lang="uk-UA" sz="2000" i="1" dirty="0"/>
              <a:t>це мрія. Здійсни її.</a:t>
            </a:r>
          </a:p>
          <a:p>
            <a:endParaRPr lang="uk-UA" sz="2000" i="1" dirty="0" smtClean="0"/>
          </a:p>
          <a:p>
            <a:r>
              <a:rPr lang="uk-UA" sz="2000" b="1" i="1" u="sng" dirty="0" smtClean="0"/>
              <a:t>ЖИТТЯ</a:t>
            </a:r>
            <a:r>
              <a:rPr lang="uk-UA" sz="2000" i="1" dirty="0" smtClean="0"/>
              <a:t> </a:t>
            </a:r>
            <a:r>
              <a:rPr lang="uk-UA" sz="2000" i="1" dirty="0"/>
              <a:t>– це виклик. Прийми його.</a:t>
            </a:r>
          </a:p>
          <a:p>
            <a:endParaRPr lang="uk-UA" sz="2000" b="1" i="1" dirty="0" smtClean="0"/>
          </a:p>
          <a:p>
            <a:r>
              <a:rPr lang="uk-UA" sz="2000" b="1" i="1" u="sng" dirty="0" smtClean="0"/>
              <a:t>ЖИТТЯ</a:t>
            </a:r>
            <a:r>
              <a:rPr lang="uk-UA" sz="2000" b="1" i="1" dirty="0" smtClean="0"/>
              <a:t> </a:t>
            </a:r>
            <a:r>
              <a:rPr lang="uk-UA" sz="2000" i="1" dirty="0"/>
              <a:t>– це </a:t>
            </a:r>
            <a:r>
              <a:rPr lang="uk-UA" sz="2000" i="1" dirty="0" err="1"/>
              <a:t>обов</a:t>
            </a:r>
            <a:r>
              <a:rPr lang="en-US" sz="2000" i="1" dirty="0"/>
              <a:t>’</a:t>
            </a:r>
            <a:r>
              <a:rPr lang="uk-UA" sz="2000" i="1" dirty="0" err="1"/>
              <a:t>язок</a:t>
            </a:r>
            <a:r>
              <a:rPr lang="uk-UA" sz="2000" i="1" dirty="0"/>
              <a:t>. Виконай його.</a:t>
            </a:r>
          </a:p>
          <a:p>
            <a:endParaRPr lang="uk-UA" sz="2000" b="1" i="1" dirty="0" smtClean="0"/>
          </a:p>
          <a:p>
            <a:r>
              <a:rPr lang="uk-UA" sz="2000" b="1" i="1" u="sng" dirty="0" smtClean="0"/>
              <a:t>ЖИТТЯ</a:t>
            </a:r>
            <a:r>
              <a:rPr lang="uk-UA" sz="2000" b="1" i="1" dirty="0" smtClean="0"/>
              <a:t> </a:t>
            </a:r>
            <a:r>
              <a:rPr lang="uk-UA" sz="2000" i="1" dirty="0"/>
              <a:t>– це цінність. Цінуй його.</a:t>
            </a:r>
          </a:p>
          <a:p>
            <a:endParaRPr lang="uk-UA" sz="2000" i="1" dirty="0" smtClean="0"/>
          </a:p>
          <a:p>
            <a:r>
              <a:rPr lang="uk-UA" sz="2000" b="1" i="1" u="sng" dirty="0" smtClean="0"/>
              <a:t>ЖИТТЯ</a:t>
            </a:r>
            <a:r>
              <a:rPr lang="uk-UA" sz="2000" i="1" dirty="0" smtClean="0"/>
              <a:t> </a:t>
            </a:r>
            <a:r>
              <a:rPr lang="uk-UA" sz="2000" i="1" dirty="0"/>
              <a:t>– це скарб. Бережи його.</a:t>
            </a:r>
          </a:p>
          <a:p>
            <a:endParaRPr lang="uk-UA" sz="2000" i="1" dirty="0" smtClean="0"/>
          </a:p>
          <a:p>
            <a:r>
              <a:rPr lang="uk-UA" sz="2000" b="1" i="1" u="sng" dirty="0" smtClean="0"/>
              <a:t>ЖИТТЯ</a:t>
            </a:r>
            <a:r>
              <a:rPr lang="uk-UA" sz="2000" i="1" dirty="0" smtClean="0"/>
              <a:t> </a:t>
            </a:r>
            <a:r>
              <a:rPr lang="uk-UA" sz="2000" i="1" dirty="0"/>
              <a:t>- це любов. Насолоджуйся нею.</a:t>
            </a:r>
          </a:p>
        </p:txBody>
      </p:sp>
    </p:spTree>
    <p:extLst>
      <p:ext uri="{BB962C8B-B14F-4D97-AF65-F5344CB8AC3E}">
        <p14:creationId xmlns:p14="http://schemas.microsoft.com/office/powerpoint/2010/main" val="406910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755576" y="1052736"/>
            <a:ext cx="6768752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u="sng" dirty="0"/>
              <a:t>ЖИТТЯ</a:t>
            </a:r>
            <a:r>
              <a:rPr lang="uk-UA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400" dirty="0"/>
              <a:t>– </a:t>
            </a:r>
            <a:r>
              <a:rPr lang="uk-UA" sz="2400" i="1" dirty="0"/>
              <a:t>це таїна. Пізнай  її.</a:t>
            </a:r>
          </a:p>
          <a:p>
            <a:endParaRPr lang="uk-UA" sz="2400" b="1" i="1" u="sng" dirty="0" smtClean="0"/>
          </a:p>
          <a:p>
            <a:r>
              <a:rPr lang="uk-UA" sz="2400" b="1" i="1" u="sng" dirty="0" smtClean="0"/>
              <a:t>ЖИТТЯ </a:t>
            </a:r>
            <a:r>
              <a:rPr lang="uk-UA" sz="2400" i="1" dirty="0"/>
              <a:t>– це пісня. Доспівай її.</a:t>
            </a:r>
          </a:p>
          <a:p>
            <a:endParaRPr lang="uk-UA" sz="2400" i="1" dirty="0" smtClean="0"/>
          </a:p>
          <a:p>
            <a:r>
              <a:rPr lang="uk-UA" sz="2400" b="1" i="1" u="sng" dirty="0" smtClean="0"/>
              <a:t>ЖИТТЯ</a:t>
            </a:r>
            <a:r>
              <a:rPr lang="uk-UA" sz="24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400" i="1" dirty="0"/>
              <a:t>– це боротьба. Почни її.</a:t>
            </a:r>
          </a:p>
          <a:p>
            <a:endParaRPr lang="uk-UA" sz="2400" i="1" dirty="0" smtClean="0"/>
          </a:p>
          <a:p>
            <a:r>
              <a:rPr lang="uk-UA" sz="2400" b="1" i="1" u="sng" dirty="0" smtClean="0"/>
              <a:t>ЖИТТЯ</a:t>
            </a:r>
            <a:r>
              <a:rPr lang="uk-UA" sz="2400" i="1" dirty="0" smtClean="0"/>
              <a:t> </a:t>
            </a:r>
            <a:r>
              <a:rPr lang="uk-UA" sz="2400" i="1" dirty="0"/>
              <a:t>– це безодня невідомого. </a:t>
            </a:r>
          </a:p>
          <a:p>
            <a:r>
              <a:rPr lang="uk-UA" sz="2400" i="1" dirty="0"/>
              <a:t>                  Не бійся вступити в неї.</a:t>
            </a:r>
          </a:p>
          <a:p>
            <a:endParaRPr lang="uk-UA" sz="2400" i="1" dirty="0" smtClean="0"/>
          </a:p>
          <a:p>
            <a:r>
              <a:rPr lang="uk-UA" sz="2400" b="1" i="1" u="sng" dirty="0" smtClean="0"/>
              <a:t>ЖИТТЯ </a:t>
            </a:r>
            <a:r>
              <a:rPr lang="uk-UA" sz="2400" i="1" dirty="0"/>
              <a:t>– це удача . Шукай цю мить.</a:t>
            </a:r>
          </a:p>
          <a:p>
            <a:endParaRPr lang="uk-UA" sz="2400" i="1" dirty="0" smtClean="0"/>
          </a:p>
          <a:p>
            <a:r>
              <a:rPr lang="uk-UA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ЖИТТЯ </a:t>
            </a:r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ТАКЕ ЧУДОВЕ – НЕ ЗАГУБИ ЙОГО.</a:t>
            </a:r>
          </a:p>
          <a:p>
            <a:endParaRPr lang="uk-UA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uk-UA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 </a:t>
            </a:r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ТВОЄ ЖИТТЯ </a:t>
            </a:r>
            <a:r>
              <a:rPr lang="uk-UA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БОРОНИ </a:t>
            </a:r>
            <a:r>
              <a:rPr lang="uk-UA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ЙОГО.</a:t>
            </a:r>
          </a:p>
          <a:p>
            <a:r>
              <a:rPr lang="uk-UA" sz="2000" dirty="0"/>
              <a:t>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426787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Форма хвиль">
  <a:themeElements>
    <a:clrScheme name="Форма хвиль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Форма хвиль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Форма хвиль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342</TotalTime>
  <Words>433</Words>
  <Application>Microsoft Office PowerPoint</Application>
  <PresentationFormat>Екран 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9</vt:i4>
      </vt:variant>
    </vt:vector>
  </HeadingPairs>
  <TitlesOfParts>
    <vt:vector size="10" baseType="lpstr">
      <vt:lpstr>Форма хвиль</vt:lpstr>
      <vt:lpstr>УРОКИ МАТЕРІ ТЕРЕЗИ</vt:lpstr>
      <vt:lpstr>БЛАЖЕНА МАТИ  ТЕРЕЗА     26 серпня 1910-  5вересня  1997  </vt:lpstr>
      <vt:lpstr>Під керівництвом Матері Терези  доброчинні місії розповсюдили свою діяльність по інших країнах</vt:lpstr>
      <vt:lpstr>«ЩОБ НЕ ГОВОРИЛИ  ,   ПОТРІБНО  СПРИЙМАТИ УСЕ  З УСМІШКОЮ Й ПРАЦЮВАТИ ДАЛІ»</vt:lpstr>
      <vt:lpstr>          Всесвітнє визнання і нагороди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УРОКИ МАТЕРІ ТЕРЕЗИ</dc:title>
  <dc:creator>User</dc:creator>
  <cp:lastModifiedBy>User</cp:lastModifiedBy>
  <cp:revision>17</cp:revision>
  <dcterms:created xsi:type="dcterms:W3CDTF">2015-05-05T18:30:02Z</dcterms:created>
  <dcterms:modified xsi:type="dcterms:W3CDTF">2015-05-16T20:27:29Z</dcterms:modified>
</cp:coreProperties>
</file>