
<file path=[Content_Types].xml><?xml version="1.0" encoding="utf-8"?>
<Types xmlns="http://schemas.openxmlformats.org/package/2006/content-types">
  <Default ContentType="image/png" Extension="png"/>
  <Default ContentType="audio/unknown" Extension="mp3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6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68" autoAdjust="0"/>
  </p:normalViewPr>
  <p:slideViewPr>
    <p:cSldViewPr>
      <p:cViewPr varScale="1">
        <p:scale>
          <a:sx n="50" d="100"/>
          <a:sy n="50" d="100"/>
        </p:scale>
        <p:origin x="-133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6FB6EF-2FCD-47CB-860D-A4E8EBED2B8D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9D8C9-3942-4CB4-BC2B-CEC6B56826C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20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9D8C9-3942-4CB4-BC2B-CEC6B56826C7}" type="slidenum">
              <a:rPr lang="uk-UA" smtClean="0"/>
              <a:t>17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6995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61690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043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2058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37687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269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054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0585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797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8566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0115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2922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7A51C-F8BD-4C46-9DA8-04B453A55C86}" type="datetimeFigureOut">
              <a:rPr lang="uk-UA" smtClean="0"/>
              <a:t>17.05.2015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2E3D8-FCE2-4C43-8AED-4201840EC45E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7987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file:///C:\Users\User\Downloads\okean_elzi_-_ne_tvoya_v_yna_(zaycev.net).mp3" TargetMode="External"/><Relationship Id="rId1" Type="http://schemas.microsoft.com/office/2007/relationships/media" Target="file:///C:\Users\User\Downloads\okean_elzi_-_ne_tvoya_v_yna_(zaycev.net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User\Downloads\okean_elzi_-_ne_tvoya_v_yna_(zaycev.net).mp3" TargetMode="External"/><Relationship Id="rId1" Type="http://schemas.microsoft.com/office/2007/relationships/media" Target="file:///C:\Users\User\Downloads\okean_elzi_-_ne_tvoya_v_yna_(zaycev.net)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uk-UA"/>
          </a:p>
        </p:txBody>
      </p:sp>
      <p:sp>
        <p:nvSpPr>
          <p:cNvPr id="8" name="Місце для тексту 7"/>
          <p:cNvSpPr>
            <a:spLocks noGrp="1"/>
          </p:cNvSpPr>
          <p:nvPr>
            <p:ph idx="2" sz="half" type="body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descr="1601289_743195525742955_955302835454768871_n" id="5124" name="Picture 4"/>
          <p:cNvPicPr>
            <a:picLocks noChangeArrowheads="1" noChangeAspect="1" noGrp="1"/>
          </p:cNvPicPr>
          <p:nvPr>
            <p:ph idx="1" type="pic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kean_elzi_-_ne_tvoya_v_yna_(zaycev.net).mp3">
            <a:hlinkClick action="ppaction://media" r:id="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63863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1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268470" fill="hold" id="6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2"/>
                  </p:tgtEl>
                </p:cond>
              </p:nextCondLst>
            </p:seq>
            <p:audio>
              <p:cMediaNode vol="80000">
                <p:cTn display="0" fill="hold" id="7">
                  <p:stCondLst>
                    <p:cond delay="indefinite"/>
                  </p:stCondLst>
                  <p:endCondLst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Артиллерист координирует удары. Офицеру всего 22 г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68" y="404664"/>
            <a:ext cx="5715000" cy="561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image.glavred.info/images/300x225/May2014/2835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888" y="980728"/>
            <a:ext cx="2857500" cy="365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146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business.ua/upload/iblock/1cb/ATO%20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20891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97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business.ua/upload/iblock/d14/xugktm%20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712968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840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nspired.com.ua/wp-content/uploads/2014/08/10576043_438099759666649_38602864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30479"/>
            <a:ext cx="8472264" cy="6888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660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yunews.com.ua/wp-content/uploads/2014/08/260814_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179512"/>
            <a:ext cx="12192000" cy="816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090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image.zn.ua/media/images/original/Apr2014/884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060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data.kontrakty.ua/cache/www/450,0/images/stories/fotos/2010/anna/a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4" y="44624"/>
            <a:ext cx="447368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bm.img.com.ua/berlin/storage/news/600x500/0/cb/297703faba9273ca6084b16c479f7cb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54144"/>
            <a:ext cx="5715000" cy="320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www.gur.mil.gov.ua/images/items/by-un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64400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438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image.zn.ua/media/images/original/Apr2014/8847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52" y="332656"/>
            <a:ext cx="808784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1656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ua-ru.info/uploads/posts/2014-08/1406966196_c60ccbcfd1dc0dda15e7ecb69d57905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4" y="260648"/>
            <a:ext cx="874932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okean_elzi_-_ne_tvoya_v_yna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8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mages.aif.ru/004/506/072eafd8da6c93cbabf13ce1f2e591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2473"/>
            <a:ext cx="7200800" cy="670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kean_elzi_-_ne_tvoya_v_yna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71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http://www.myvin.com.ua/content/user_files/images/10544770_1446978972228228_3576920545227305689_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kean_elzi_-_ne_tvoya_v_yna_(zaycev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0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4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http://www.myvin.com.ua/content/user_files/images/10506914_1446972328895559_7741157765533542977_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6094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bnews.com.ua/img/text/b2/10/b140943242506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3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5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bnews.com.ua/img/text/e8/6d/b14094324570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251520"/>
            <a:ext cx="9144000" cy="91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458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0350991_743197879076053_9201118192932301523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4624"/>
            <a:ext cx="8928992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984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10403415_743195505742957_2043793791841511016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5297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471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10547473_743195562409618_2502668828310156292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085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112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10553393_743195339076307_2310146140256487535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48"/>
            <a:ext cx="9144000" cy="655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255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Екран (4:3)</PresentationFormat>
  <Paragraphs>1</Paragraphs>
  <Slides>19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0" baseType="lpstr">
      <vt:lpstr>Тема Office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User</cp:lastModifiedBy>
  <cp:revision>6</cp:revision>
  <dcterms:created xsi:type="dcterms:W3CDTF">2015-05-15T16:52:43Z</dcterms:created>
  <dcterms:modified xsi:type="dcterms:W3CDTF">2015-05-17T15:08:13Z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7750406</vt:lpwstr>
  </property>
  <property fmtid="{D5CDD505-2E9C-101B-9397-08002B2CF9AE}" name="NXPowerLiteVersion" pid="3">
    <vt:lpwstr>D4.1.4</vt:lpwstr>
  </property>
</Properties>
</file>