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handoutMaster+xml" PartName="/ppt/handoutMasters/handout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12"/>
  </p:handoutMasterIdLst>
  <p:sldIdLst>
    <p:sldId id="266" r:id="rId2"/>
    <p:sldId id="267" r:id="rId3"/>
    <p:sldId id="261" r:id="rId4"/>
    <p:sldId id="268" r:id="rId5"/>
    <p:sldId id="262" r:id="rId6"/>
    <p:sldId id="263" r:id="rId7"/>
    <p:sldId id="264" r:id="rId8"/>
    <p:sldId id="265" r:id="rId9"/>
    <p:sldId id="257" r:id="rId10"/>
    <p:sldId id="269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9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75" autoAdjust="0"/>
  </p:normalViewPr>
  <p:slideViewPr>
    <p:cSldViewPr>
      <p:cViewPr varScale="1">
        <p:scale>
          <a:sx n="92" d="100"/>
          <a:sy n="92" d="100"/>
        </p:scale>
        <p:origin x="-1109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3" d="100"/>
          <a:sy n="73" d="100"/>
        </p:scale>
        <p:origin x="-2947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F1723-707F-41BA-98DE-86F1DAA0E3DA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17EFB2-2878-460C-9FB7-DF0991865CFF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78347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16" name="Місце для дати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AA07-D9BE-490D-B40B-CA411E13F2A8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5" name="Місце для номер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6356113-5DC3-442A-8BAD-D2196C29D324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AA07-D9BE-490D-B40B-CA411E13F2A8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56113-5DC3-442A-8BAD-D2196C29D324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AA07-D9BE-490D-B40B-CA411E13F2A8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56113-5DC3-442A-8BAD-D2196C29D324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7" name="Місце для вмісту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AA07-D9BE-490D-B40B-CA411E13F2A8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6356113-5DC3-442A-8BAD-D2196C29D324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9" name="Місце для дати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AA07-D9BE-490D-B40B-CA411E13F2A8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11" name="Місце для нижнього колонтитула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6" name="Місце для номер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56113-5DC3-442A-8BAD-D2196C29D324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1" name="Місце для дати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AA07-D9BE-490D-B40B-CA411E13F2A8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10" name="Місце для нижнього колонтитула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56113-5DC3-442A-8BAD-D2196C29D324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25" name="Місце для тексту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8" name="Місце для вмісту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AA07-D9BE-490D-B40B-CA411E13F2A8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6356113-5DC3-442A-8BAD-D2196C29D324}" type="slidenum">
              <a:rPr lang="uk-UA" smtClean="0"/>
              <a:t>‹№›</a:t>
            </a:fld>
            <a:endParaRPr lang="uk-UA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2" name="Місце для дати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AA07-D9BE-490D-B40B-CA411E13F2A8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21" name="Місце для нижнього колонтитула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56113-5DC3-442A-8BAD-D2196C29D324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AA07-D9BE-490D-B40B-CA411E13F2A8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24" name="Місце для нижнього колонтитула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56113-5DC3-442A-8BAD-D2196C29D324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14" name="Місце для вмісту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25" name="Місце для дати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AA07-D9BE-490D-B40B-CA411E13F2A8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29" name="Місце для нижнього колонтитула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56113-5DC3-442A-8BAD-D2196C29D324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Місце для зображення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9AA07-D9BE-490D-B40B-CA411E13F2A8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1" name="Місце для номер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56113-5DC3-442A-8BAD-D2196C29D324}" type="slidenum">
              <a:rPr lang="uk-UA" smtClean="0"/>
              <a:t>‹№›</a:t>
            </a:fld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26" name="Місце для тексту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Місце для тексту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1" name="Місце для дати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829AA07-D9BE-490D-B40B-CA411E13F2A8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6356113-5DC3-442A-8BAD-D2196C29D324}" type="slidenum">
              <a:rPr lang="uk-UA" smtClean="0"/>
              <a:t>‹№›</a:t>
            </a:fld>
            <a:endParaRPr lang="uk-UA"/>
          </a:p>
        </p:txBody>
      </p:sp>
      <p:sp>
        <p:nvSpPr>
          <p:cNvPr id="10" name="Місце для заголовка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/>
              <a:t>Містичне світло від Ольги </a:t>
            </a:r>
            <a:r>
              <a:rPr lang="uk-UA" i="1" dirty="0" err="1" smtClean="0"/>
              <a:t>Ноженко</a:t>
            </a:r>
            <a:endParaRPr lang="uk-UA" i="1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/>
              <a:t>Ольга </a:t>
            </a:r>
            <a:r>
              <a:rPr lang="uk-UA" b="1" dirty="0" err="1"/>
              <a:t>Ноженко</a:t>
            </a:r>
            <a:r>
              <a:rPr lang="uk-UA" b="1" dirty="0"/>
              <a:t> належить до людей, життя яких ще від народження сповнене чималими труднощами та нелегкими перипетіями. У київському пологовому будинку мати-одиначка відмовилася від дитини. Цим немовлям й була Ольга – інвалід 2-ї групи з дитинства. Перші п’ять років її життя – це столичний дитбудинок “Берізка”, далі – переїзд до дитбудинку №1 м. Львова. </a:t>
            </a:r>
          </a:p>
        </p:txBody>
      </p:sp>
    </p:spTree>
    <p:extLst>
      <p:ext uri="{BB962C8B-B14F-4D97-AF65-F5344CB8AC3E}">
        <p14:creationId xmlns:p14="http://schemas.microsoft.com/office/powerpoint/2010/main" val="4041507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227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107504" y="0"/>
            <a:ext cx="74523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/>
              <a:t>1991-го дівчинка розпочала навчання у </a:t>
            </a:r>
            <a:r>
              <a:rPr lang="uk-UA" sz="3200" dirty="0" err="1"/>
              <a:t>Добромильській</a:t>
            </a:r>
            <a:r>
              <a:rPr lang="uk-UA" sz="3200" dirty="0"/>
              <a:t> спеціальній школі-інтернаті для дітей із вадами розумового розвитку, де виявила здібності до малювання</a:t>
            </a:r>
            <a:r>
              <a:rPr lang="uk-UA" sz="3200" dirty="0" smtClean="0"/>
              <a:t>.</a:t>
            </a:r>
          </a:p>
          <a:p>
            <a:r>
              <a:rPr lang="uk-UA" sz="3200" dirty="0" smtClean="0"/>
              <a:t> </a:t>
            </a:r>
            <a:r>
              <a:rPr lang="uk-UA" sz="3200" dirty="0"/>
              <a:t>З того часу її життя змінилося, </a:t>
            </a:r>
            <a:endParaRPr lang="uk-UA" sz="3200" dirty="0" smtClean="0"/>
          </a:p>
          <a:p>
            <a:r>
              <a:rPr lang="uk-UA" sz="3200" dirty="0" smtClean="0"/>
              <a:t>увесь </a:t>
            </a:r>
            <a:r>
              <a:rPr lang="uk-UA" sz="3200" dirty="0"/>
              <a:t>вільний </a:t>
            </a:r>
            <a:r>
              <a:rPr lang="uk-UA" sz="3200" dirty="0" smtClean="0"/>
              <a:t>час</a:t>
            </a:r>
          </a:p>
          <a:p>
            <a:r>
              <a:rPr lang="uk-UA" sz="3200" dirty="0" smtClean="0"/>
              <a:t> </a:t>
            </a:r>
            <a:r>
              <a:rPr lang="uk-UA" sz="3200" dirty="0"/>
              <a:t>вона присвячує </a:t>
            </a:r>
            <a:endParaRPr lang="uk-UA" sz="3200" dirty="0" smtClean="0"/>
          </a:p>
          <a:p>
            <a:r>
              <a:rPr lang="uk-UA" sz="3200" dirty="0" smtClean="0"/>
              <a:t>    малюванню,</a:t>
            </a:r>
          </a:p>
          <a:p>
            <a:r>
              <a:rPr lang="uk-UA" sz="3200" dirty="0" smtClean="0"/>
              <a:t> </a:t>
            </a:r>
            <a:r>
              <a:rPr lang="uk-UA" sz="3200" dirty="0"/>
              <a:t>основна </a:t>
            </a:r>
            <a:r>
              <a:rPr lang="uk-UA" sz="3200" dirty="0" smtClean="0"/>
              <a:t>тематика</a:t>
            </a:r>
          </a:p>
          <a:p>
            <a:r>
              <a:rPr lang="uk-UA" sz="3200" dirty="0" smtClean="0"/>
              <a:t>      </a:t>
            </a:r>
            <a:r>
              <a:rPr lang="uk-UA" sz="3200" dirty="0"/>
              <a:t>її творів – </a:t>
            </a:r>
            <a:endParaRPr lang="uk-UA" sz="3200" dirty="0" smtClean="0"/>
          </a:p>
          <a:p>
            <a:r>
              <a:rPr lang="uk-UA" sz="3200" dirty="0" smtClean="0"/>
              <a:t>    сакральна</a:t>
            </a:r>
            <a:r>
              <a:rPr lang="uk-UA" sz="3200" dirty="0"/>
              <a:t>.</a:t>
            </a:r>
          </a:p>
        </p:txBody>
      </p:sp>
      <p:pic>
        <p:nvPicPr>
          <p:cNvPr id="7170" name="Picture 2" descr="http://iconart.com.ua/php_uploads/images/articles/ArticleImages_50_4301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068960"/>
            <a:ext cx="619125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34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661248"/>
            <a:ext cx="8458200" cy="520700"/>
          </a:xfrm>
        </p:spPr>
        <p:txBody>
          <a:bodyPr/>
          <a:lstStyle/>
          <a:p>
            <a:endParaRPr lang="uk-UA"/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idx="2"/>
          </p:nvPr>
        </p:nvSpPr>
        <p:spPr>
          <a:xfrm flipV="1">
            <a:off x="457200" y="5877272"/>
            <a:ext cx="3008313" cy="72008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  <p:sp>
        <p:nvSpPr>
          <p:cNvPr id="5" name="Місце для вмісту 4"/>
          <p:cNvSpPr>
            <a:spLocks noGrp="1"/>
          </p:cNvSpPr>
          <p:nvPr>
            <p:ph sz="half" idx="1"/>
          </p:nvPr>
        </p:nvSpPr>
        <p:spPr>
          <a:xfrm>
            <a:off x="3458879" y="476672"/>
            <a:ext cx="5677470" cy="4800600"/>
          </a:xfrm>
        </p:spPr>
        <p:txBody>
          <a:bodyPr>
            <a:normAutofit fontScale="85000" lnSpcReduction="10000"/>
          </a:bodyPr>
          <a:lstStyle/>
          <a:p>
            <a:r>
              <a:rPr lang="uk-UA" dirty="0"/>
              <a:t>Ольгу </a:t>
            </a:r>
            <a:r>
              <a:rPr lang="uk-UA" dirty="0" err="1"/>
              <a:t>Ноженко</a:t>
            </a:r>
            <a:r>
              <a:rPr lang="uk-UA" dirty="0"/>
              <a:t> вважають справжньою знахідкою, адже те, як вона малює, вражає не лише пересічних людей, але й визнаних майстрів. </a:t>
            </a:r>
            <a:r>
              <a:rPr lang="uk-UA" dirty="0" smtClean="0"/>
              <a:t>Напівсліпа дівчина</a:t>
            </a:r>
            <a:r>
              <a:rPr lang="uk-UA" dirty="0"/>
              <a:t>, яка ніколи не брала уроків живопису чи рисунку, малює з неймовірною деталізацією та виводить цікаві профілі людей. Таке, направду, може дозволити собі лише той, хто добре знає анатомію.</a:t>
            </a:r>
          </a:p>
        </p:txBody>
      </p:sp>
      <p:pic>
        <p:nvPicPr>
          <p:cNvPr id="4104" name="Picture 8" descr="http://krotov.info/pictures/mashiah/21/2010_nozhenko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384376" cy="564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31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 flipV="1">
            <a:off x="457200" y="5410200"/>
            <a:ext cx="3008313" cy="611088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63888" y="493318"/>
            <a:ext cx="5340350" cy="4800600"/>
          </a:xfrm>
        </p:spPr>
        <p:txBody>
          <a:bodyPr/>
          <a:lstStyle/>
          <a:p>
            <a:r>
              <a:rPr lang="ru-RU" dirty="0"/>
              <a:t>Коли </a:t>
            </a:r>
            <a:r>
              <a:rPr lang="ru-RU" dirty="0" err="1"/>
              <a:t>мистецтвознавці</a:t>
            </a:r>
            <a:r>
              <a:rPr lang="ru-RU" dirty="0"/>
              <a:t> </a:t>
            </a:r>
            <a:r>
              <a:rPr lang="ru-RU" dirty="0" err="1"/>
              <a:t>вдавалися</a:t>
            </a:r>
            <a:r>
              <a:rPr lang="ru-RU" dirty="0"/>
              <a:t> до </a:t>
            </a:r>
            <a:r>
              <a:rPr lang="ru-RU" dirty="0" err="1"/>
              <a:t>аналізу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 Ольги Ноженко, </a:t>
            </a:r>
            <a:r>
              <a:rPr lang="ru-RU" dirty="0" err="1"/>
              <a:t>скажімо</a:t>
            </a:r>
            <a:r>
              <a:rPr lang="ru-RU" dirty="0"/>
              <a:t>, </a:t>
            </a:r>
            <a:r>
              <a:rPr lang="ru-RU" dirty="0" err="1"/>
              <a:t>прискіпливо</a:t>
            </a:r>
            <a:r>
              <a:rPr lang="ru-RU" dirty="0"/>
              <a:t> </a:t>
            </a:r>
            <a:r>
              <a:rPr lang="ru-RU" dirty="0" err="1"/>
              <a:t>роздивлялися</a:t>
            </a:r>
            <a:r>
              <a:rPr lang="ru-RU" dirty="0"/>
              <a:t>, як </a:t>
            </a:r>
            <a:r>
              <a:rPr lang="ru-RU" dirty="0" err="1"/>
              <a:t>намальовані</a:t>
            </a:r>
            <a:r>
              <a:rPr lang="ru-RU" dirty="0"/>
              <a:t> руки, </a:t>
            </a:r>
            <a:r>
              <a:rPr lang="ru-RU" dirty="0" err="1"/>
              <a:t>частини</a:t>
            </a:r>
            <a:r>
              <a:rPr lang="ru-RU" dirty="0"/>
              <a:t> </a:t>
            </a:r>
            <a:r>
              <a:rPr lang="ru-RU" dirty="0" err="1"/>
              <a:t>обличчя</a:t>
            </a:r>
            <a:r>
              <a:rPr lang="ru-RU" dirty="0"/>
              <a:t>, </a:t>
            </a:r>
            <a:r>
              <a:rPr lang="ru-RU" dirty="0" err="1"/>
              <a:t>висновок</a:t>
            </a:r>
            <a:r>
              <a:rPr lang="ru-RU" dirty="0"/>
              <a:t> </a:t>
            </a:r>
            <a:r>
              <a:rPr lang="ru-RU" dirty="0" err="1"/>
              <a:t>був</a:t>
            </a:r>
            <a:r>
              <a:rPr lang="ru-RU" dirty="0"/>
              <a:t> </a:t>
            </a:r>
            <a:r>
              <a:rPr lang="ru-RU" dirty="0" err="1"/>
              <a:t>несподіваний</a:t>
            </a:r>
            <a:r>
              <a:rPr lang="ru-RU" dirty="0"/>
              <a:t>: </a:t>
            </a:r>
            <a:r>
              <a:rPr lang="ru-RU" dirty="0" err="1"/>
              <a:t>таке</a:t>
            </a:r>
            <a:r>
              <a:rPr lang="ru-RU" dirty="0"/>
              <a:t> </a:t>
            </a:r>
            <a:r>
              <a:rPr lang="ru-RU" dirty="0" err="1"/>
              <a:t>враження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рукою Ольги </a:t>
            </a:r>
            <a:r>
              <a:rPr lang="ru-RU" dirty="0" err="1"/>
              <a:t>малює</a:t>
            </a:r>
            <a:r>
              <a:rPr lang="ru-RU" dirty="0"/>
              <a:t> </a:t>
            </a:r>
            <a:r>
              <a:rPr lang="ru-RU" dirty="0" err="1"/>
              <a:t>Святий</a:t>
            </a:r>
            <a:r>
              <a:rPr lang="ru-RU" dirty="0"/>
              <a:t> Дух.</a:t>
            </a:r>
            <a:endParaRPr lang="uk-UA" dirty="0"/>
          </a:p>
        </p:txBody>
      </p:sp>
      <p:pic>
        <p:nvPicPr>
          <p:cNvPr id="5124" name="Picture 4" descr="http://www.credo-ua.org/wp-content/uploads/2012/03/IMG_68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3049263" cy="526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73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lvivpost.net/application/images/uploads/stories/2012/1203/w_29f4e3e0%20(1)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17" y="41275"/>
            <a:ext cx="6120765" cy="6775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073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lvivpost.net/application/images/uploads/stories/2012/1203/w_7d083c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8" y="44245"/>
            <a:ext cx="9620250" cy="681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493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vivpost.net/application/images/uploads/stories/2012/1203/w_b8fef7c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-387424"/>
            <a:ext cx="9286875" cy="802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62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krotov.info/pictures/mashiah/21/2010_nozhenko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248"/>
            <a:ext cx="4486275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krotov.info/pictures/mashiah/21/2010_nozhenko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476672"/>
            <a:ext cx="4476750" cy="590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krotov.info/pictures/mashiah/21/2010_nozhenko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91" y="3569969"/>
            <a:ext cx="4486275" cy="3301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181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krotov.info/pictures/mashiah/21/2010_nozhenko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4476750" cy="552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go3.imgsmail.ru/imgpreview?key=4bf9a23dd6859f52&amp;mb=imgdb_preview_12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781" y="692696"/>
            <a:ext cx="2553918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www.credo-ua.org/wp-content/uploads/2012/03/I3-132x1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653136"/>
            <a:ext cx="2376264" cy="197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http://www.lvivpost.net/application/_images/list/uploads/stories/2012/1203/w_76f561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348880"/>
            <a:ext cx="3084413" cy="2204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11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алка">
  <a:themeElements>
    <a:clrScheme name="Валка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Валка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алка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375</TotalTime>
  <Words>211</Words>
  <Application>Microsoft Office PowerPoint</Application>
  <PresentationFormat>Екран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1" baseType="lpstr">
      <vt:lpstr>Валка</vt:lpstr>
      <vt:lpstr>Містичне світло від Ольги Ноженко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User</dc:creator>
  <cp:lastModifiedBy>User</cp:lastModifiedBy>
  <cp:revision>11</cp:revision>
  <dcterms:created xsi:type="dcterms:W3CDTF">2015-05-16T10:54:40Z</dcterms:created>
  <dcterms:modified xsi:type="dcterms:W3CDTF">2015-05-17T12:23:07Z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768708</vt:lpwstr>
  </property>
  <property fmtid="{D5CDD505-2E9C-101B-9397-08002B2CF9AE}" name="NXPowerLiteVersion" pid="3">
    <vt:lpwstr>D4.1.4</vt:lpwstr>
  </property>
</Properties>
</file>