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86" r:id="rId14"/>
    <p:sldId id="287" r:id="rId15"/>
    <p:sldId id="268" r:id="rId16"/>
    <p:sldId id="269" r:id="rId17"/>
    <p:sldId id="270" r:id="rId18"/>
    <p:sldId id="277" r:id="rId19"/>
    <p:sldId id="278" r:id="rId20"/>
    <p:sldId id="279" r:id="rId21"/>
    <p:sldId id="280" r:id="rId22"/>
    <p:sldId id="281" r:id="rId23"/>
    <p:sldId id="282" r:id="rId24"/>
    <p:sldId id="271" r:id="rId25"/>
    <p:sldId id="285" r:id="rId26"/>
    <p:sldId id="272" r:id="rId27"/>
    <p:sldId id="273" r:id="rId28"/>
    <p:sldId id="274" r:id="rId29"/>
    <p:sldId id="275" r:id="rId30"/>
    <p:sldId id="283" r:id="rId31"/>
    <p:sldId id="284" r:id="rId32"/>
    <p:sldId id="276" r:id="rId3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54B3C-FD44-4571-AAC5-B28A2033A617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594A0F-1ABE-480C-A534-326A730A8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L:\&#1054;&#1090;&#1082;&#1088;&#1099;&#1090;&#1099;&#1081;%20&#1091;&#1088;&#1086;&#1082;\Klassika-Franc-Shubert---Serenada(muzofon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file:///L:\&#1054;&#1090;&#1082;&#1088;&#1099;&#1090;&#1099;&#1081;%20&#1091;&#1088;&#1086;&#1082;\Neizvestnyy-Tragicheskaya-muzyka%20(mp3cut.net)222.mp3" TargetMode="External"/><Relationship Id="rId1" Type="http://schemas.openxmlformats.org/officeDocument/2006/relationships/audio" Target="file:///L:\&#1054;&#1090;&#1082;&#1088;&#1099;&#1090;&#1099;&#1081;%20&#1091;&#1088;&#1086;&#1082;\Neizvestnyy-Tragicheskaya-muzyka%20(mp3cut.net)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7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Neizvestnyy-Tragicheskaya-muzyka%20(mp3cut.net)222.mp3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Antonio%20Vivaldi%20-%20Tosco%20Fantasy%20(mp3cut.net).mp3" TargetMode="External"/><Relationship Id="rId5" Type="http://schemas.openxmlformats.org/officeDocument/2006/relationships/image" Target="../media/image43.gif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Lyudvig-Van-Bethoven-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Luchshaya-klassika-mira-VAMocart-grust%20(mp3cut.net).mp3" TargetMode="External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%25D0%2598ogan-Sebast_yan-Bah-klassika%20(mp3cut.net)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gif"/><Relationship Id="rId4" Type="http://schemas.openxmlformats.org/officeDocument/2006/relationships/image" Target="../media/image7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13" Type="http://schemas.openxmlformats.org/officeDocument/2006/relationships/image" Target="../media/image83.jpeg"/><Relationship Id="rId18" Type="http://schemas.openxmlformats.org/officeDocument/2006/relationships/image" Target="../media/image88.jpeg"/><Relationship Id="rId3" Type="http://schemas.openxmlformats.org/officeDocument/2006/relationships/image" Target="../media/image74.jpeg"/><Relationship Id="rId21" Type="http://schemas.openxmlformats.org/officeDocument/2006/relationships/image" Target="../media/image91.jpeg"/><Relationship Id="rId7" Type="http://schemas.openxmlformats.org/officeDocument/2006/relationships/image" Target="../media/image77.jpeg"/><Relationship Id="rId12" Type="http://schemas.openxmlformats.org/officeDocument/2006/relationships/image" Target="../media/image82.jpeg"/><Relationship Id="rId17" Type="http://schemas.openxmlformats.org/officeDocument/2006/relationships/image" Target="../media/image87.jpeg"/><Relationship Id="rId25" Type="http://schemas.openxmlformats.org/officeDocument/2006/relationships/image" Target="../media/image9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6.jpeg"/><Relationship Id="rId20" Type="http://schemas.openxmlformats.org/officeDocument/2006/relationships/image" Target="../media/image90.jpeg"/><Relationship Id="rId1" Type="http://schemas.openxmlformats.org/officeDocument/2006/relationships/audio" Target="file:///L:\&#1054;&#1090;&#1082;&#1088;&#1099;&#1090;&#1099;&#1081;%20&#1091;&#1088;&#1086;&#1082;\OChEN_-DUShEVNAYa-MELOD&#1048;Ya-%20(mp3cut.net).mp3" TargetMode="Externa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24" Type="http://schemas.openxmlformats.org/officeDocument/2006/relationships/image" Target="../media/image94.jpeg"/><Relationship Id="rId5" Type="http://schemas.openxmlformats.org/officeDocument/2006/relationships/image" Target="../media/image75.jpeg"/><Relationship Id="rId15" Type="http://schemas.openxmlformats.org/officeDocument/2006/relationships/image" Target="../media/image85.jpeg"/><Relationship Id="rId23" Type="http://schemas.openxmlformats.org/officeDocument/2006/relationships/image" Target="../media/image93.jpeg"/><Relationship Id="rId10" Type="http://schemas.openxmlformats.org/officeDocument/2006/relationships/image" Target="../media/image80.jpeg"/><Relationship Id="rId19" Type="http://schemas.openxmlformats.org/officeDocument/2006/relationships/image" Target="../media/image89.jpeg"/><Relationship Id="rId4" Type="http://schemas.openxmlformats.org/officeDocument/2006/relationships/image" Target="../media/image11.png"/><Relationship Id="rId9" Type="http://schemas.openxmlformats.org/officeDocument/2006/relationships/image" Target="../media/image79.jpeg"/><Relationship Id="rId14" Type="http://schemas.openxmlformats.org/officeDocument/2006/relationships/image" Target="../media/image84.jpeg"/><Relationship Id="rId22" Type="http://schemas.openxmlformats.org/officeDocument/2006/relationships/image" Target="../media/image9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Klassika-Franc-Shubert---Serenada(muzofon.com).mp3" TargetMode="External"/><Relationship Id="rId6" Type="http://schemas.openxmlformats.org/officeDocument/2006/relationships/image" Target="../media/image100.png"/><Relationship Id="rId5" Type="http://schemas.openxmlformats.org/officeDocument/2006/relationships/image" Target="../media/image99.gif"/><Relationship Id="rId4" Type="http://schemas.openxmlformats.org/officeDocument/2006/relationships/image" Target="../media/image9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%25D0%2598ogan-Sebast_yan-Bah-klassika%20(mp3cut.net).mp3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STALKER-igra-na-gitare-u-kostra%20(mp3cut.net)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4;&#1090;&#1082;&#1088;&#1099;&#1090;&#1099;&#1081;%20&#1091;&#1088;&#1086;&#1082;\solovey-penie-ptic%20(mp3cut.net)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514600"/>
            <a:ext cx="8077200" cy="1673352"/>
          </a:xfrm>
        </p:spPr>
        <p:txBody>
          <a:bodyPr/>
          <a:lstStyle/>
          <a:p>
            <a:r>
              <a:rPr lang="uk-UA" dirty="0" smtClean="0"/>
              <a:t>Інтимна лірика В. Сосюри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3962400"/>
            <a:ext cx="5257800" cy="1118616"/>
          </a:xfrm>
        </p:spPr>
        <p:txBody>
          <a:bodyPr>
            <a:normAutofit/>
          </a:bodyPr>
          <a:lstStyle/>
          <a:p>
            <a:pPr algn="r"/>
            <a:r>
              <a:rPr lang="uk-UA" sz="3500" dirty="0" err="1" smtClean="0">
                <a:solidFill>
                  <a:srgbClr val="FFFF00"/>
                </a:solidFill>
              </a:rPr>
              <a:t>“Без</a:t>
            </a:r>
            <a:r>
              <a:rPr lang="uk-UA" sz="3500" dirty="0" smtClean="0">
                <a:solidFill>
                  <a:srgbClr val="FFFF00"/>
                </a:solidFill>
              </a:rPr>
              <a:t> тебе немає </a:t>
            </a:r>
            <a:r>
              <a:rPr lang="uk-UA" sz="3500" dirty="0" err="1" smtClean="0">
                <a:solidFill>
                  <a:srgbClr val="FFFF00"/>
                </a:solidFill>
              </a:rPr>
              <a:t>мене”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FFFF00"/>
                </a:solidFill>
              </a:rPr>
              <a:t>В.Сосюра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Users\Администратор\Desktop\Новая папка (6)\Как-сажать-роз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8600"/>
            <a:ext cx="2921000" cy="2331324"/>
          </a:xfrm>
          <a:prstGeom prst="rect">
            <a:avLst/>
          </a:prstGeom>
          <a:noFill/>
        </p:spPr>
      </p:pic>
      <p:pic>
        <p:nvPicPr>
          <p:cNvPr id="7" name="Klassika-Franc-Shubert---Serenad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10600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Новая папка (6)\56418022_lett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8382000" cy="62585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Новая папка (6)\lyudmila-sosyura-19520-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600"/>
            <a:ext cx="2286000" cy="3200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Neizvestnyy-Tragicheskaya-muzyka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-457200"/>
            <a:ext cx="304800" cy="304800"/>
          </a:xfrm>
          <a:prstGeom prst="rect">
            <a:avLst/>
          </a:prstGeom>
        </p:spPr>
      </p:pic>
      <p:pic>
        <p:nvPicPr>
          <p:cNvPr id="7" name="Neizvestnyy-Tragicheskaya-muzyka (mp3cut.net)22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001000" y="-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4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Новая папка (6)\222px-1896_telephone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648200" y="2286000"/>
            <a:ext cx="4100763" cy="4211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Администратор\Desktop\Новая папка (6)\126906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3200400" cy="4700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izvestnyy-Tragicheskaya-muzyka (mp3cut.net)2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86800" y="-533400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Администратор\Desktop\Новая папка (6)\mechty.jpg"/>
          <p:cNvPicPr>
            <a:picLocks noChangeAspect="1" noChangeArrowheads="1"/>
          </p:cNvPicPr>
          <p:nvPr/>
        </p:nvPicPr>
        <p:blipFill>
          <a:blip r:embed="rId5" cstate="print"/>
          <a:srcRect t="91" r="1111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325635">
            <a:off x="-443871" y="865767"/>
            <a:ext cx="102872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Хай тебе немає, але ти зі мною…</a:t>
            </a:r>
            <a:endParaRPr lang="ru-RU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Новая папка (6)\141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28600" y="304800"/>
            <a:ext cx="4510618" cy="3382963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esktop\Новая папка (6)\10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895600"/>
            <a:ext cx="4889500" cy="3667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Новая папка (6)\guin_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3747198" cy="5114925"/>
          </a:xfrm>
          <a:prstGeom prst="rect">
            <a:avLst/>
          </a:prstGeom>
          <a:noFill/>
        </p:spPr>
      </p:pic>
      <p:pic>
        <p:nvPicPr>
          <p:cNvPr id="6148" name="Picture 4" descr="C:\Users\Администратор\Desktop\Новая папка (6)\7624162738_20ca7c6d00_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57200"/>
            <a:ext cx="4419600" cy="2887663"/>
          </a:xfrm>
          <a:prstGeom prst="rect">
            <a:avLst/>
          </a:prstGeom>
          <a:noFill/>
        </p:spPr>
      </p:pic>
      <p:pic>
        <p:nvPicPr>
          <p:cNvPr id="6149" name="Picture 5" descr="C:\Users\Администратор\Desktop\Новая папка (6)\alexCentr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638804"/>
            <a:ext cx="4572000" cy="3054096"/>
          </a:xfrm>
          <a:prstGeom prst="rect">
            <a:avLst/>
          </a:prstGeom>
          <a:noFill/>
        </p:spPr>
      </p:pic>
      <p:pic>
        <p:nvPicPr>
          <p:cNvPr id="6150" name="Picture 6" descr="C:\Users\Администратор\Desktop\Новая папка (6)\zN8H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57200"/>
            <a:ext cx="8579498" cy="58388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Новая папка (6)\OldJail_run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77318"/>
          </a:xfrm>
          <a:prstGeom prst="rect">
            <a:avLst/>
          </a:prstGeom>
          <a:noFill/>
        </p:spPr>
      </p:pic>
      <p:pic>
        <p:nvPicPr>
          <p:cNvPr id="7" name="Antonio Vivaldi - Tosco Fantasy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-457200"/>
            <a:ext cx="304800" cy="304800"/>
          </a:xfrm>
          <a:prstGeom prst="rect">
            <a:avLst/>
          </a:prstGeom>
        </p:spPr>
      </p:pic>
      <p:pic>
        <p:nvPicPr>
          <p:cNvPr id="7173" name="Picture 5" descr="C:\Users\Администратор\Desktop\Новая папка (6)\3656138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914400"/>
            <a:ext cx="3200400" cy="4269576"/>
          </a:xfrm>
          <a:prstGeom prst="round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953000" y="381000"/>
            <a:ext cx="3733800" cy="60016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>
                <a:solidFill>
                  <a:srgbClr val="FF0000"/>
                </a:solidFill>
              </a:rPr>
              <a:t>Серце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моє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наче</a:t>
            </a:r>
            <a:r>
              <a:rPr lang="ru-RU" sz="2400" dirty="0" smtClean="0">
                <a:solidFill>
                  <a:srgbClr val="FF0000"/>
                </a:solidFill>
              </a:rPr>
              <a:t> рана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В </a:t>
            </a:r>
            <a:r>
              <a:rPr lang="ru-RU" sz="2400" dirty="0" err="1" smtClean="0">
                <a:solidFill>
                  <a:srgbClr val="FF0000"/>
                </a:solidFill>
              </a:rPr>
              <a:t>сяйві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розбитому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мрій</a:t>
            </a:r>
            <a:r>
              <a:rPr lang="ru-RU" sz="2400" dirty="0" smtClean="0">
                <a:solidFill>
                  <a:srgbClr val="FF0000"/>
                </a:solidFill>
              </a:rPr>
              <a:t>…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Де </a:t>
            </a:r>
            <a:r>
              <a:rPr lang="ru-RU" sz="2400" dirty="0" err="1" smtClean="0">
                <a:solidFill>
                  <a:srgbClr val="FF0000"/>
                </a:solidFill>
              </a:rPr>
              <a:t>ти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голівко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кохана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Вогнику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мій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золотий</a:t>
            </a:r>
            <a:r>
              <a:rPr lang="ru-RU" sz="2400" dirty="0" smtClean="0">
                <a:solidFill>
                  <a:srgbClr val="FF0000"/>
                </a:solidFill>
              </a:rPr>
              <a:t>?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Що</a:t>
            </a:r>
            <a:r>
              <a:rPr lang="ru-RU" sz="2400" dirty="0" smtClean="0">
                <a:solidFill>
                  <a:srgbClr val="FF0000"/>
                </a:solidFill>
              </a:rPr>
              <a:t> там, о </a:t>
            </a:r>
            <a:r>
              <a:rPr lang="ru-RU" sz="2400" dirty="0" err="1" smtClean="0">
                <a:solidFill>
                  <a:srgbClr val="FF0000"/>
                </a:solidFill>
              </a:rPr>
              <a:t>що</a:t>
            </a:r>
            <a:r>
              <a:rPr lang="ru-RU" sz="2400" dirty="0" smtClean="0">
                <a:solidFill>
                  <a:srgbClr val="FF0000"/>
                </a:solidFill>
              </a:rPr>
              <a:t> там </a:t>
            </a:r>
            <a:r>
              <a:rPr lang="ru-RU" sz="2400" dirty="0" err="1" smtClean="0">
                <a:solidFill>
                  <a:srgbClr val="FF0000"/>
                </a:solidFill>
              </a:rPr>
              <a:t>з</a:t>
            </a:r>
            <a:r>
              <a:rPr lang="ru-RU" sz="2400" dirty="0" smtClean="0">
                <a:solidFill>
                  <a:srgbClr val="FF0000"/>
                </a:solidFill>
              </a:rPr>
              <a:t> тобою,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Там, у </a:t>
            </a:r>
            <a:r>
              <a:rPr lang="ru-RU" sz="2400" dirty="0" err="1" smtClean="0">
                <a:solidFill>
                  <a:srgbClr val="FF0000"/>
                </a:solidFill>
              </a:rPr>
              <a:t>в’язничній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тиші</a:t>
            </a:r>
            <a:r>
              <a:rPr lang="ru-RU" sz="2400" dirty="0" smtClean="0">
                <a:solidFill>
                  <a:srgbClr val="FF0000"/>
                </a:solidFill>
              </a:rPr>
              <a:t>?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Кроками</a:t>
            </a:r>
            <a:r>
              <a:rPr lang="ru-RU" sz="2400" dirty="0" smtClean="0">
                <a:solidFill>
                  <a:srgbClr val="FF0000"/>
                </a:solidFill>
              </a:rPr>
              <a:t>, в </a:t>
            </a:r>
            <a:r>
              <a:rPr lang="ru-RU" sz="2400" dirty="0" err="1" smtClean="0">
                <a:solidFill>
                  <a:srgbClr val="FF0000"/>
                </a:solidFill>
              </a:rPr>
              <a:t>клацанні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зброї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Гупають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товариші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Так. Ми </a:t>
            </a:r>
            <a:r>
              <a:rPr lang="ru-RU" sz="2400" dirty="0" err="1" smtClean="0">
                <a:solidFill>
                  <a:srgbClr val="FF0000"/>
                </a:solidFill>
              </a:rPr>
              <a:t>з</a:t>
            </a:r>
            <a:r>
              <a:rPr lang="ru-RU" sz="2400" dirty="0" smtClean="0">
                <a:solidFill>
                  <a:srgbClr val="FF0000"/>
                </a:solidFill>
              </a:rPr>
              <a:t> тобою </a:t>
            </a:r>
            <a:r>
              <a:rPr lang="ru-RU" sz="2400" dirty="0" err="1" smtClean="0">
                <a:solidFill>
                  <a:srgbClr val="FF0000"/>
                </a:solidFill>
              </a:rPr>
              <a:t>нарізно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Чую </a:t>
            </a:r>
            <a:r>
              <a:rPr lang="ru-RU" sz="2400" dirty="0" err="1" smtClean="0">
                <a:solidFill>
                  <a:srgbClr val="FF0000"/>
                </a:solidFill>
              </a:rPr>
              <a:t>крізь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ґрати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твій</a:t>
            </a:r>
            <a:r>
              <a:rPr lang="ru-RU" sz="2400" dirty="0" smtClean="0">
                <a:solidFill>
                  <a:srgbClr val="FF0000"/>
                </a:solidFill>
              </a:rPr>
              <a:t> крик…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Нас </a:t>
            </a:r>
            <a:r>
              <a:rPr lang="ru-RU" sz="2400" dirty="0" err="1" smtClean="0">
                <a:solidFill>
                  <a:srgbClr val="FF0000"/>
                </a:solidFill>
              </a:rPr>
              <a:t>роз’єднала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Вітчизна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Щоб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поєднати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навік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6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Новая папка (6)\Flag_Kazakhsta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2400300" cy="1600200"/>
          </a:xfrm>
          <a:prstGeom prst="flowChartPunchedTape">
            <a:avLst/>
          </a:prstGeom>
          <a:noFill/>
        </p:spPr>
      </p:pic>
      <p:pic>
        <p:nvPicPr>
          <p:cNvPr id="1028" name="Picture 4" descr="C:\Users\Администратор\Desktop\Новая папка (6)\ochag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33800" y="2590800"/>
            <a:ext cx="4708223" cy="3762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02518" y="1616579"/>
            <a:ext cx="2057400" cy="66320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Казахстан</a:t>
            </a:r>
            <a:endParaRPr lang="ru-RU" b="1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1182993">
            <a:off x="346593" y="4876800"/>
            <a:ext cx="7794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Бо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ти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–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це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я, а я –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це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ти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152400" y="228600"/>
            <a:ext cx="4995672" cy="6477000"/>
          </a:xfrm>
          <a:prstGeom prst="verticalScroll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uk-UA" dirty="0" smtClean="0"/>
              <a:t>Чи є на світі</a:t>
            </a:r>
          </a:p>
          <a:p>
            <a:pPr algn="ctr"/>
            <a:r>
              <a:rPr lang="uk-UA" dirty="0" smtClean="0"/>
              <a:t> </a:t>
            </a:r>
            <a:r>
              <a:rPr lang="uk-UA" dirty="0" err="1" smtClean="0"/>
              <a:t>Пам</a:t>
            </a:r>
            <a:r>
              <a:rPr lang="en-US" dirty="0" smtClean="0"/>
              <a:t>`</a:t>
            </a:r>
            <a:r>
              <a:rPr lang="uk-UA" dirty="0" err="1" smtClean="0"/>
              <a:t>ятник</a:t>
            </a:r>
            <a:r>
              <a:rPr lang="uk-UA" dirty="0" smtClean="0"/>
              <a:t> коханню?-</a:t>
            </a:r>
          </a:p>
          <a:p>
            <a:pPr algn="ctr"/>
            <a:r>
              <a:rPr lang="uk-UA" dirty="0" smtClean="0"/>
              <a:t>Я скульптора знайомого </a:t>
            </a:r>
            <a:r>
              <a:rPr lang="uk-UA" dirty="0" err="1" smtClean="0"/>
              <a:t>спитав.-</a:t>
            </a:r>
            <a:endParaRPr lang="uk-UA" dirty="0" smtClean="0"/>
          </a:p>
          <a:p>
            <a:pPr algn="ctr"/>
            <a:r>
              <a:rPr lang="uk-UA" dirty="0" smtClean="0"/>
              <a:t>Є оди,</a:t>
            </a:r>
          </a:p>
          <a:p>
            <a:pPr algn="ctr"/>
            <a:r>
              <a:rPr lang="uk-UA" dirty="0" smtClean="0"/>
              <a:t>Є сонети,</a:t>
            </a:r>
          </a:p>
          <a:p>
            <a:pPr algn="ctr"/>
            <a:r>
              <a:rPr lang="uk-UA" dirty="0" smtClean="0"/>
              <a:t>Є романи,</a:t>
            </a:r>
          </a:p>
          <a:p>
            <a:pPr algn="ctr"/>
            <a:r>
              <a:rPr lang="uk-UA" dirty="0" smtClean="0"/>
              <a:t>А </a:t>
            </a:r>
            <a:r>
              <a:rPr lang="uk-UA" dirty="0" err="1" smtClean="0"/>
              <a:t>пам</a:t>
            </a:r>
            <a:r>
              <a:rPr lang="en-US" dirty="0" smtClean="0"/>
              <a:t>`</a:t>
            </a:r>
            <a:r>
              <a:rPr lang="uk-UA" dirty="0" err="1" smtClean="0"/>
              <a:t>ятник</a:t>
            </a:r>
            <a:r>
              <a:rPr lang="uk-UA" dirty="0" smtClean="0"/>
              <a:t> в скульптурі?</a:t>
            </a:r>
          </a:p>
          <a:p>
            <a:pPr algn="ctr"/>
            <a:r>
              <a:rPr lang="uk-UA" dirty="0" smtClean="0"/>
              <a:t>Але ж то – богиня!</a:t>
            </a:r>
          </a:p>
          <a:p>
            <a:pPr algn="ctr"/>
            <a:r>
              <a:rPr lang="uk-UA" dirty="0" smtClean="0"/>
              <a:t>А от, не знаю,</a:t>
            </a:r>
          </a:p>
          <a:p>
            <a:pPr algn="ctr"/>
            <a:r>
              <a:rPr lang="uk-UA" dirty="0" smtClean="0"/>
              <a:t>Наяву чи в сні,</a:t>
            </a:r>
          </a:p>
          <a:p>
            <a:pPr algn="ctr"/>
            <a:r>
              <a:rPr lang="uk-UA" dirty="0" smtClean="0"/>
              <a:t>Я бачив </a:t>
            </a:r>
            <a:r>
              <a:rPr lang="uk-UA" dirty="0" err="1" smtClean="0"/>
              <a:t>пам</a:t>
            </a:r>
            <a:r>
              <a:rPr lang="en-US" dirty="0" smtClean="0"/>
              <a:t>`</a:t>
            </a:r>
            <a:r>
              <a:rPr lang="uk-UA" dirty="0" err="1" smtClean="0"/>
              <a:t>ятник</a:t>
            </a:r>
            <a:r>
              <a:rPr lang="uk-UA" dirty="0" smtClean="0"/>
              <a:t>: </a:t>
            </a:r>
          </a:p>
          <a:p>
            <a:pPr algn="ctr"/>
            <a:r>
              <a:rPr lang="uk-UA" dirty="0" smtClean="0"/>
              <a:t>Ніс чоловік дружину</a:t>
            </a:r>
            <a:r>
              <a:rPr lang="ru-RU" dirty="0" smtClean="0"/>
              <a:t>.</a:t>
            </a:r>
          </a:p>
          <a:p>
            <a:pPr algn="ctr"/>
            <a:r>
              <a:rPr lang="uk-UA" dirty="0" smtClean="0"/>
              <a:t>Не молодик. З палацу щастя,</a:t>
            </a:r>
          </a:p>
          <a:p>
            <a:pPr algn="ctr"/>
            <a:r>
              <a:rPr lang="uk-UA" dirty="0" smtClean="0"/>
              <a:t>Ні!...</a:t>
            </a:r>
          </a:p>
          <a:p>
            <a:pPr algn="ctr"/>
            <a:r>
              <a:rPr lang="uk-UA" dirty="0" smtClean="0"/>
              <a:t>Яріли кров</a:t>
            </a:r>
            <a:r>
              <a:rPr lang="en-US" dirty="0" smtClean="0"/>
              <a:t>`</a:t>
            </a:r>
            <a:r>
              <a:rPr lang="uk-UA" dirty="0" smtClean="0"/>
              <a:t>ю </a:t>
            </a:r>
            <a:r>
              <a:rPr lang="uk-UA" dirty="0" err="1" smtClean="0"/>
              <a:t>Беріївські</a:t>
            </a:r>
            <a:r>
              <a:rPr lang="uk-UA" dirty="0" smtClean="0"/>
              <a:t> мури.</a:t>
            </a:r>
          </a:p>
          <a:p>
            <a:pPr algn="ctr"/>
            <a:r>
              <a:rPr lang="uk-UA" dirty="0" smtClean="0"/>
              <a:t>Протести в</a:t>
            </a:r>
            <a:r>
              <a:rPr lang="en-US" dirty="0" smtClean="0"/>
              <a:t>`</a:t>
            </a:r>
            <a:r>
              <a:rPr lang="uk-UA" dirty="0" smtClean="0"/>
              <a:t>яли</a:t>
            </a:r>
          </a:p>
          <a:p>
            <a:pPr algn="ctr"/>
            <a:r>
              <a:rPr lang="uk-UA" dirty="0" smtClean="0"/>
              <a:t>На німих устах,</a:t>
            </a:r>
          </a:p>
          <a:p>
            <a:pPr algn="ctr"/>
            <a:r>
              <a:rPr lang="uk-UA" dirty="0" smtClean="0"/>
              <a:t>А Києвом</a:t>
            </a:r>
          </a:p>
          <a:p>
            <a:pPr algn="ctr"/>
            <a:r>
              <a:rPr lang="uk-UA" dirty="0" smtClean="0"/>
              <a:t>Не юний вже Сосюра</a:t>
            </a:r>
          </a:p>
          <a:p>
            <a:pPr algn="ctr"/>
            <a:r>
              <a:rPr lang="uk-UA" dirty="0" smtClean="0"/>
              <a:t>Із пекла ніс</a:t>
            </a:r>
          </a:p>
          <a:p>
            <a:pPr algn="ctr"/>
            <a:r>
              <a:rPr lang="uk-UA" dirty="0" smtClean="0"/>
              <a:t>Кохану на руках.</a:t>
            </a:r>
          </a:p>
        </p:txBody>
      </p:sp>
      <p:pic>
        <p:nvPicPr>
          <p:cNvPr id="1027" name="Picture 3" descr="C:\Users\Администратор\Desktop\Новая папка (6)\1930-19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14400"/>
            <a:ext cx="40386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Lyudvig-Van-Bethoven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86800" y="708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228600"/>
            <a:ext cx="1752600" cy="533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Карабас</a:t>
            </a:r>
            <a:endParaRPr lang="ru-RU" b="1" i="1" dirty="0"/>
          </a:p>
        </p:txBody>
      </p:sp>
      <p:pic>
        <p:nvPicPr>
          <p:cNvPr id="2050" name="Picture 2" descr="C:\Users\Администратор\Desktop\Новая папка (6)\novodn_kar4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2400" y="762000"/>
            <a:ext cx="4648200" cy="3246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Администратор\Desktop\Новая папка (6)\6a88c0379a.jpe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495800" y="3276600"/>
            <a:ext cx="4483100" cy="336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Новая папка (6)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28600"/>
            <a:ext cx="4259893" cy="32004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3075" name="Picture 3" descr="C:\Users\Администратор\Desktop\Новая папка (6)\50202473_12116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2004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Администратор\Desktop\Новая папка (6)\novosibirsk_okno_v_s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52400"/>
            <a:ext cx="5257800" cy="650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Администратор\Desktop\Новая папка (6)\image_5610051116114754338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447800"/>
            <a:ext cx="510540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152400"/>
            <a:ext cx="2743200" cy="58700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err="1" smtClean="0"/>
              <a:t>Чурубай-Нура</a:t>
            </a:r>
            <a:endParaRPr lang="ru-RU" b="1" i="1" dirty="0"/>
          </a:p>
        </p:txBody>
      </p:sp>
      <p:pic>
        <p:nvPicPr>
          <p:cNvPr id="4098" name="Picture 2" descr="C:\Users\Администратор\Desktop\Новая папка (6)\DETAIL_PICTURE_754968_26437887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895600" y="1905000"/>
            <a:ext cx="6032500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52400"/>
            <a:ext cx="1981200" cy="58700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Кемерово</a:t>
            </a:r>
            <a:endParaRPr lang="ru-RU" b="1" i="1" dirty="0"/>
          </a:p>
        </p:txBody>
      </p:sp>
      <p:pic>
        <p:nvPicPr>
          <p:cNvPr id="5122" name="Picture 2" descr="C:\Users\Администратор\Desktop\Новая папка (6)\2987050_lar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590800"/>
            <a:ext cx="6048287" cy="410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Администратор\Desktop\Новая папка (6)\210px-Sos'ura_molodist'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228600"/>
            <a:ext cx="3217862" cy="444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Администратор\Desktop\Новая папка (6)\61737327_Untitled19.jpg"/>
          <p:cNvPicPr>
            <a:picLocks noChangeAspect="1" noChangeArrowheads="1"/>
          </p:cNvPicPr>
          <p:nvPr/>
        </p:nvPicPr>
        <p:blipFill>
          <a:blip r:embed="rId3" cstate="print"/>
          <a:srcRect b="3079"/>
          <a:stretch>
            <a:fillRect/>
          </a:stretch>
        </p:blipFill>
        <p:spPr bwMode="auto">
          <a:xfrm>
            <a:off x="381000" y="304800"/>
            <a:ext cx="4114800" cy="609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18093583">
            <a:off x="2981673" y="2970266"/>
            <a:ext cx="690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Між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нами грат нема…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9699" name="Picture 3" descr="C:\Users\Администратор\Desktop\Новая папка (6)\39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428744"/>
            <a:ext cx="2457450" cy="2162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Luchshaya-klassika-mira-VAMocart-grust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-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Новая папка (6)\Бараки Уралмашстроя_ 1929 г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124200"/>
            <a:ext cx="4924425" cy="3497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дминистратор\Desktop\Новая папка (6)\свобода-воли-человека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6948" r="34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3" name="Picture 3" descr="C:\Users\Администратор\Desktop\Новая папка (6)\20091018-vllkornbr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52400"/>
            <a:ext cx="3784600" cy="2554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Администратор\Desktop\silueti.jp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t="8333" b="8333"/>
          <a:stretch>
            <a:fillRect/>
          </a:stretch>
        </p:blipFill>
        <p:spPr bwMode="auto">
          <a:xfrm>
            <a:off x="304800" y="3581400"/>
            <a:ext cx="3581400" cy="298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3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Администратор\Desktop\Новая папка (6)\гиф-звезды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7" name="Picture 3" descr="C:\Users\Администратор\Desktop\Новая папка (6)\pervinah.ru_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2209800"/>
            <a:ext cx="32004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%D0%98ogan-Sebast_yan-Bah-klassika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86800" y="-533400"/>
            <a:ext cx="304800" cy="381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Администратор\Desktop\Новая папка (6)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657600" cy="5476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 rot="19656196">
            <a:off x="1870929" y="3494789"/>
            <a:ext cx="84352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“В мої роки я, як юнак, люблю тебе…”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ChEN_-DUShEVNAYa-MELODИYa-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86800" y="-4572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Администратор\Desktop\Новая папка\2c331bbf23cce5b573a43ead7679055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Новая папка\621f56ddd1_2243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Новая папка\17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Новая папка\139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Новая папка\02a000443342fcfd43bf9febfb3476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esktop\Новая папка\686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48240"/>
          </a:xfrm>
          <a:prstGeom prst="rect">
            <a:avLst/>
          </a:prstGeom>
          <a:noFill/>
        </p:spPr>
      </p:pic>
      <p:pic>
        <p:nvPicPr>
          <p:cNvPr id="1032" name="Picture 8" descr="C:\Users\Администратор\Desktop\Новая папка\910425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3" name="Picture 9" descr="C:\Users\Администратор\Desktop\Новая папка\75804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  <p:pic>
        <p:nvPicPr>
          <p:cNvPr id="1034" name="Picture 10" descr="C:\Users\Администратор\Desktop\Новая папка\55818478_40245432_18610949_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85158"/>
          </a:xfrm>
          <a:prstGeom prst="rect">
            <a:avLst/>
          </a:prstGeom>
          <a:noFill/>
        </p:spPr>
      </p:pic>
      <p:pic>
        <p:nvPicPr>
          <p:cNvPr id="1035" name="Picture 11" descr="C:\Users\Администратор\Desktop\Новая папка\1279987688_vesna-oboi-0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6" name="Picture 12" descr="C:\Users\Администратор\Desktop\Новая папка\1237850645_oboi_prirody_vesny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37" name="Picture 13" descr="C:\Users\Администратор\Desktop\Новая папка\1332885327_ruertoyu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8" name="Picture 14" descr="C:\Users\Администратор\Desktop\Новая папка\image.axd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9" name="Picture 15" descr="C:\Users\Администратор\Desktop\Новая папка\P1080045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040" name="Picture 16" descr="C:\Users\Администратор\Desktop\Новая папка\normal_vesna-002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1" name="Picture 17" descr="C:\Users\Администратор\Desktop\Новая папка\P1080128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2" name="Picture 18" descr="C:\Users\Администратор\Desktop\Новая папка\P7080264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0"/>
            <a:ext cx="9144000" cy="6859146"/>
          </a:xfrm>
          <a:prstGeom prst="rect">
            <a:avLst/>
          </a:prstGeom>
          <a:noFill/>
        </p:spPr>
      </p:pic>
      <p:pic>
        <p:nvPicPr>
          <p:cNvPr id="1043" name="Picture 19" descr="C:\Users\Администратор\Desktop\Новая папка\P7080265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0"/>
            <a:ext cx="9144000" cy="6859146"/>
          </a:xfrm>
          <a:prstGeom prst="rect">
            <a:avLst/>
          </a:prstGeom>
          <a:noFill/>
        </p:spPr>
      </p:pic>
      <p:pic>
        <p:nvPicPr>
          <p:cNvPr id="1045" name="Picture 21" descr="C:\Users\Администратор\Desktop\Новая папка\vesna_2008-10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6" name="Picture 22" descr="C:\Users\Администратор\Desktop\Новая папка\vesna-1024x768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7" name="Picture 23" descr="C:\Users\Администратор\Desktop\Новая папка\vesna-prishla-wallpapers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0" y="0"/>
            <a:ext cx="9347200" cy="70104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Новая папка (6)\NDi83PaPX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599"/>
            <a:ext cx="8686800" cy="6400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Администратор\Desktop\Новая папка (6)\lyudmila-sosyura-19520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81000"/>
            <a:ext cx="2362200" cy="330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Прес</a:t>
            </a:r>
            <a:r>
              <a:rPr lang="ru-RU" dirty="0" smtClean="0"/>
              <a:t> – </a:t>
            </a:r>
            <a:r>
              <a:rPr lang="ru-RU" dirty="0" err="1" smtClean="0"/>
              <a:t>конференці</a:t>
            </a:r>
            <a:r>
              <a:rPr lang="uk-UA" dirty="0" smtClean="0"/>
              <a:t>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Яка із  трагічних сторінок історії України відображена в інтимній ліриці В.Сосюри?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Чому Сосюра багато поезій присвятив своїй дружині?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Що вас найбільше схвилювало в ліриці В.Сосюри?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Що допомогло поетові зберегти любов до своєї дружини?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C:\Users\Администратор\Desktop\Новая папка (6)\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0"/>
            <a:ext cx="24384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15001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Що надихало поета писати інтимні вірші, коли поруч з ним не було дружини?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Чи знаєте ви людей, які в похилому віці пишуть такі прекрасні листи коханій дружині, як це робив В.Сосюра?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Які риси із взаємин </a:t>
            </a:r>
            <a:r>
              <a:rPr lang="uk-UA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Сосюр</a:t>
            </a:r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ви хотіли б узяти у своє подружнє життя?</a:t>
            </a:r>
          </a:p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Які роздуми і почуття викликали розповідь про життя та інтимну лірику В.Сосюри?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C:\Users\Администратор\Desktop\Новая папка (6)\50341ce51a3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52400"/>
            <a:ext cx="3276600" cy="4154729"/>
          </a:xfrm>
          <a:prstGeom prst="plaqu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Администратор\Desktop\Новая папка (6)\45500199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810000"/>
            <a:ext cx="4124325" cy="2895600"/>
          </a:xfrm>
          <a:prstGeom prst="rect">
            <a:avLst/>
          </a:prstGeom>
          <a:noFill/>
        </p:spPr>
      </p:pic>
      <p:pic>
        <p:nvPicPr>
          <p:cNvPr id="4" name="Klassika-Franc-Shubert---Serenad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0" y="2133600"/>
            <a:ext cx="5181600" cy="3733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i="1" dirty="0" smtClean="0"/>
              <a:t>    </a:t>
            </a:r>
            <a:r>
              <a:rPr lang="uk-UA" i="1" dirty="0" err="1" smtClean="0">
                <a:solidFill>
                  <a:schemeClr val="bg1">
                    <a:lumMod val="85000"/>
                  </a:schemeClr>
                </a:solidFill>
              </a:rPr>
              <a:t>“Марії</a:t>
            </a:r>
            <a:r>
              <a:rPr lang="uk-UA" i="1" dirty="0" smtClean="0">
                <a:solidFill>
                  <a:schemeClr val="bg1">
                    <a:lumMod val="85000"/>
                  </a:schemeClr>
                </a:solidFill>
              </a:rPr>
              <a:t> Сосюриній, українській </a:t>
            </a:r>
            <a:r>
              <a:rPr lang="uk-UA" i="1" dirty="0" err="1" smtClean="0">
                <a:solidFill>
                  <a:schemeClr val="bg1">
                    <a:lumMod val="85000"/>
                  </a:schemeClr>
                </a:solidFill>
              </a:rPr>
              <a:t>Беатріче</a:t>
            </a:r>
            <a:r>
              <a:rPr lang="uk-UA" i="1" dirty="0" smtClean="0">
                <a:solidFill>
                  <a:schemeClr val="bg1">
                    <a:lumMod val="85000"/>
                  </a:schemeClr>
                </a:solidFill>
              </a:rPr>
              <a:t> з поклоном до її вічної краси і вічної </a:t>
            </a:r>
            <a:r>
              <a:rPr lang="uk-UA" i="1" dirty="0" err="1" smtClean="0">
                <a:solidFill>
                  <a:schemeClr val="bg1">
                    <a:lumMod val="85000"/>
                  </a:schemeClr>
                </a:solidFill>
              </a:rPr>
              <a:t>ніжності”</a:t>
            </a:r>
            <a:endParaRPr lang="uk-UA" i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r">
              <a:buNone/>
            </a:pPr>
            <a:r>
              <a:rPr lang="uk-UA" dirty="0" smtClean="0">
                <a:solidFill>
                  <a:schemeClr val="bg1">
                    <a:lumMod val="85000"/>
                  </a:schemeClr>
                </a:solidFill>
              </a:rPr>
              <a:t>Д. Павличко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74" name="Picture 2" descr="C:\Users\Администратор\Desktop\Новая папка (6)\Ratner_Tajna_tvoego_l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3124200" cy="54544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533401"/>
            <a:ext cx="4267200" cy="6324599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             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Якби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помножити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любов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усіх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людей,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ту,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була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є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й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потім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буде,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то  буде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ніч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.  Моя  ж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любов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—  як  день,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не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знають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чуття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такого  люди.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Якби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зібрати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неба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всі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зірки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всі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сонця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усіх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небес  на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світі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—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моя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любов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горітиме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яркіш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за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всі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сонця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на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тисячі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століттів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.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Якби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зірвать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квітки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усіх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планет,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вітер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їх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під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зорями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колише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—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моя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любов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пахтітиме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міцніше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над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квіти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всі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крізь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років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вічний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лет.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Якби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зібрать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красунь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усіх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віків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повз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мене  хай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ідуть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вони  без  краю,  —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Марії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я  на  них  не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проміняю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ні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одній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них  не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вклониться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мій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спів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.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Хай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очі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їх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зіллються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в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зір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один,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в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серце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зір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цей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буде  хай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світити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—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зачарувать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мене  не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зможе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він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—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твоїх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очей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йому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не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замінити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.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З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яких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зірок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злетіла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сюди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така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ясна,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спів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про  тебе  лине?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Світи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ж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мені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світи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мені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завжди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</a:t>
            </a:r>
            <a:b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над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зорі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всі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,  зоря  моя  </a:t>
            </a:r>
            <a:r>
              <a:rPr lang="ru-RU" sz="6400" dirty="0" err="1" smtClean="0">
                <a:solidFill>
                  <a:schemeClr val="bg1">
                    <a:lumMod val="95000"/>
                  </a:schemeClr>
                </a:solidFill>
              </a:rPr>
              <a:t>єдина</a:t>
            </a:r>
            <a:r>
              <a:rPr lang="ru-RU" sz="6400" dirty="0" smtClean="0">
                <a:solidFill>
                  <a:schemeClr val="bg1">
                    <a:lumMod val="95000"/>
                  </a:schemeClr>
                </a:solidFill>
              </a:rPr>
              <a:t>!  </a:t>
            </a:r>
          </a:p>
          <a:p>
            <a:pPr algn="r">
              <a:buNone/>
            </a:pPr>
            <a:r>
              <a:rPr lang="uk-UA" sz="6400" dirty="0" smtClean="0">
                <a:solidFill>
                  <a:schemeClr val="bg1">
                    <a:lumMod val="95000"/>
                  </a:schemeClr>
                </a:solidFill>
              </a:rPr>
              <a:t>“В. </a:t>
            </a:r>
            <a:r>
              <a:rPr lang="uk-UA" sz="6400" dirty="0" err="1" smtClean="0">
                <a:solidFill>
                  <a:schemeClr val="bg1">
                    <a:lumMod val="95000"/>
                  </a:schemeClr>
                </a:solidFill>
              </a:rPr>
              <a:t>Сосюра”</a:t>
            </a:r>
            <a:endParaRPr lang="ru-RU" sz="3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%D0%98ogan-Sebast_yan-Bah-klassika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-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Новая папка (6)\0b308f242d88423a769451f5988e08f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"/>
            <a:ext cx="3855857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Администратор\Desktop\Новая папка (6)\60788129_vasilki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581400"/>
            <a:ext cx="3943350" cy="2961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дминистратор\Desktop\Новая папка (6)\Rekl_Tretya-Rota-Obkladin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2895600"/>
            <a:ext cx="24955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Администратор\Desktop\Новая папка (6)\guitar_385x261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85800" y="838200"/>
            <a:ext cx="7868158" cy="5334000"/>
          </a:xfrm>
          <a:prstGeom prst="rect">
            <a:avLst/>
          </a:prstGeom>
          <a:noFill/>
        </p:spPr>
      </p:pic>
      <p:pic>
        <p:nvPicPr>
          <p:cNvPr id="5" name="STALKER-igra-na-gitare-u-kostra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86800" y="-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истратор\Desktop\Новая папка (6)\0_740b2_26864489_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4110038" cy="2747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Администратор\Desktop\Новая папка (6)\152530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81400"/>
            <a:ext cx="4456600" cy="2973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Администратор\Desktop\Новая папка (6)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219200"/>
            <a:ext cx="2895600" cy="4335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solovey-penie-ptic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534400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1342</TotalTime>
  <Words>274</Words>
  <Application>Microsoft Office PowerPoint</Application>
  <PresentationFormat>Экран (4:3)</PresentationFormat>
  <Paragraphs>48</Paragraphs>
  <Slides>32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Модульная</vt:lpstr>
      <vt:lpstr>Інтимна лірика В. Сосюри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Прес – конференція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Інтимна лірика В. Сосюри </dc:title>
  <dc:creator>Администратор</dc:creator>
  <cp:lastModifiedBy>Пользователь Windows</cp:lastModifiedBy>
  <cp:revision>125</cp:revision>
  <dcterms:created xsi:type="dcterms:W3CDTF">2012-11-10T12:22:25Z</dcterms:created>
  <dcterms:modified xsi:type="dcterms:W3CDTF">2012-12-16T13:12:21Z</dcterms:modified>
</cp:coreProperties>
</file>