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61" r:id="rId4"/>
    <p:sldId id="262" r:id="rId5"/>
    <p:sldId id="259" r:id="rId6"/>
    <p:sldId id="257" r:id="rId7"/>
    <p:sldId id="258" r:id="rId8"/>
    <p:sldId id="263" r:id="rId9"/>
    <p:sldId id="264" r:id="rId10"/>
    <p:sldId id="260" r:id="rId11"/>
    <p:sldId id="267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diamond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рисунки\природа Украъни\2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28600"/>
            <a:ext cx="3429000" cy="2735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D:\рисунки\природа Украъни\anypics.ru-223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9" y="4038600"/>
            <a:ext cx="3474625" cy="2606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D:\рисунки\природа Украъни\nastol.com.ua-4877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0" y="3962400"/>
            <a:ext cx="3591983" cy="2693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D:\рисунки\пролісок\139576.jpg"/>
          <p:cNvPicPr>
            <a:picLocks noChangeAspect="1" noChangeArrowheads="1"/>
          </p:cNvPicPr>
          <p:nvPr/>
        </p:nvPicPr>
        <p:blipFill>
          <a:blip r:embed="rId6"/>
          <a:srcRect l="14055"/>
          <a:stretch>
            <a:fillRect/>
          </a:stretch>
        </p:blipFill>
        <p:spPr bwMode="auto">
          <a:xfrm>
            <a:off x="5410199" y="304799"/>
            <a:ext cx="3594041" cy="2667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D:\рисунки\природа Украъни\19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95600" y="762000"/>
            <a:ext cx="3556000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D:\рисунки\природа Украъни\39135525_pods_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95600" y="3657600"/>
            <a:ext cx="3429000" cy="2571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81000" y="2971800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– ромашка.                                   А ви?</a:t>
            </a:r>
            <a:endParaRPr lang="ru-RU" sz="36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819400" y="5943600"/>
            <a:ext cx="399629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normalizeH="0" baseline="0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словесності</a:t>
            </a:r>
            <a:endParaRPr kumimoji="0" lang="ru-RU" sz="1100" b="1" i="0" u="none" strike="noStrike" normalizeH="0" baseline="0" dirty="0" smtClean="0">
              <a:ln w="31550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normalizeH="0" baseline="0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Маловічко Віта Павлівна</a:t>
            </a:r>
            <a:endParaRPr kumimoji="0" lang="uk-UA" sz="3200" b="1" i="0" u="none" strike="noStrike" normalizeH="0" baseline="0" dirty="0" smtClean="0">
              <a:ln w="31550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05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85800" y="457200"/>
            <a:ext cx="815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«За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сонцем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хмаронька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пливе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VITA\Desktop\рисунки\330026694634_243933097_soln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63267" cy="4191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124200" y="304800"/>
            <a:ext cx="5638800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/>
            <a:r>
              <a:rPr lang="ru-RU" sz="4800" b="1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Символ СОНЦЯ </a:t>
            </a:r>
            <a:r>
              <a:rPr lang="ru-RU" sz="4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-  </a:t>
            </a:r>
            <a:r>
              <a:rPr lang="ru-RU" sz="48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уособлення</a:t>
            </a:r>
            <a:r>
              <a:rPr lang="ru-RU" sz="4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тепла, </a:t>
            </a:r>
            <a:r>
              <a:rPr lang="ru-RU" sz="48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світла</a:t>
            </a:r>
            <a:r>
              <a:rPr lang="ru-RU" sz="4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і </a:t>
            </a:r>
            <a:r>
              <a:rPr lang="ru-RU" sz="48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радост</a:t>
            </a:r>
            <a:r>
              <a:rPr lang="uk-UA" sz="4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і</a:t>
            </a:r>
            <a:endParaRPr lang="ru-RU" sz="4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4495800"/>
            <a:ext cx="7696200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54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Туман – символ темряви, небезпеки</a:t>
            </a:r>
            <a:endParaRPr lang="ru-RU" sz="5400" b="1" cap="all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VITA\Desktop\рисунки\923203200.jpg"/>
          <p:cNvPicPr>
            <a:picLocks noChangeAspect="1" noChangeArrowheads="1"/>
          </p:cNvPicPr>
          <p:nvPr/>
        </p:nvPicPr>
        <p:blipFill>
          <a:blip r:embed="rId2"/>
          <a:srcRect l="3783" r="18038"/>
          <a:stretch>
            <a:fillRect/>
          </a:stretch>
        </p:blipFill>
        <p:spPr bwMode="auto">
          <a:xfrm>
            <a:off x="0" y="0"/>
            <a:ext cx="47244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VITA\Desktop\рисунки\149993689.jpg"/>
          <p:cNvPicPr>
            <a:picLocks noChangeAspect="1" noChangeArrowheads="1"/>
          </p:cNvPicPr>
          <p:nvPr/>
        </p:nvPicPr>
        <p:blipFill>
          <a:blip r:embed="rId3"/>
          <a:srcRect l="9235" r="7652"/>
          <a:stretch>
            <a:fillRect/>
          </a:stretch>
        </p:blipFill>
        <p:spPr bwMode="auto">
          <a:xfrm>
            <a:off x="4572000" y="0"/>
            <a:ext cx="48006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800600" y="457200"/>
            <a:ext cx="373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dirty="0" err="1" smtClean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Зацвіла</a:t>
            </a:r>
            <a:r>
              <a:rPr lang="ru-RU" sz="3200" dirty="0" smtClean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долин</a:t>
            </a:r>
            <a:r>
              <a:rPr lang="uk-UA" sz="3200" dirty="0" smtClean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200" dirty="0" smtClean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червона</a:t>
            </a:r>
            <a:r>
              <a:rPr lang="ru-RU" sz="3200" dirty="0" smtClean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калина»</a:t>
            </a:r>
            <a:endParaRPr lang="ru-RU" sz="3200" dirty="0">
              <a:ln w="18415" cmpd="sng">
                <a:solidFill>
                  <a:srgbClr val="0000FF"/>
                </a:solidFill>
                <a:prstDash val="solid"/>
              </a:ln>
              <a:solidFill>
                <a:srgbClr val="0000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533400"/>
            <a:ext cx="42672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800" i="0" u="none" strike="noStrike" normalizeH="0" baseline="0" dirty="0" smtClean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Встала весна, чорну землю</a:t>
            </a:r>
            <a:endParaRPr kumimoji="0" lang="ru-RU" sz="1200" i="0" u="none" strike="noStrike" normalizeH="0" baseline="0" dirty="0" smtClean="0">
              <a:ln w="18415" cmpd="sng">
                <a:solidFill>
                  <a:srgbClr val="0000FF"/>
                </a:solidFill>
                <a:prstDash val="solid"/>
              </a:ln>
              <a:solidFill>
                <a:srgbClr val="0000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i="0" u="none" strike="noStrike" normalizeH="0" baseline="0" dirty="0" smtClean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Сонну розбудила,</a:t>
            </a:r>
            <a:endParaRPr kumimoji="0" lang="ru-RU" sz="1200" i="0" u="none" strike="noStrike" normalizeH="0" baseline="0" dirty="0" smtClean="0">
              <a:ln w="18415" cmpd="sng">
                <a:solidFill>
                  <a:srgbClr val="0000FF"/>
                </a:solidFill>
                <a:prstDash val="solid"/>
              </a:ln>
              <a:solidFill>
                <a:srgbClr val="0000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i="0" u="none" strike="noStrike" normalizeH="0" baseline="0" dirty="0" smtClean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Уквітчала її рястом,</a:t>
            </a:r>
            <a:endParaRPr kumimoji="0" lang="ru-RU" sz="1200" i="0" u="none" strike="noStrike" normalizeH="0" baseline="0" dirty="0" smtClean="0">
              <a:ln w="18415" cmpd="sng">
                <a:solidFill>
                  <a:srgbClr val="0000FF"/>
                </a:solidFill>
                <a:prstDash val="solid"/>
              </a:ln>
              <a:solidFill>
                <a:srgbClr val="0000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i="0" u="none" strike="noStrike" normalizeH="0" baseline="0" dirty="0" smtClean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 Барвінком укрила;</a:t>
            </a:r>
            <a:endParaRPr kumimoji="0" lang="uk-UA" sz="3600" i="0" u="none" strike="noStrike" normalizeH="0" baseline="0" dirty="0" smtClean="0">
              <a:ln w="18415" cmpd="sng">
                <a:solidFill>
                  <a:srgbClr val="0000FF"/>
                </a:solidFill>
                <a:prstDash val="solid"/>
              </a:ln>
              <a:solidFill>
                <a:srgbClr val="0000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diamond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124200"/>
            <a:ext cx="83058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уроку: </a:t>
            </a:r>
            <a:r>
              <a:rPr lang="uk-UA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Природа в поезії «За сонцем хмаронька пливе». Картини довколишнього світу  природи в поезії «Садок вишневий коло хати».</a:t>
            </a:r>
            <a:endParaRPr lang="ru-RU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391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85800" y="304800"/>
            <a:ext cx="8610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Тарас Шевченко тривалий час перебував у казематі </a:t>
            </a:r>
            <a:r>
              <a:rPr lang="uk-UA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Петропавлівської</a:t>
            </a:r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фортеці. 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33400" y="381000"/>
            <a:ext cx="8382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Садок </a:t>
            </a:r>
            <a:r>
              <a:rPr lang="ru-RU" sz="2400" b="1" dirty="0" err="1" smtClean="0">
                <a:solidFill>
                  <a:srgbClr val="002060"/>
                </a:solidFill>
              </a:rPr>
              <a:t>вишневий</a:t>
            </a:r>
            <a:r>
              <a:rPr lang="ru-RU" sz="2400" b="1" dirty="0" smtClean="0">
                <a:solidFill>
                  <a:srgbClr val="002060"/>
                </a:solidFill>
              </a:rPr>
              <a:t> коло </a:t>
            </a:r>
            <a:r>
              <a:rPr lang="ru-RU" sz="2400" b="1" dirty="0" err="1" smtClean="0">
                <a:solidFill>
                  <a:srgbClr val="002060"/>
                </a:solidFill>
              </a:rPr>
              <a:t>хати</a:t>
            </a:r>
            <a:r>
              <a:rPr lang="ru-RU" sz="2400" b="1" dirty="0" smtClean="0">
                <a:solidFill>
                  <a:srgbClr val="002060"/>
                </a:solidFill>
              </a:rPr>
              <a:t>,</a:t>
            </a:r>
          </a:p>
          <a:p>
            <a:r>
              <a:rPr lang="ru-RU" sz="2400" b="1" dirty="0" err="1" smtClean="0">
                <a:solidFill>
                  <a:srgbClr val="002060"/>
                </a:solidFill>
              </a:rPr>
              <a:t>Хрущі</a:t>
            </a:r>
            <a:r>
              <a:rPr lang="ru-RU" sz="2400" b="1" dirty="0" smtClean="0">
                <a:solidFill>
                  <a:srgbClr val="002060"/>
                </a:solidFill>
              </a:rPr>
              <a:t> над вишнями </a:t>
            </a:r>
            <a:r>
              <a:rPr lang="ru-RU" sz="2400" b="1" dirty="0" err="1" smtClean="0">
                <a:solidFill>
                  <a:srgbClr val="002060"/>
                </a:solidFill>
              </a:rPr>
              <a:t>гудуть</a:t>
            </a:r>
            <a:r>
              <a:rPr lang="ru-RU" sz="2400" b="1" dirty="0" smtClean="0">
                <a:solidFill>
                  <a:srgbClr val="002060"/>
                </a:solidFill>
              </a:rPr>
              <a:t>,</a:t>
            </a:r>
          </a:p>
          <a:p>
            <a:r>
              <a:rPr lang="ru-RU" sz="2400" b="1" dirty="0" err="1" smtClean="0">
                <a:solidFill>
                  <a:srgbClr val="002060"/>
                </a:solidFill>
              </a:rPr>
              <a:t>Плугатарі</a:t>
            </a:r>
            <a:r>
              <a:rPr lang="ru-RU" sz="2400" b="1" dirty="0" smtClean="0">
                <a:solidFill>
                  <a:srgbClr val="002060"/>
                </a:solidFill>
              </a:rPr>
              <a:t> з плугами йдуть,</a:t>
            </a:r>
          </a:p>
          <a:p>
            <a:r>
              <a:rPr lang="ru-RU" sz="2400" b="1" dirty="0" err="1" smtClean="0">
                <a:solidFill>
                  <a:srgbClr val="002060"/>
                </a:solidFill>
              </a:rPr>
              <a:t>Співають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</a:rPr>
              <a:t>ідучи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</a:rPr>
              <a:t>дівчата</a:t>
            </a:r>
            <a:r>
              <a:rPr lang="ru-RU" sz="2400" b="1" dirty="0" smtClean="0">
                <a:solidFill>
                  <a:srgbClr val="002060"/>
                </a:solidFill>
              </a:rPr>
              <a:t>,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А </a:t>
            </a:r>
            <a:r>
              <a:rPr lang="ru-RU" sz="2400" b="1" dirty="0" err="1" smtClean="0">
                <a:solidFill>
                  <a:srgbClr val="002060"/>
                </a:solidFill>
              </a:rPr>
              <a:t>матері</a:t>
            </a:r>
            <a:r>
              <a:rPr lang="ru-RU" sz="2400" b="1" dirty="0" smtClean="0">
                <a:solidFill>
                  <a:srgbClr val="002060"/>
                </a:solidFill>
              </a:rPr>
              <a:t> вечерять </a:t>
            </a:r>
            <a:r>
              <a:rPr lang="ru-RU" sz="2400" b="1" dirty="0" err="1" smtClean="0">
                <a:solidFill>
                  <a:srgbClr val="002060"/>
                </a:solidFill>
              </a:rPr>
              <a:t>ждуть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Сем*я вечеря коло </a:t>
            </a:r>
            <a:r>
              <a:rPr lang="ru-RU" sz="2400" b="1" dirty="0" err="1" smtClean="0">
                <a:solidFill>
                  <a:srgbClr val="002060"/>
                </a:solidFill>
              </a:rPr>
              <a:t>хати</a:t>
            </a:r>
            <a:r>
              <a:rPr lang="ru-RU" sz="2400" b="1" dirty="0" smtClean="0">
                <a:solidFill>
                  <a:srgbClr val="002060"/>
                </a:solidFill>
              </a:rPr>
              <a:t>,</a:t>
            </a:r>
          </a:p>
          <a:p>
            <a:r>
              <a:rPr lang="ru-RU" sz="2400" b="1" dirty="0" err="1" smtClean="0">
                <a:solidFill>
                  <a:srgbClr val="002060"/>
                </a:solidFill>
              </a:rPr>
              <a:t>Вечірня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</a:rPr>
              <a:t>зіронька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</a:rPr>
              <a:t>встає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Дочка вечерять </a:t>
            </a:r>
            <a:r>
              <a:rPr lang="ru-RU" sz="2400" b="1" dirty="0" err="1" smtClean="0">
                <a:solidFill>
                  <a:srgbClr val="002060"/>
                </a:solidFill>
              </a:rPr>
              <a:t>подає</a:t>
            </a:r>
            <a:r>
              <a:rPr lang="ru-RU" sz="2400" b="1" dirty="0" smtClean="0">
                <a:solidFill>
                  <a:srgbClr val="002060"/>
                </a:solidFill>
              </a:rPr>
              <a:t>,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А мати </a:t>
            </a:r>
            <a:r>
              <a:rPr lang="ru-RU" sz="2400" b="1" dirty="0" err="1" smtClean="0">
                <a:solidFill>
                  <a:srgbClr val="002060"/>
                </a:solidFill>
              </a:rPr>
              <a:t>хоче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</a:rPr>
              <a:t>научати</a:t>
            </a:r>
            <a:r>
              <a:rPr lang="ru-RU" sz="2400" b="1" dirty="0" smtClean="0">
                <a:solidFill>
                  <a:srgbClr val="002060"/>
                </a:solidFill>
              </a:rPr>
              <a:t>,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Так соловейко не </a:t>
            </a:r>
            <a:r>
              <a:rPr lang="ru-RU" sz="2400" b="1" dirty="0" err="1" smtClean="0">
                <a:solidFill>
                  <a:srgbClr val="002060"/>
                </a:solidFill>
              </a:rPr>
              <a:t>дає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2400" b="1" dirty="0" err="1" smtClean="0">
                <a:solidFill>
                  <a:srgbClr val="002060"/>
                </a:solidFill>
              </a:rPr>
              <a:t>Поклала</a:t>
            </a:r>
            <a:r>
              <a:rPr lang="ru-RU" sz="2400" b="1" dirty="0" smtClean="0">
                <a:solidFill>
                  <a:srgbClr val="002060"/>
                </a:solidFill>
              </a:rPr>
              <a:t> мати коло </a:t>
            </a:r>
            <a:r>
              <a:rPr lang="ru-RU" sz="2400" b="1" dirty="0" err="1" smtClean="0">
                <a:solidFill>
                  <a:srgbClr val="002060"/>
                </a:solidFill>
              </a:rPr>
              <a:t>хати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r>
              <a:rPr lang="ru-RU" sz="2400" b="1" dirty="0" smtClean="0">
                <a:solidFill>
                  <a:srgbClr val="002060"/>
                </a:solidFill>
              </a:rPr>
              <a:t>Маленьких </a:t>
            </a:r>
            <a:r>
              <a:rPr lang="ru-RU" sz="2400" b="1" dirty="0" err="1" smtClean="0">
                <a:solidFill>
                  <a:srgbClr val="002060"/>
                </a:solidFill>
              </a:rPr>
              <a:t>діточок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</a:rPr>
              <a:t>своїх</a:t>
            </a:r>
            <a:r>
              <a:rPr lang="ru-RU" sz="2400" b="1" dirty="0" smtClean="0">
                <a:solidFill>
                  <a:srgbClr val="002060"/>
                </a:solidFill>
              </a:rPr>
              <a:t>;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Сама заснула коло їх.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Затихло все, </a:t>
            </a:r>
            <a:r>
              <a:rPr lang="ru-RU" sz="2400" b="1" dirty="0" err="1" smtClean="0">
                <a:solidFill>
                  <a:srgbClr val="002060"/>
                </a:solidFill>
              </a:rPr>
              <a:t>тільки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</a:rPr>
              <a:t>дівчата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r>
              <a:rPr lang="ru-RU" sz="2400" b="1" dirty="0" smtClean="0">
                <a:solidFill>
                  <a:srgbClr val="002060"/>
                </a:solidFill>
              </a:rPr>
              <a:t>Та соловейко не затих.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5791200"/>
            <a:ext cx="64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“Садок</a:t>
            </a:r>
            <a:r>
              <a:rPr lang="uk-UA" sz="36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вишневий коло </a:t>
            </a:r>
            <a:r>
              <a:rPr lang="uk-UA" sz="3600" b="1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хати”</a:t>
            </a:r>
            <a:endParaRPr lang="ru-RU" sz="3600" b="1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5029200"/>
            <a:ext cx="5638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Картина Т.Шевченка</a:t>
            </a:r>
          </a:p>
          <a:p>
            <a:r>
              <a:rPr lang="uk-UA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«Селянська родина»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8600" y="228600"/>
            <a:ext cx="7848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Вишня — символ </a:t>
            </a:r>
            <a:r>
              <a:rPr lang="ru-RU" sz="3600" b="1" i="1" dirty="0" err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світового</a:t>
            </a:r>
            <a:r>
              <a:rPr lang="ru-RU" sz="3600" b="1" i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дерева, дерево </a:t>
            </a:r>
            <a:r>
              <a:rPr lang="ru-RU" sz="3600" b="1" i="1" dirty="0" err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життя</a:t>
            </a:r>
            <a:endParaRPr lang="ru-RU" sz="36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ITA\Desktop\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04800" y="304800"/>
            <a:ext cx="6172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Хата - символ </a:t>
            </a:r>
            <a:r>
              <a:rPr lang="ru-RU" sz="3600" b="1" i="1" dirty="0" err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рідної</a:t>
            </a:r>
            <a:r>
              <a:rPr lang="ru-RU" sz="3600" b="1" i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600" b="1" i="1" dirty="0" err="1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землі</a:t>
            </a:r>
            <a:endParaRPr lang="ru-RU" sz="36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ОКУМЕНТЫ\Уроки української м.і літ\9 клас\Уроки\Урок 35 Тарас Григорович Шевченко\Иллюстрации\Рис. 35-10 Хата Тарас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7971" y="762000"/>
            <a:ext cx="9241971" cy="50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962400" y="5867400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uk-UA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Хата Т.Шевченка</a:t>
            </a:r>
            <a:endParaRPr lang="ru-RU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114</TotalTime>
  <Words>189</Words>
  <PresentationFormat>Экран (4:3)</PresentationFormat>
  <Paragraphs>35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VITA</dc:creator>
  <cp:lastModifiedBy>VITA</cp:lastModifiedBy>
  <cp:revision>20</cp:revision>
  <dcterms:created xsi:type="dcterms:W3CDTF">2015-03-05T17:07:56Z</dcterms:created>
  <dcterms:modified xsi:type="dcterms:W3CDTF">2016-10-23T15:31:41Z</dcterms:modified>
</cp:coreProperties>
</file>