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32" r:id="rId3"/>
  </p:sldMasterIdLst>
  <p:sldIdLst>
    <p:sldId id="267" r:id="rId4"/>
    <p:sldId id="257" r:id="rId5"/>
    <p:sldId id="256" r:id="rId6"/>
    <p:sldId id="258" r:id="rId7"/>
    <p:sldId id="261" r:id="rId8"/>
    <p:sldId id="262" r:id="rId9"/>
    <p:sldId id="283" r:id="rId10"/>
    <p:sldId id="265" r:id="rId11"/>
    <p:sldId id="268" r:id="rId12"/>
    <p:sldId id="263" r:id="rId13"/>
    <p:sldId id="279" r:id="rId14"/>
    <p:sldId id="278" r:id="rId15"/>
    <p:sldId id="270" r:id="rId16"/>
    <p:sldId id="271" r:id="rId17"/>
    <p:sldId id="272" r:id="rId18"/>
    <p:sldId id="284" r:id="rId19"/>
    <p:sldId id="259" r:id="rId20"/>
    <p:sldId id="276" r:id="rId21"/>
    <p:sldId id="264" r:id="rId22"/>
    <p:sldId id="26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4C80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4714" autoAdjust="0"/>
  </p:normalViewPr>
  <p:slideViewPr>
    <p:cSldViewPr>
      <p:cViewPr varScale="1">
        <p:scale>
          <a:sx n="84" d="100"/>
          <a:sy n="84" d="100"/>
        </p:scale>
        <p:origin x="-51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A5804E-D5D0-4474-BDEE-8EC234C64DC5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B607373-0C6F-4007-A874-A196E64A38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D:\&#1084;&#1072;&#1084;&#1080;&#1085;&#1072;\&#1091;&#1088;&#1086;&#1082;&#1080;%20&#1072;&#1090;&#1077;&#1089;&#1090;&#1072;&#1094;&#1110;&#1111;%20&#1053;&#1086;&#1074;&#1072;&#1103;%20&#1087;&#1072;&#1087;&#1082;&#1072;%20(3)\ulibka_AVI__WMV_.wm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2.wav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D:\&#1084;&#1072;&#1084;&#1080;&#1085;&#1072;\&#1091;&#1088;&#1086;&#1082;&#1080;%20&#1072;&#1090;&#1077;&#1089;&#1090;&#1072;&#1094;&#1110;&#1111;%20&#1053;&#1086;&#1074;&#1072;&#1103;%20&#1087;&#1072;&#1087;&#1082;&#1072;%20(3)\Farbovanyy%20lys%20(1953)_WMV_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ulibka_AVI__WMV_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9612560" y="3068960"/>
          <a:ext cx="8229600" cy="3886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114800"/>
                <a:gridCol w="4114800"/>
              </a:tblGrid>
              <a:tr h="3886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Segoe Script" pitchFamily="34" charset="0"/>
                        </a:rPr>
                        <a:t>Головн</a:t>
                      </a:r>
                      <a:r>
                        <a:rPr lang="uk-UA" dirty="0" smtClean="0">
                          <a:latin typeface="Segoe Script" pitchFamily="34" charset="0"/>
                        </a:rPr>
                        <a:t>і</a:t>
                      </a:r>
                      <a:r>
                        <a:rPr lang="uk-UA" baseline="0" dirty="0" smtClean="0">
                          <a:latin typeface="Segoe Script" pitchFamily="34" charset="0"/>
                        </a:rPr>
                        <a:t> герої казки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Segoe Script" pitchFamily="34" charset="0"/>
                        </a:rPr>
                        <a:t>Другорядні герої казки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5715016"/>
            <a:ext cx="2238375" cy="98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1571612"/>
          <a:ext cx="8715436" cy="414340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{E8B1032C-EA38-4F05-BA0D-38AFFFC7BED3}</a:tableStyleId>
              </a:tblPr>
              <a:tblGrid>
                <a:gridCol w="4357718"/>
                <a:gridCol w="4357718"/>
              </a:tblGrid>
              <a:tr h="11195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solidFill>
                          <a:srgbClr val="0070C0"/>
                        </a:solidFill>
                        <a:effectLst>
                          <a:glow rad="1397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  <a:reflection blurRad="6350" stA="55000" endA="300" endPos="45500" dir="5400000" sy="-100000" algn="bl" rotWithShape="0"/>
                        </a:effectLst>
                        <a:latin typeface="Segoe Script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 smtClean="0">
                          <a:solidFill>
                            <a:srgbClr val="0070C0"/>
                          </a:solidFill>
                          <a:effectLst>
                            <a:glow rad="1397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  <a:reflection blurRad="6350" stA="55000" endA="300" endPos="45500" dir="5400000" sy="-100000" algn="bl" rotWithShape="0"/>
                          </a:effectLst>
                          <a:latin typeface="Segoe Script" pitchFamily="34" charset="0"/>
                        </a:rPr>
                        <a:t>Головн</a:t>
                      </a:r>
                      <a:r>
                        <a:rPr lang="uk-UA" sz="2400" dirty="0" smtClean="0">
                          <a:solidFill>
                            <a:srgbClr val="0070C0"/>
                          </a:solidFill>
                          <a:effectLst>
                            <a:glow rad="1397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  <a:reflection blurRad="6350" stA="55000" endA="300" endPos="45500" dir="5400000" sy="-100000" algn="bl" rotWithShape="0"/>
                          </a:effectLst>
                          <a:latin typeface="Segoe Script" pitchFamily="34" charset="0"/>
                        </a:rPr>
                        <a:t>і</a:t>
                      </a:r>
                      <a:r>
                        <a:rPr lang="uk-UA" sz="2400" baseline="0" dirty="0" smtClean="0">
                          <a:solidFill>
                            <a:srgbClr val="0070C0"/>
                          </a:solidFill>
                          <a:effectLst>
                            <a:glow rad="1397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  <a:reflection blurRad="6350" stA="55000" endA="300" endPos="45500" dir="5400000" sy="-100000" algn="bl" rotWithShape="0"/>
                          </a:effectLst>
                          <a:latin typeface="Segoe Script" pitchFamily="34" charset="0"/>
                        </a:rPr>
                        <a:t> герої казки</a:t>
                      </a:r>
                      <a:endParaRPr lang="ru-RU" sz="2400" dirty="0" smtClean="0">
                        <a:solidFill>
                          <a:srgbClr val="0070C0"/>
                        </a:solidFill>
                        <a:effectLst>
                          <a:glow rad="1397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  <a:reflection blurRad="6350" stA="55000" endA="300" endPos="45500" dir="5400000" sy="-100000" algn="bl" rotWithShape="0"/>
                        </a:effectLst>
                        <a:latin typeface="Segoe Script" pitchFamily="34" charset="0"/>
                      </a:endParaRP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000" dirty="0" smtClean="0">
                        <a:solidFill>
                          <a:srgbClr val="0070C0"/>
                        </a:solidFill>
                        <a:effectLst>
                          <a:glow rad="1397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  <a:reflection blurRad="6350" stA="55000" endA="300" endPos="45500" dir="5400000" sy="-100000" algn="bl" rotWithShape="0"/>
                        </a:effectLst>
                        <a:latin typeface="Segoe Script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solidFill>
                            <a:srgbClr val="0070C0"/>
                          </a:solidFill>
                          <a:effectLst>
                            <a:glow rad="1397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  <a:reflection blurRad="6350" stA="55000" endA="300" endPos="45500" dir="5400000" sy="-100000" algn="bl" rotWithShape="0"/>
                          </a:effectLst>
                          <a:latin typeface="Segoe Script" pitchFamily="34" charset="0"/>
                        </a:rPr>
                        <a:t>Другорядні герої казки</a:t>
                      </a:r>
                      <a:endParaRPr lang="ru-RU" sz="2000" dirty="0" smtClean="0">
                        <a:solidFill>
                          <a:srgbClr val="0070C0"/>
                        </a:solidFill>
                        <a:effectLst>
                          <a:glow rad="1397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  <a:reflection blurRad="6350" stA="55000" endA="300" endPos="45500" dir="5400000" sy="-100000" algn="bl" rotWithShape="0"/>
                        </a:effectLst>
                        <a:latin typeface="Segoe Script" pitchFamily="34" charset="0"/>
                      </a:endParaRP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rgbClr val="FFC000"/>
                    </a:solidFill>
                  </a:tcPr>
                </a:tc>
              </a:tr>
              <a:tr h="3023883">
                <a:tc>
                  <a:txBody>
                    <a:bodyPr/>
                    <a:lstStyle/>
                    <a:p>
                      <a:endParaRPr lang="uk-UA" dirty="0" smtClean="0">
                        <a:solidFill>
                          <a:srgbClr val="00B050"/>
                        </a:solidFill>
                      </a:endParaRPr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85728"/>
            <a:ext cx="5600094" cy="95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8e0b09cdb92d5b01a5721403d268a5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2000264" cy="1236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-3286180" y="3500438"/>
          <a:ext cx="2758440" cy="365760"/>
        </p:xfrm>
        <a:graphic>
          <a:graphicData uri="http://schemas.openxmlformats.org/drawingml/2006/table">
            <a:tbl>
              <a:tblPr/>
              <a:tblGrid>
                <a:gridCol w="2758440"/>
              </a:tblGrid>
              <a:tr h="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3360" y="3459480"/>
          <a:ext cx="8716358" cy="365760"/>
        </p:xfrm>
        <a:graphic>
          <a:graphicData uri="http://schemas.openxmlformats.org/drawingml/2006/table">
            <a:tbl>
              <a:tblPr/>
              <a:tblGrid>
                <a:gridCol w="8716358"/>
              </a:tblGrid>
              <a:tr h="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282" y="3857628"/>
          <a:ext cx="8715436" cy="379092"/>
        </p:xfrm>
        <a:graphic>
          <a:graphicData uri="http://schemas.openxmlformats.org/drawingml/2006/table">
            <a:tbl>
              <a:tblPr/>
              <a:tblGrid>
                <a:gridCol w="8715436"/>
              </a:tblGrid>
              <a:tr h="379092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14282" y="4286256"/>
          <a:ext cx="8716358" cy="365760"/>
        </p:xfrm>
        <a:graphic>
          <a:graphicData uri="http://schemas.openxmlformats.org/drawingml/2006/table">
            <a:tbl>
              <a:tblPr/>
              <a:tblGrid>
                <a:gridCol w="8716358"/>
              </a:tblGrid>
              <a:tr h="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14282" y="3071810"/>
          <a:ext cx="8732520" cy="365760"/>
        </p:xfrm>
        <a:graphic>
          <a:graphicData uri="http://schemas.openxmlformats.org/drawingml/2006/table">
            <a:tbl>
              <a:tblPr/>
              <a:tblGrid>
                <a:gridCol w="8732520"/>
              </a:tblGrid>
              <a:tr h="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14282" y="4643446"/>
          <a:ext cx="8715436" cy="365760"/>
        </p:xfrm>
        <a:graphic>
          <a:graphicData uri="http://schemas.openxmlformats.org/drawingml/2006/table">
            <a:tbl>
              <a:tblPr/>
              <a:tblGrid>
                <a:gridCol w="8715436"/>
              </a:tblGrid>
              <a:tr h="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14282" y="5000636"/>
          <a:ext cx="8715436" cy="365760"/>
        </p:xfrm>
        <a:graphic>
          <a:graphicData uri="http://schemas.openxmlformats.org/drawingml/2006/table">
            <a:tbl>
              <a:tblPr/>
              <a:tblGrid>
                <a:gridCol w="8715436"/>
              </a:tblGrid>
              <a:tr h="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Freeform 26" descr="Крупное конфетти"/>
          <p:cNvSpPr>
            <a:spLocks/>
          </p:cNvSpPr>
          <p:nvPr/>
        </p:nvSpPr>
        <p:spPr bwMode="auto">
          <a:xfrm>
            <a:off x="1403350" y="6524625"/>
            <a:ext cx="5616575" cy="647700"/>
          </a:xfrm>
          <a:custGeom>
            <a:avLst/>
            <a:gdLst/>
            <a:ahLst/>
            <a:cxnLst>
              <a:cxn ang="0">
                <a:pos x="86" y="329"/>
              </a:cxn>
              <a:cxn ang="0">
                <a:pos x="152" y="255"/>
              </a:cxn>
              <a:cxn ang="0">
                <a:pos x="201" y="222"/>
              </a:cxn>
              <a:cxn ang="0">
                <a:pos x="292" y="165"/>
              </a:cxn>
              <a:cxn ang="0">
                <a:pos x="317" y="148"/>
              </a:cxn>
              <a:cxn ang="0">
                <a:pos x="341" y="140"/>
              </a:cxn>
              <a:cxn ang="0">
                <a:pos x="374" y="107"/>
              </a:cxn>
              <a:cxn ang="0">
                <a:pos x="522" y="74"/>
              </a:cxn>
              <a:cxn ang="0">
                <a:pos x="596" y="41"/>
              </a:cxn>
              <a:cxn ang="0">
                <a:pos x="1156" y="50"/>
              </a:cxn>
              <a:cxn ang="0">
                <a:pos x="1386" y="17"/>
              </a:cxn>
              <a:cxn ang="0">
                <a:pos x="1576" y="0"/>
              </a:cxn>
              <a:cxn ang="0">
                <a:pos x="2004" y="8"/>
              </a:cxn>
              <a:cxn ang="0">
                <a:pos x="2086" y="66"/>
              </a:cxn>
              <a:cxn ang="0">
                <a:pos x="2316" y="74"/>
              </a:cxn>
              <a:cxn ang="0">
                <a:pos x="2407" y="107"/>
              </a:cxn>
              <a:cxn ang="0">
                <a:pos x="2497" y="99"/>
              </a:cxn>
              <a:cxn ang="0">
                <a:pos x="2596" y="66"/>
              </a:cxn>
              <a:cxn ang="0">
                <a:pos x="2999" y="50"/>
              </a:cxn>
              <a:cxn ang="0">
                <a:pos x="3205" y="0"/>
              </a:cxn>
              <a:cxn ang="0">
                <a:pos x="3550" y="8"/>
              </a:cxn>
              <a:cxn ang="0">
                <a:pos x="3748" y="74"/>
              </a:cxn>
              <a:cxn ang="0">
                <a:pos x="3855" y="82"/>
              </a:cxn>
              <a:cxn ang="0">
                <a:pos x="3954" y="124"/>
              </a:cxn>
              <a:cxn ang="0">
                <a:pos x="4258" y="132"/>
              </a:cxn>
              <a:cxn ang="0">
                <a:pos x="4340" y="165"/>
              </a:cxn>
              <a:cxn ang="0">
                <a:pos x="4390" y="198"/>
              </a:cxn>
              <a:cxn ang="0">
                <a:pos x="4768" y="214"/>
              </a:cxn>
              <a:cxn ang="0">
                <a:pos x="4785" y="231"/>
              </a:cxn>
              <a:cxn ang="0">
                <a:pos x="4801" y="280"/>
              </a:cxn>
              <a:cxn ang="0">
                <a:pos x="5040" y="296"/>
              </a:cxn>
              <a:cxn ang="0">
                <a:pos x="4999" y="338"/>
              </a:cxn>
              <a:cxn ang="0">
                <a:pos x="4620" y="346"/>
              </a:cxn>
              <a:cxn ang="0">
                <a:pos x="3732" y="412"/>
              </a:cxn>
              <a:cxn ang="0">
                <a:pos x="3608" y="379"/>
              </a:cxn>
              <a:cxn ang="0">
                <a:pos x="2991" y="387"/>
              </a:cxn>
              <a:cxn ang="0">
                <a:pos x="2892" y="329"/>
              </a:cxn>
              <a:cxn ang="0">
                <a:pos x="1246" y="338"/>
              </a:cxn>
              <a:cxn ang="0">
                <a:pos x="358" y="329"/>
              </a:cxn>
              <a:cxn ang="0">
                <a:pos x="86" y="329"/>
              </a:cxn>
            </a:cxnLst>
            <a:rect l="0" t="0" r="r" b="b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54" name="Picture 6" descr="3521324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1979613" y="620713"/>
            <a:ext cx="5975350" cy="6048375"/>
          </a:xfrm>
          <a:prstGeom prst="rect">
            <a:avLst/>
          </a:prstGeom>
          <a:noFill/>
        </p:spPr>
      </p:pic>
      <p:pic>
        <p:nvPicPr>
          <p:cNvPr id="2056" name="Picture 8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</p:spPr>
      </p:pic>
      <p:pic>
        <p:nvPicPr>
          <p:cNvPr id="2057" name="Picture 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615173">
            <a:off x="2771775" y="2565400"/>
            <a:ext cx="1225550" cy="1162050"/>
          </a:xfrm>
          <a:prstGeom prst="rect">
            <a:avLst/>
          </a:prstGeom>
          <a:noFill/>
        </p:spPr>
      </p:pic>
      <p:pic>
        <p:nvPicPr>
          <p:cNvPr id="2058" name="Picture 10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</p:spPr>
      </p:pic>
      <p:pic>
        <p:nvPicPr>
          <p:cNvPr id="2059" name="Picture 11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</p:spPr>
      </p:pic>
      <p:pic>
        <p:nvPicPr>
          <p:cNvPr id="2060" name="Picture 12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</p:spPr>
      </p:pic>
      <p:pic>
        <p:nvPicPr>
          <p:cNvPr id="2061" name="Picture 13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</p:spPr>
      </p:pic>
      <p:pic>
        <p:nvPicPr>
          <p:cNvPr id="2063" name="Picture 15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</p:spPr>
      </p:pic>
      <p:pic>
        <p:nvPicPr>
          <p:cNvPr id="2064" name="Picture 16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</p:spPr>
      </p:pic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67" name="Picture 1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</p:spPr>
      </p:pic>
      <p:pic>
        <p:nvPicPr>
          <p:cNvPr id="2071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6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pic>
        <p:nvPicPr>
          <p:cNvPr id="2072" name="Picture 24" descr="Ёжик1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</p:spPr>
      </p:pic>
      <p:pic>
        <p:nvPicPr>
          <p:cNvPr id="2062" name="Picture 14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1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0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82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rAng="13617341" ptsTypes="fffff">
                                      <p:cBhvr>
                                        <p:cTn id="83" dur="3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4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1"/>
                </p:tgtEl>
              </p:cMediaNode>
            </p:audio>
          </p:childTnLst>
        </p:cTn>
      </p:par>
    </p:tnLst>
    <p:bldLst>
      <p:bldP spid="2065" grpId="0" animBg="1"/>
      <p:bldP spid="2065" grpId="1" animBg="1"/>
      <p:bldP spid="2066" grpId="0" animBg="1"/>
      <p:bldP spid="206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mapl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821796">
            <a:off x="5867400" y="765175"/>
            <a:ext cx="2241550" cy="2076450"/>
          </a:xfrm>
          <a:prstGeom prst="rect">
            <a:avLst/>
          </a:prstGeom>
          <a:noFill/>
        </p:spPr>
      </p:pic>
      <p:pic>
        <p:nvPicPr>
          <p:cNvPr id="9231" name="Picture 15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640" r="67525"/>
          <a:stretch>
            <a:fillRect/>
          </a:stretch>
        </p:blipFill>
        <p:spPr bwMode="auto">
          <a:xfrm rot="-1002962">
            <a:off x="395288" y="476250"/>
            <a:ext cx="2012950" cy="2073275"/>
          </a:xfrm>
          <a:prstGeom prst="rect">
            <a:avLst/>
          </a:prstGeom>
          <a:noFill/>
        </p:spPr>
      </p:pic>
      <p:pic>
        <p:nvPicPr>
          <p:cNvPr id="9233" name="Picture 17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719" r="48421" b="59853"/>
          <a:stretch>
            <a:fillRect/>
          </a:stretch>
        </p:blipFill>
        <p:spPr bwMode="auto">
          <a:xfrm rot="9734968">
            <a:off x="3708400" y="1557338"/>
            <a:ext cx="1557338" cy="2117725"/>
          </a:xfrm>
          <a:prstGeom prst="rect">
            <a:avLst/>
          </a:prstGeom>
          <a:noFill/>
        </p:spPr>
      </p:pic>
      <p:pic>
        <p:nvPicPr>
          <p:cNvPr id="9235" name="Picture 1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20" t="63802" r="32491"/>
          <a:stretch>
            <a:fillRect/>
          </a:stretch>
        </p:blipFill>
        <p:spPr bwMode="auto">
          <a:xfrm>
            <a:off x="827088" y="2636838"/>
            <a:ext cx="1730375" cy="1639887"/>
          </a:xfrm>
          <a:prstGeom prst="rect">
            <a:avLst/>
          </a:prstGeom>
          <a:noFill/>
        </p:spPr>
      </p:pic>
      <p:pic>
        <p:nvPicPr>
          <p:cNvPr id="9237" name="Picture 21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194" r="24525" b="61806"/>
          <a:stretch>
            <a:fillRect/>
          </a:stretch>
        </p:blipFill>
        <p:spPr bwMode="auto">
          <a:xfrm rot="12037516">
            <a:off x="6443663" y="3644900"/>
            <a:ext cx="1663700" cy="2305050"/>
          </a:xfrm>
          <a:prstGeom prst="rect">
            <a:avLst/>
          </a:prstGeom>
          <a:noFill/>
        </p:spPr>
      </p:pic>
      <p:pic>
        <p:nvPicPr>
          <p:cNvPr id="9239" name="Picture 23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052" b="59853"/>
          <a:stretch>
            <a:fillRect/>
          </a:stretch>
        </p:blipFill>
        <p:spPr bwMode="auto">
          <a:xfrm rot="9262612">
            <a:off x="3708400" y="4365625"/>
            <a:ext cx="1241425" cy="1755775"/>
          </a:xfrm>
          <a:prstGeom prst="rect">
            <a:avLst/>
          </a:prstGeom>
          <a:noFill/>
        </p:spPr>
      </p:pic>
      <p:pic>
        <p:nvPicPr>
          <p:cNvPr id="9241" name="Picture 25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6732588" y="1196975"/>
            <a:ext cx="1728787" cy="1639888"/>
          </a:xfrm>
          <a:prstGeom prst="rect">
            <a:avLst/>
          </a:prstGeom>
          <a:noFill/>
        </p:spPr>
      </p:pic>
      <p:pic>
        <p:nvPicPr>
          <p:cNvPr id="9242" name="Picture 26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2627313" y="4724400"/>
            <a:ext cx="1728787" cy="1639888"/>
          </a:xfrm>
          <a:prstGeom prst="rect">
            <a:avLst/>
          </a:prstGeom>
          <a:noFill/>
        </p:spPr>
      </p:pic>
      <p:pic>
        <p:nvPicPr>
          <p:cNvPr id="9243" name="Picture 27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2124075" y="333375"/>
            <a:ext cx="1728788" cy="1639888"/>
          </a:xfrm>
          <a:prstGeom prst="rect">
            <a:avLst/>
          </a:prstGeom>
          <a:noFill/>
        </p:spPr>
      </p:pic>
      <p:pic>
        <p:nvPicPr>
          <p:cNvPr id="9244" name="Picture 28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4140200" y="2420938"/>
            <a:ext cx="1728788" cy="1639887"/>
          </a:xfrm>
          <a:prstGeom prst="rect">
            <a:avLst/>
          </a:prstGeom>
          <a:noFill/>
        </p:spPr>
      </p:pic>
      <p:pic>
        <p:nvPicPr>
          <p:cNvPr id="9246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истья жёлтые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-0.2206 L -0.01563 0.9618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5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17 -0.38148 L 0.01736 0.76945 " pathEditMode="relative" ptsTypes="AA">
                                      <p:cBhvr>
                                        <p:cTn id="19" dur="3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49 -0.26296 L 0.06649 0.96158 " pathEditMode="relative" ptsTypes="AA">
                                      <p:cBhvr>
                                        <p:cTn id="2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9000"/>
                            </p:stCondLst>
                            <p:childTnLst>
                              <p:par>
                                <p:cTn id="5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3000"/>
                            </p:stCondLst>
                            <p:childTnLst>
                              <p:par>
                                <p:cTn id="6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0"/>
                            </p:stCondLst>
                            <p:childTnLst>
                              <p:par>
                                <p:cTn id="7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000"/>
                            </p:stCondLst>
                            <p:childTnLst>
                              <p:par>
                                <p:cTn id="7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Бесіда-гра </a:t>
            </a:r>
            <a:r>
              <a:rPr lang="uk-UA" dirty="0" err="1" smtClean="0"/>
              <a:t>“Інтрига”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8749480" y="1916832"/>
          <a:ext cx="7776864" cy="438912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{BC89EF96-8CEA-46FF-86C4-4CE0E7609802}</a:tableStyleId>
              </a:tblPr>
              <a:tblGrid>
                <a:gridCol w="1944216"/>
                <a:gridCol w="1944216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1</a:t>
                      </a:r>
                      <a:endParaRPr lang="ru-RU" sz="13800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2</a:t>
                      </a:r>
                      <a:endParaRPr lang="ru-RU" sz="13800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3</a:t>
                      </a:r>
                      <a:endParaRPr lang="ru-RU" sz="13800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4</a:t>
                      </a:r>
                      <a:endParaRPr lang="ru-RU" sz="13800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3800" b="1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5</a:t>
                      </a:r>
                      <a:endParaRPr lang="ru-RU" sz="13800" b="1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b="1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6</a:t>
                      </a:r>
                      <a:endParaRPr lang="ru-RU" sz="13800" b="1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b="1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7</a:t>
                      </a:r>
                      <a:endParaRPr lang="ru-RU" sz="13800" b="1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b="1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8</a:t>
                      </a:r>
                      <a:endParaRPr lang="ru-RU" sz="13800" b="1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540552" y="1628800"/>
            <a:ext cx="603614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 сховався Лис?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 пообіцяв Лис своїм товаришам?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Хто виявив Лиса на вулиці міста?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Чому собаки не знайшли Лиса?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 Лис використав свій дивний голубий колір і страшний вигляд?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Хто першим побачив у лісі страхітливого звіра?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Хто видав Лиса?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 справді Лис був добрим і справедливим царем?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2276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83568" y="1397000"/>
          <a:ext cx="7776864" cy="52425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{BC89EF96-8CEA-46FF-86C4-4CE0E7609802}</a:tableStyleId>
              </a:tblPr>
              <a:tblGrid>
                <a:gridCol w="3888432"/>
                <a:gridCol w="3888432"/>
              </a:tblGrid>
              <a:tr h="1210078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1</a:t>
                      </a:r>
                      <a:endParaRPr lang="ru-RU" sz="8000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2</a:t>
                      </a:r>
                      <a:endParaRPr lang="ru-RU" sz="8000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10078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3</a:t>
                      </a:r>
                      <a:endParaRPr lang="ru-RU" sz="8000" b="1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4</a:t>
                      </a:r>
                      <a:endParaRPr lang="ru-RU" sz="8000" b="1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10078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5</a:t>
                      </a:r>
                      <a:endParaRPr lang="ru-RU" sz="8000" b="1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6</a:t>
                      </a:r>
                      <a:endParaRPr lang="ru-RU" sz="8000" b="1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10078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7</a:t>
                      </a:r>
                      <a:endParaRPr lang="ru-RU" sz="8000" b="1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ln>
                            <a:solidFill>
                              <a:schemeClr val="bg1"/>
                            </a:solidFill>
                          </a:ln>
                          <a:effectLst>
                            <a:glow rad="1397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8</a:t>
                      </a:r>
                      <a:endParaRPr lang="ru-RU" sz="8000" b="1" dirty="0">
                        <a:ln>
                          <a:solidFill>
                            <a:schemeClr val="bg1"/>
                          </a:solidFill>
                        </a:ln>
                        <a:effectLst>
                          <a:glow rad="1397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99592" y="1412776"/>
            <a:ext cx="3384376" cy="1267837"/>
          </a:xfrm>
          <a:prstGeom prst="horizontalScroll">
            <a:avLst/>
          </a:prstGeom>
          <a:solidFill>
            <a:srgbClr val="FFC000"/>
          </a:solidFill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Де </a:t>
            </a:r>
            <a:r>
              <a:rPr lang="ru-RU" sz="2800" dirty="0" err="1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сховався</a:t>
            </a:r>
            <a:r>
              <a:rPr lang="ru-RU" sz="28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Лис?</a:t>
            </a:r>
          </a:p>
          <a:p>
            <a:endParaRPr lang="ru-RU" sz="2800" dirty="0">
              <a:solidFill>
                <a:srgbClr val="C0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1412776"/>
            <a:ext cx="3184222" cy="1267837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 пообіцяв Лис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своїм товаришам?</a:t>
            </a:r>
            <a:endParaRPr lang="ru-RU" sz="1100" dirty="0" smtClean="0">
              <a:solidFill>
                <a:srgbClr val="C0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2852936"/>
            <a:ext cx="2952328" cy="1104245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Хто</a:t>
            </a:r>
            <a:r>
              <a:rPr lang="ru-RU" sz="24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виявив</a:t>
            </a:r>
            <a:r>
              <a:rPr lang="ru-RU" sz="24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 Лиса</a:t>
            </a:r>
          </a:p>
          <a:p>
            <a:r>
              <a:rPr lang="ru-RU" sz="24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 на </a:t>
            </a:r>
            <a:r>
              <a:rPr lang="ru-RU" sz="2400" dirty="0" err="1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вулиці</a:t>
            </a:r>
            <a:r>
              <a:rPr lang="ru-RU" sz="24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 м</a:t>
            </a:r>
            <a:r>
              <a:rPr lang="uk-UA" sz="24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і</a:t>
            </a:r>
            <a:r>
              <a:rPr lang="ru-RU" sz="2400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ста?</a:t>
            </a:r>
            <a:endParaRPr lang="ru-RU" sz="2400" dirty="0">
              <a:solidFill>
                <a:srgbClr val="C0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2708920"/>
            <a:ext cx="3103812" cy="1267837"/>
          </a:xfrm>
          <a:prstGeom prst="horizontalScroll">
            <a:avLst/>
          </a:prstGeom>
          <a:solidFill>
            <a:srgbClr val="B44C80"/>
          </a:solidFill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Чому собаки не </a:t>
            </a:r>
          </a:p>
          <a:p>
            <a:r>
              <a:rPr lang="uk-UA" sz="2800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знайшли Лиса?</a:t>
            </a:r>
            <a:endParaRPr lang="ru-RU" sz="2800" dirty="0">
              <a:solidFill>
                <a:srgbClr val="FFC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4077072"/>
            <a:ext cx="3489257" cy="1104245"/>
          </a:xfrm>
          <a:prstGeom prst="horizontalScroll">
            <a:avLst/>
          </a:prstGeom>
          <a:solidFill>
            <a:srgbClr val="66FFFF"/>
          </a:solidFill>
          <a:ln>
            <a:solidFill>
              <a:srgbClr val="C0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Як Лис використав свій</a:t>
            </a:r>
          </a:p>
          <a:p>
            <a:r>
              <a:rPr lang="uk-UA" sz="2400" dirty="0" smtClean="0"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дивний голубий колір?</a:t>
            </a:r>
            <a:endParaRPr lang="ru-RU" sz="2400" dirty="0">
              <a:solidFill>
                <a:srgbClr val="7030A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016" y="4077072"/>
            <a:ext cx="3653092" cy="1104245"/>
          </a:xfrm>
          <a:prstGeom prst="horizontalScrol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Хто першим побачив у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 лісі страхітливого звіра?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5301208"/>
            <a:ext cx="3276514" cy="1267837"/>
          </a:xfrm>
          <a:prstGeom prst="horizontalScroll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Georgia" pitchFamily="18" charset="0"/>
              </a:rPr>
              <a:t> </a:t>
            </a:r>
            <a:r>
              <a:rPr lang="uk-UA" sz="2800" dirty="0" smtClean="0"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Хто видав Лиса?</a:t>
            </a:r>
          </a:p>
          <a:p>
            <a:endParaRPr lang="ru-RU" sz="2800" dirty="0"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016" y="5517232"/>
            <a:ext cx="3528392" cy="940653"/>
          </a:xfrm>
          <a:prstGeom prst="horizontalScroll">
            <a:avLst/>
          </a:prstGeom>
          <a:solidFill>
            <a:schemeClr val="bg2">
              <a:lumMod val="50000"/>
            </a:schemeClr>
          </a:solidFill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 Чи справді Лис був добрим </a:t>
            </a:r>
          </a:p>
          <a:p>
            <a:r>
              <a:rPr lang="uk-UA" sz="2000" dirty="0" smtClean="0"/>
              <a:t>   та справедливим царем?</a:t>
            </a:r>
            <a:endParaRPr lang="ru-RU" sz="2000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Жека\Desktop\12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91" y="232093"/>
            <a:ext cx="8703189" cy="6293251"/>
          </a:xfrm>
          <a:prstGeom prst="flowChartAlternateProcess">
            <a:avLst/>
          </a:prstGeom>
          <a:noFill/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995614" y="1556792"/>
            <a:ext cx="722505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Справедливість його була така, </a:t>
            </a:r>
          </a:p>
          <a:p>
            <a:pPr algn="ctr"/>
            <a:endParaRPr lang="uk-UA" sz="3200" b="1" dirty="0" smtClean="0">
              <a:ln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  <a:p>
            <a:pPr algn="ctr"/>
            <a:r>
              <a:rPr lang="uk-UA" sz="32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як звичайна у звірів: </a:t>
            </a:r>
          </a:p>
          <a:p>
            <a:pPr algn="ctr"/>
            <a:endParaRPr lang="uk-UA" sz="3200" b="1" dirty="0" smtClean="0">
              <a:ln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  <a:p>
            <a:pPr algn="ctr"/>
            <a:r>
              <a:rPr lang="uk-UA" sz="32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хто був дужчий, той ліпший,</a:t>
            </a:r>
          </a:p>
          <a:p>
            <a:pPr algn="ctr"/>
            <a:r>
              <a:rPr lang="uk-UA" sz="32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 </a:t>
            </a:r>
          </a:p>
          <a:p>
            <a:pPr algn="ctr"/>
            <a:r>
              <a:rPr lang="uk-UA" sz="32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а хто слабший, той ніколи </a:t>
            </a:r>
          </a:p>
          <a:p>
            <a:pPr algn="ctr"/>
            <a:endParaRPr lang="uk-UA" sz="3200" b="1" dirty="0" smtClean="0">
              <a:ln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  <a:p>
            <a:pPr algn="ctr"/>
            <a:r>
              <a:rPr lang="uk-UA" sz="32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не виграв справи.</a:t>
            </a:r>
            <a:endParaRPr lang="ru-RU" sz="3200" b="1" dirty="0">
              <a:ln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Риси характеру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052736"/>
            <a:ext cx="4608512" cy="38884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</p:pic>
      <p:sp>
        <p:nvSpPr>
          <p:cNvPr id="6" name="Облако 5"/>
          <p:cNvSpPr/>
          <p:nvPr/>
        </p:nvSpPr>
        <p:spPr>
          <a:xfrm rot="1386811">
            <a:off x="5308479" y="455087"/>
            <a:ext cx="3888432" cy="1612408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1">
              <a:avLst/>
            </a:prstTxWarp>
          </a:bodyPr>
          <a:lstStyle/>
          <a:p>
            <a:pPr algn="ctr"/>
            <a:r>
              <a:rPr lang="uk-UA" sz="2400" b="1" i="1" dirty="0" smtClean="0">
                <a:solidFill>
                  <a:srgbClr val="B44C8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Асоціативний кущ</a:t>
            </a:r>
            <a:endParaRPr lang="ru-RU" sz="2400" b="1" i="1" dirty="0">
              <a:solidFill>
                <a:srgbClr val="B44C8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6588224" y="2708920"/>
            <a:ext cx="2555776" cy="134963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необережність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9703730">
            <a:off x="-4793" y="4042126"/>
            <a:ext cx="2706764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зарозумілість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7930068">
            <a:off x="1881384" y="5175656"/>
            <a:ext cx="2270216" cy="123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хитрість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8671497">
            <a:off x="6908172" y="3938594"/>
            <a:ext cx="1409723" cy="30512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верх 11"/>
          <p:cNvSpPr/>
          <p:nvPr/>
        </p:nvSpPr>
        <p:spPr>
          <a:xfrm rot="19561233">
            <a:off x="4608004" y="4977172"/>
            <a:ext cx="1368152" cy="18722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0" y="2210678"/>
            <a:ext cx="2349325" cy="13744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хвастливість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3509822">
            <a:off x="4539206" y="5687090"/>
            <a:ext cx="1592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нечесність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 rot="2324944">
            <a:off x="6833934" y="5383824"/>
            <a:ext cx="188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корисливість</a:t>
            </a:r>
            <a:endParaRPr lang="ru-RU" sz="24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148064" y="1676400"/>
            <a:ext cx="3538736" cy="4572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-1404664" y="1196752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Питання: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8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8" name="Picture 4" descr="matematika_carica_nauk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99592" y="1556792"/>
            <a:ext cx="7200800" cy="9233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prstTxWarp prst="textStop">
              <a:avLst/>
            </a:prstTxWarp>
            <a:spAutoFit/>
            <a:sp3d extrusionH="57150">
              <a:bevelT w="38100" h="38100" prst="angle"/>
            </a:sp3d>
          </a:bodyPr>
          <a:lstStyle/>
          <a:p>
            <a:pPr algn="ctr"/>
            <a:r>
              <a:rPr lang="uk-UA" sz="5400" b="1" cap="none" spc="0" dirty="0" smtClean="0">
                <a:ln w="1905"/>
                <a:gradFill flip="none" rotWithShape="1"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58000" dir="5400000" sy="-100000" algn="bl" rotWithShape="0"/>
                </a:effectLst>
              </a:rPr>
              <a:t>Питання:</a:t>
            </a:r>
            <a:endParaRPr lang="ru-RU" sz="5400" b="1" cap="none" spc="0" dirty="0">
              <a:ln w="1905"/>
              <a:gradFill flip="none" rotWithShape="1"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63688" y="2681536"/>
            <a:ext cx="6192688" cy="4176464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400" b="1" i="1" dirty="0" smtClean="0"/>
              <a:t> </a:t>
            </a:r>
            <a:r>
              <a:rPr lang="ru-RU" sz="2800" b="1" i="1" dirty="0" err="1" smtClean="0"/>
              <a:t>Чого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вчить</a:t>
            </a:r>
            <a:r>
              <a:rPr lang="ru-RU" sz="2800" b="1" i="1" dirty="0" smtClean="0"/>
              <a:t> нас </a:t>
            </a:r>
            <a:r>
              <a:rPr lang="ru-RU" sz="2800" b="1" i="1" dirty="0" err="1" smtClean="0"/>
              <a:t>цей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твір</a:t>
            </a:r>
            <a:r>
              <a:rPr lang="ru-RU" sz="2800" b="1" i="1" dirty="0" smtClean="0"/>
              <a:t>?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800" b="1" i="1" dirty="0" smtClean="0"/>
              <a:t> </a:t>
            </a:r>
            <a:r>
              <a:rPr lang="ru-RU" sz="2800" b="1" i="1" dirty="0" err="1" smtClean="0"/>
              <a:t>Проти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яких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людських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вад</a:t>
            </a:r>
            <a:endParaRPr lang="ru-RU" sz="2800" b="1" i="1" dirty="0" smtClean="0"/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    </a:t>
            </a:r>
            <a:r>
              <a:rPr lang="ru-RU" sz="2800" b="1" i="1" dirty="0" err="1" smtClean="0"/>
              <a:t>спрямована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ця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казка</a:t>
            </a:r>
            <a:r>
              <a:rPr lang="ru-RU" sz="2800" b="1" i="1" dirty="0" smtClean="0"/>
              <a:t>? </a:t>
            </a:r>
          </a:p>
          <a:p>
            <a:endParaRPr lang="ru-RU" sz="2000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radyg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00232" y="2285992"/>
            <a:ext cx="3770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5" name="Облако 4"/>
          <p:cNvSpPr/>
          <p:nvPr/>
        </p:nvSpPr>
        <p:spPr>
          <a:xfrm>
            <a:off x="1071563" y="571500"/>
            <a:ext cx="5715000" cy="1128713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>
                <a:solidFill>
                  <a:srgbClr val="0070C0"/>
                </a:solidFill>
                <a:cs typeface="Arial" charset="0"/>
              </a:rPr>
              <a:t>Казка вчить</a:t>
            </a:r>
            <a:r>
              <a:rPr lang="uk-UA" sz="4400" b="1">
                <a:solidFill>
                  <a:srgbClr val="0070C0"/>
                </a:solidFill>
                <a:cs typeface="Arial" charset="0"/>
              </a:rPr>
              <a:t> -</a:t>
            </a:r>
            <a:endParaRPr lang="ru-RU" sz="4400" b="1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5929313" y="857250"/>
            <a:ext cx="2428875" cy="1000125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>
                <a:solidFill>
                  <a:srgbClr val="0070C0"/>
                </a:solidFill>
              </a:rPr>
              <a:t>як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4000500" y="2071688"/>
            <a:ext cx="1785938" cy="91440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>
                <a:solidFill>
                  <a:srgbClr val="0070C0"/>
                </a:solidFill>
              </a:rPr>
              <a:t>на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786438" y="2857500"/>
            <a:ext cx="2771775" cy="91440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>
                <a:solidFill>
                  <a:srgbClr val="0070C0"/>
                </a:solidFill>
              </a:rPr>
              <a:t>світі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4500563" y="4357688"/>
            <a:ext cx="2857500" cy="91440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err="1">
                <a:solidFill>
                  <a:srgbClr val="0070C0"/>
                </a:solidFill>
              </a:rPr>
              <a:t>жить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/>
          </p:cNvSpPr>
          <p:nvPr/>
        </p:nvSpPr>
        <p:spPr bwMode="auto">
          <a:xfrm>
            <a:off x="214282" y="142852"/>
            <a:ext cx="8689941" cy="650602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00FFFF"/>
              </a:gs>
              <a:gs pos="100000">
                <a:srgbClr val="FFFFFF"/>
              </a:gs>
            </a:gsLst>
            <a:lin ang="2700000" scaled="1"/>
          </a:gra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6" name="Picture 2" descr="D:\н - для меня\КАРТИНКИ\картинки на школьную тему\711befc9cc18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01122" cy="6357981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2123728" y="339915"/>
            <a:ext cx="5256584" cy="1200329"/>
          </a:xfrm>
          <a:prstGeom prst="rect">
            <a:avLst/>
          </a:prstGeom>
          <a:solidFill>
            <a:srgbClr val="FFC000"/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/>
                <a:latin typeface="Arial" pitchFamily="34" charset="0"/>
              </a:rPr>
              <a:t>Знайдіть риси</a:t>
            </a:r>
            <a:r>
              <a:rPr kumimoji="0" lang="uk-UA" sz="2400" b="1" i="1" u="none" strike="noStrike" cap="none" normalizeH="0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/>
                <a:latin typeface="Arial" pitchFamily="34" charset="0"/>
              </a:rPr>
              <a:t> характеру,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Arial" pitchFamily="34" charset="0"/>
              </a:rPr>
              <a:t>я</a:t>
            </a:r>
            <a:r>
              <a:rPr kumimoji="0" lang="uk-UA" sz="2400" b="1" i="1" u="none" strike="noStrike" cap="none" normalizeH="0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/>
                <a:latin typeface="Arial" pitchFamily="34" charset="0"/>
              </a:rPr>
              <a:t>кі потрібно виховувати в собі.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1" u="none" strike="noStrike" cap="none" normalizeH="0" baseline="0" dirty="0" smtClean="0">
              <a:ln>
                <a:solidFill>
                  <a:srgbClr val="FFC000"/>
                </a:solidFill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357430"/>
            <a:ext cx="5616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Чесн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сть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брехливість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хитрість, хвастливість,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зарозумілість, щирість,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товариськість, доброту, щедрість,справедливість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548680"/>
            <a:ext cx="8686800" cy="5603453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>
            <a:normAutofit fontScale="92500"/>
          </a:bodyPr>
          <a:lstStyle/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До гарного слова нам треба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звикати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Щоб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мова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була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як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дзвінке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джерело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Подумай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сім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раз, перед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тим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як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сказати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Щоб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слово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твоє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людям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радість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несло.</a:t>
            </a:r>
          </a:p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Щоб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чарами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ніжними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слово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дзвеніло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Напоєне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ласкою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завжди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було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З добром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любов’ю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від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серця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летіло</a:t>
            </a:r>
            <a:endParaRPr lang="ru-RU" b="1" dirty="0" smtClean="0">
              <a:ln>
                <a:solidFill>
                  <a:srgbClr val="FFC000"/>
                </a:solidFill>
              </a:ln>
              <a:solidFill>
                <a:srgbClr val="00B05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Й до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іншого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серця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зі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щирістю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йшло</a:t>
            </a: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endParaRPr lang="ru-R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437112"/>
            <a:ext cx="2376264" cy="2088232"/>
          </a:xfrm>
          <a:prstGeom prst="bevel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</p:pic>
      <p:sp>
        <p:nvSpPr>
          <p:cNvPr id="6" name="Сердце 5"/>
          <p:cNvSpPr/>
          <p:nvPr/>
        </p:nvSpPr>
        <p:spPr>
          <a:xfrm>
            <a:off x="9900592" y="4437112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но 1 6"/>
          <p:cNvSpPr/>
          <p:nvPr/>
        </p:nvSpPr>
        <p:spPr>
          <a:xfrm>
            <a:off x="323528" y="0"/>
            <a:ext cx="3240360" cy="1700808"/>
          </a:xfrm>
          <a:prstGeom prst="irregularSeal1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isometricOffAxis1Righ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Побажання</a:t>
            </a:r>
            <a:endParaRPr lang="ru-RU" sz="2400" b="1" i="1" dirty="0">
              <a:ln>
                <a:solidFill>
                  <a:srgbClr val="FFC00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828584" y="764704"/>
            <a:ext cx="6624736" cy="17543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txBody>
          <a:bodyPr wrap="square" lIns="91440" tIns="45720" rIns="91440" bIns="45720">
            <a:spAutoFit/>
            <a:scene3d>
              <a:camera prst="obliqueTopRigh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135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В</a:t>
            </a:r>
            <a:r>
              <a:rPr lang="uk-UA" sz="5400" b="1" cap="none" spc="0" dirty="0" err="1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135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ітаємо</a:t>
            </a:r>
            <a:r>
              <a:rPr lang="uk-UA" sz="54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135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на нашому уроці</a:t>
            </a:r>
            <a:endParaRPr lang="ru-RU" sz="54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13500000" scaled="1"/>
                <a:tileRect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96536" y="3356992"/>
            <a:ext cx="3744416" cy="2862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prstTxWarp prst="textDeflateInflateDe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</a:t>
            </a:r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почули ви дзвінок.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Він покликав на урок.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Кожен з вас вже постарався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уроку приготувався.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 тепер девіз згадаймо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урок вже починаймо.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Красиво читаємо,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Чітко розмовляємо, </a:t>
            </a:r>
          </a:p>
          <a:p>
            <a:pPr algn="ctr"/>
            <a:r>
              <a:rPr lang="uk-UA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Мову свою розвиваємо</a:t>
            </a:r>
            <a:endParaRPr lang="ru-RU" sz="2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71600" y="1124744"/>
            <a:ext cx="7202035" cy="144655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flat" dir="tl">
              <a:rot lat="0" lon="0" rev="6600000"/>
            </a:lightRig>
          </a:scene3d>
          <a:sp3d>
            <a:bevelT w="114300" prst="artDeco"/>
          </a:sp3d>
        </p:spPr>
        <p:txBody>
          <a:bodyPr wrap="square" lIns="91440" tIns="45720" rIns="91440" bIns="45720">
            <a:spAutoFit/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Вітаємо вас на уроці </a:t>
            </a:r>
          </a:p>
          <a:p>
            <a:pPr algn="ctr"/>
            <a:r>
              <a:rPr lang="uk-UA" sz="4400" b="1" cap="none" spc="0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обдуманості, розуму й уваги</a:t>
            </a:r>
            <a:endParaRPr lang="ru-RU" sz="4400" b="1" cap="none" spc="0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9632" y="42210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092280" y="32129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4140968" y="2780928"/>
            <a:ext cx="3744416" cy="4247317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Слово </a:t>
            </a:r>
            <a:r>
              <a:rPr lang="ru-RU" dirty="0" err="1" smtClean="0"/>
              <a:t>чарівне</a:t>
            </a:r>
            <a:r>
              <a:rPr lang="ru-RU" dirty="0" smtClean="0"/>
              <a:t> </a:t>
            </a:r>
            <a:r>
              <a:rPr lang="ru-RU" dirty="0" err="1" smtClean="0"/>
              <a:t>відкриє</a:t>
            </a:r>
            <a:r>
              <a:rPr lang="ru-RU" dirty="0" smtClean="0"/>
              <a:t> нам </a:t>
            </a:r>
            <a:r>
              <a:rPr lang="ru-RU" dirty="0" err="1" smtClean="0"/>
              <a:t>казку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Лише</a:t>
            </a:r>
            <a:r>
              <a:rPr lang="ru-RU" dirty="0" smtClean="0"/>
              <a:t> скажи тепло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ніжно</a:t>
            </a:r>
            <a:r>
              <a:rPr lang="ru-RU" dirty="0" smtClean="0"/>
              <a:t> — «Будь ласка!», «Прошу», «</a:t>
            </a:r>
            <a:r>
              <a:rPr lang="ru-RU" dirty="0" err="1" smtClean="0"/>
              <a:t>Пробачте</a:t>
            </a:r>
            <a:r>
              <a:rPr lang="ru-RU" dirty="0" smtClean="0"/>
              <a:t>» </a:t>
            </a:r>
            <a:r>
              <a:rPr lang="ru-RU" dirty="0" err="1" smtClean="0"/>
              <a:t>і</a:t>
            </a:r>
            <a:r>
              <a:rPr lang="ru-RU" dirty="0" smtClean="0"/>
              <a:t> «Будьте </a:t>
            </a:r>
            <a:r>
              <a:rPr lang="ru-RU" dirty="0" err="1" smtClean="0"/>
              <a:t>здорові</a:t>
            </a:r>
            <a:r>
              <a:rPr lang="ru-RU" dirty="0" smtClean="0"/>
              <a:t>!»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Музика</a:t>
            </a:r>
            <a:r>
              <a:rPr lang="ru-RU" dirty="0" smtClean="0"/>
              <a:t> лине у кожному </a:t>
            </a:r>
            <a:r>
              <a:rPr lang="ru-RU" dirty="0" err="1" smtClean="0"/>
              <a:t>слові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усміхнися</a:t>
            </a:r>
            <a:r>
              <a:rPr lang="ru-RU" dirty="0" smtClean="0"/>
              <a:t> при </a:t>
            </a:r>
            <a:r>
              <a:rPr lang="ru-RU" dirty="0" err="1" smtClean="0"/>
              <a:t>цьому</a:t>
            </a:r>
            <a:r>
              <a:rPr lang="ru-RU" dirty="0" smtClean="0"/>
              <a:t>  </a:t>
            </a:r>
            <a:r>
              <a:rPr lang="ru-RU" dirty="0" err="1" smtClean="0"/>
              <a:t>чарівно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Все, як у </a:t>
            </a:r>
            <a:r>
              <a:rPr lang="ru-RU" dirty="0" err="1" smtClean="0"/>
              <a:t>казочці</a:t>
            </a:r>
            <a:r>
              <a:rPr lang="ru-RU" dirty="0" smtClean="0"/>
              <a:t>, </a:t>
            </a:r>
            <a:r>
              <a:rPr lang="ru-RU" dirty="0" err="1" smtClean="0"/>
              <a:t>зміниться</a:t>
            </a:r>
            <a:r>
              <a:rPr lang="ru-RU" dirty="0" smtClean="0"/>
              <a:t> дивно.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Настрій</a:t>
            </a:r>
            <a:r>
              <a:rPr lang="ru-RU" dirty="0" smtClean="0"/>
              <a:t> </a:t>
            </a:r>
            <a:r>
              <a:rPr lang="ru-RU" dirty="0" err="1" smtClean="0"/>
              <a:t>поліпшиться</a:t>
            </a:r>
            <a:r>
              <a:rPr lang="ru-RU" dirty="0" smtClean="0"/>
              <a:t>, стане </a:t>
            </a:r>
            <a:r>
              <a:rPr lang="ru-RU" dirty="0" err="1" smtClean="0"/>
              <a:t>приємно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Кожен</a:t>
            </a:r>
            <a:r>
              <a:rPr lang="ru-RU" dirty="0" smtClean="0"/>
              <a:t> до тебе </a:t>
            </a:r>
            <a:r>
              <a:rPr lang="ru-RU" dirty="0" err="1" smtClean="0"/>
              <a:t>всміхнеться</a:t>
            </a:r>
            <a:r>
              <a:rPr lang="ru-RU" dirty="0" smtClean="0"/>
              <a:t> </a:t>
            </a:r>
            <a:r>
              <a:rPr lang="ru-RU" dirty="0" err="1" smtClean="0"/>
              <a:t>взаємно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2564904"/>
            <a:ext cx="3672408" cy="34163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prstTxWarp prst="textCanDow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Слово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чарівне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відкриє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нам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казку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.</a:t>
            </a:r>
          </a:p>
          <a:p>
            <a:pPr algn="ctr"/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Лише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скажи тепло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й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ніжно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— «Будь ласка!», «Прошу», «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Пробачте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»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і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«Будьте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здорові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!»</a:t>
            </a:r>
          </a:p>
          <a:p>
            <a:pPr algn="ctr"/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Музика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лине у кожному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слові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.</a:t>
            </a:r>
          </a:p>
          <a:p>
            <a:pPr algn="ctr"/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Ще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й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усміхнися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при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цьому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чарівно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.</a:t>
            </a:r>
          </a:p>
          <a:p>
            <a:pPr algn="ctr"/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Все, як у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казочці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,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зміниться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дивно.</a:t>
            </a:r>
          </a:p>
          <a:p>
            <a:pPr algn="ctr"/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Настрій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поліпшиться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, стане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приємно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.</a:t>
            </a:r>
          </a:p>
          <a:p>
            <a:pPr algn="ctr"/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Кожен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до тебе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всміхнеться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i="1" dirty="0" err="1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взаємно</a:t>
            </a:r>
            <a:r>
              <a:rPr lang="ru-RU" i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</a:rPr>
              <a:t>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Farbovanyy lys (1953)_WMV_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Жека\Desktop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620688"/>
            <a:ext cx="3779912" cy="1368152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perspectiveAbove"/>
              <a:lightRig rig="flat" dir="tl">
                <a:rot lat="0" lon="0" rev="6600000"/>
              </a:lightRig>
            </a:scene3d>
            <a:sp3d extrusionH="25400" contourW="8890">
              <a:bevelT w="38100" h="31750" prst="cross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Aharoni" pitchFamily="2" charset="-79"/>
              </a:rPr>
              <a:t>Літературна</a:t>
            </a:r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  <a:ea typeface="Gungsuh" pitchFamily="18" charset="-127"/>
                <a:cs typeface="Aharoni" pitchFamily="2" charset="-79"/>
              </a:rPr>
              <a:t> казка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476672"/>
            <a:ext cx="3456384" cy="79208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Bottom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Народна казка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8229" y="3140968"/>
            <a:ext cx="43091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uk-UA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Письмова форма викладу</a:t>
            </a:r>
          </a:p>
          <a:p>
            <a:pPr algn="ctr"/>
            <a:endParaRPr lang="uk-UA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Автор – письменник</a:t>
            </a:r>
          </a:p>
          <a:p>
            <a:pPr algn="ctr"/>
            <a:endParaRPr lang="uk-UA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Текст казки не змінюється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3356992"/>
            <a:ext cx="7020272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uk-UA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Усна форма викладу</a:t>
            </a:r>
          </a:p>
          <a:p>
            <a:pPr algn="ctr"/>
            <a:endParaRPr lang="uk-UA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Автор - народ</a:t>
            </a:r>
          </a:p>
          <a:p>
            <a:pPr algn="ctr"/>
            <a:endParaRPr lang="uk-UA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Текст казки змінюється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73016"/>
            <a:ext cx="3240360" cy="2200647"/>
          </a:xfrm>
          <a:prstGeom prst="cloudCallou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perspectiveRelaxedModerately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717032"/>
            <a:ext cx="2880320" cy="2088232"/>
          </a:xfrm>
          <a:prstGeom prst="hear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RelaxedModerately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prstTxWarp prst="textChevronInverted">
              <a:avLst/>
            </a:prstTxWarp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800" b="1" i="1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Завдання:</a:t>
            </a:r>
            <a:endParaRPr lang="ru-RU" sz="4800" b="1" i="1" dirty="0">
              <a:ln w="11430">
                <a:solidFill>
                  <a:srgbClr val="FF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19" name="Рисунок 18" descr="2b01be087fb99e407e3ef542e13e5f9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6536" y="4365104"/>
            <a:ext cx="2232248" cy="218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467545" y="1916832"/>
            <a:ext cx="842493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1600" dirty="0" smtClean="0"/>
              <a:t> </a:t>
            </a: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визначимо тему та ідею казки,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 будемо вчитися розрізняти головних і другорядних персонажів,                      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 виразно інсценувати улюблені уривки казки із дотриманням  інтонації — 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      розповідної, питальної, спонукальної, окличної, пояснювальної, 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      яка б відбивала стан героя, авторське ставлення до нього,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 дамо характеристику головному герою,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 визначимо риси його характеру,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000" dirty="0" smtClean="0">
                <a:ln>
                  <a:solidFill>
                    <a:srgbClr val="0070C0"/>
                  </a:solidFill>
                </a:ln>
              </a:rPr>
              <a:t> розкриємо ваші артистичні здібності</a:t>
            </a:r>
            <a:r>
              <a:rPr lang="uk-UA" sz="2000" b="1" dirty="0" smtClean="0">
                <a:ln>
                  <a:solidFill>
                    <a:srgbClr val="0070C0"/>
                  </a:solidFill>
                </a:ln>
              </a:rPr>
              <a:t>. </a:t>
            </a:r>
          </a:p>
          <a:p>
            <a:endParaRPr lang="ru-RU" dirty="0"/>
          </a:p>
        </p:txBody>
      </p:sp>
      <p:pic>
        <p:nvPicPr>
          <p:cNvPr id="22" name="Рисунок 21" descr="e8e0b09cdb92d5b01a5721403d268a50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09120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148064" y="1676400"/>
            <a:ext cx="3538736" cy="4572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-1404664" y="1196752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Питання: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8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8" name="Picture 4" descr="matematika_carica_nauk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99592" y="1556792"/>
            <a:ext cx="7200800" cy="9233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prstTxWarp prst="textStop">
              <a:avLst/>
            </a:prstTxWarp>
            <a:spAutoFit/>
            <a:sp3d extrusionH="57150">
              <a:bevelT w="38100" h="38100" prst="angle"/>
            </a:sp3d>
          </a:bodyPr>
          <a:lstStyle/>
          <a:p>
            <a:pPr algn="ctr"/>
            <a:r>
              <a:rPr lang="uk-UA" sz="5400" b="1" cap="none" spc="0" dirty="0" smtClean="0">
                <a:ln w="1905"/>
                <a:gradFill flip="none" rotWithShape="1"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58000" dir="5400000" sy="-100000" algn="bl" rotWithShape="0"/>
                </a:effectLst>
              </a:rPr>
              <a:t>Питання:</a:t>
            </a:r>
            <a:endParaRPr lang="ru-RU" sz="5400" b="1" cap="none" spc="0" dirty="0">
              <a:ln w="1905"/>
              <a:gradFill flip="none" rotWithShape="1"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63688" y="2681536"/>
            <a:ext cx="6192688" cy="4176464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400" b="1" i="1" dirty="0" smtClean="0"/>
              <a:t> </a:t>
            </a:r>
            <a:r>
              <a:rPr lang="ru-RU" sz="2800" b="1" i="1" dirty="0" err="1" smtClean="0"/>
              <a:t>Чого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вчить</a:t>
            </a:r>
            <a:r>
              <a:rPr lang="ru-RU" sz="2800" b="1" i="1" dirty="0" smtClean="0"/>
              <a:t> нас </a:t>
            </a:r>
            <a:r>
              <a:rPr lang="ru-RU" sz="2800" b="1" i="1" dirty="0" err="1" smtClean="0"/>
              <a:t>цей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твір</a:t>
            </a:r>
            <a:r>
              <a:rPr lang="ru-RU" sz="2800" b="1" i="1" dirty="0" smtClean="0"/>
              <a:t>?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800" b="1" i="1" dirty="0" smtClean="0"/>
              <a:t> </a:t>
            </a:r>
            <a:r>
              <a:rPr lang="ru-RU" sz="2800" b="1" i="1" dirty="0" err="1" smtClean="0"/>
              <a:t>Проти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яких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людських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вад</a:t>
            </a:r>
            <a:endParaRPr lang="ru-RU" sz="2800" b="1" i="1" dirty="0" smtClean="0"/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    </a:t>
            </a:r>
            <a:r>
              <a:rPr lang="ru-RU" sz="2800" b="1" i="1" dirty="0" err="1" smtClean="0"/>
              <a:t>спрямована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ця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казка</a:t>
            </a:r>
            <a:r>
              <a:rPr lang="ru-RU" sz="2800" b="1" i="1" dirty="0" smtClean="0"/>
              <a:t>? </a:t>
            </a:r>
          </a:p>
          <a:p>
            <a:endParaRPr lang="ru-RU" sz="2000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64704" y="620688"/>
            <a:ext cx="1450504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Головоломка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8229600" cy="4525963"/>
          </a:xfrm>
          <a:ln>
            <a:solidFill>
              <a:schemeClr val="bg1"/>
            </a:solidFill>
          </a:ln>
        </p:spPr>
        <p:txBody>
          <a:bodyPr/>
          <a:lstStyle/>
          <a:p>
            <a:endParaRPr lang="ru-RU" dirty="0"/>
          </a:p>
        </p:txBody>
      </p:sp>
      <p:pic>
        <p:nvPicPr>
          <p:cNvPr id="5" name="Picture 5" descr="446"/>
          <p:cNvPicPr>
            <a:picLocks noChangeAspect="1" noChangeArrowheads="1"/>
          </p:cNvPicPr>
          <p:nvPr/>
        </p:nvPicPr>
        <p:blipFill>
          <a:blip r:embed="rId2" cstate="print"/>
          <a:srcRect r="-909" b="7692"/>
          <a:stretch>
            <a:fillRect/>
          </a:stretch>
        </p:blipFill>
        <p:spPr bwMode="auto">
          <a:xfrm>
            <a:off x="467544" y="1196752"/>
            <a:ext cx="2304256" cy="15910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188640"/>
            <a:ext cx="4125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Головоломка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996953"/>
            <a:ext cx="8352928" cy="1292662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r>
              <a:rPr lang="uk-UA" sz="2400" i="1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Рухаючись по нитці з права на ліво розгадайте назву казки.</a:t>
            </a:r>
            <a:endParaRPr lang="ru-RU" sz="2400" i="1" dirty="0" smtClean="0">
              <a:ln>
                <a:solidFill>
                  <a:srgbClr val="FF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r>
              <a:rPr lang="uk-UA" dirty="0" smtClean="0"/>
              <a:t> 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>
            <a:off x="1157468" y="3842795"/>
            <a:ext cx="6510876" cy="2434174"/>
          </a:xfrm>
          <a:custGeom>
            <a:avLst/>
            <a:gdLst>
              <a:gd name="connsiteX0" fmla="*/ 0 w 5188622"/>
              <a:gd name="connsiteY0" fmla="*/ 1307939 h 2434174"/>
              <a:gd name="connsiteX1" fmla="*/ 23150 w 5188622"/>
              <a:gd name="connsiteY1" fmla="*/ 1273215 h 2434174"/>
              <a:gd name="connsiteX2" fmla="*/ 57874 w 5188622"/>
              <a:gd name="connsiteY2" fmla="*/ 1250066 h 2434174"/>
              <a:gd name="connsiteX3" fmla="*/ 81023 w 5188622"/>
              <a:gd name="connsiteY3" fmla="*/ 1226916 h 2434174"/>
              <a:gd name="connsiteX4" fmla="*/ 127322 w 5188622"/>
              <a:gd name="connsiteY4" fmla="*/ 1169043 h 2434174"/>
              <a:gd name="connsiteX5" fmla="*/ 173621 w 5188622"/>
              <a:gd name="connsiteY5" fmla="*/ 1099595 h 2434174"/>
              <a:gd name="connsiteX6" fmla="*/ 196770 w 5188622"/>
              <a:gd name="connsiteY6" fmla="*/ 1064871 h 2434174"/>
              <a:gd name="connsiteX7" fmla="*/ 208345 w 5188622"/>
              <a:gd name="connsiteY7" fmla="*/ 1030147 h 2434174"/>
              <a:gd name="connsiteX8" fmla="*/ 266218 w 5188622"/>
              <a:gd name="connsiteY8" fmla="*/ 983848 h 2434174"/>
              <a:gd name="connsiteX9" fmla="*/ 324091 w 5188622"/>
              <a:gd name="connsiteY9" fmla="*/ 925975 h 2434174"/>
              <a:gd name="connsiteX10" fmla="*/ 347241 w 5188622"/>
              <a:gd name="connsiteY10" fmla="*/ 902825 h 2434174"/>
              <a:gd name="connsiteX11" fmla="*/ 381965 w 5188622"/>
              <a:gd name="connsiteY11" fmla="*/ 879676 h 2434174"/>
              <a:gd name="connsiteX12" fmla="*/ 416689 w 5188622"/>
              <a:gd name="connsiteY12" fmla="*/ 844952 h 2434174"/>
              <a:gd name="connsiteX13" fmla="*/ 451413 w 5188622"/>
              <a:gd name="connsiteY13" fmla="*/ 821802 h 2434174"/>
              <a:gd name="connsiteX14" fmla="*/ 486137 w 5188622"/>
              <a:gd name="connsiteY14" fmla="*/ 787078 h 2434174"/>
              <a:gd name="connsiteX15" fmla="*/ 532436 w 5188622"/>
              <a:gd name="connsiteY15" fmla="*/ 729205 h 2434174"/>
              <a:gd name="connsiteX16" fmla="*/ 567160 w 5188622"/>
              <a:gd name="connsiteY16" fmla="*/ 717630 h 2434174"/>
              <a:gd name="connsiteX17" fmla="*/ 671332 w 5188622"/>
              <a:gd name="connsiteY17" fmla="*/ 636608 h 2434174"/>
              <a:gd name="connsiteX18" fmla="*/ 706056 w 5188622"/>
              <a:gd name="connsiteY18" fmla="*/ 613458 h 2434174"/>
              <a:gd name="connsiteX19" fmla="*/ 740780 w 5188622"/>
              <a:gd name="connsiteY19" fmla="*/ 601883 h 2434174"/>
              <a:gd name="connsiteX20" fmla="*/ 810228 w 5188622"/>
              <a:gd name="connsiteY20" fmla="*/ 555585 h 2434174"/>
              <a:gd name="connsiteX21" fmla="*/ 879676 w 5188622"/>
              <a:gd name="connsiteY21" fmla="*/ 532435 h 2434174"/>
              <a:gd name="connsiteX22" fmla="*/ 937550 w 5188622"/>
              <a:gd name="connsiteY22" fmla="*/ 497711 h 2434174"/>
              <a:gd name="connsiteX23" fmla="*/ 1018573 w 5188622"/>
              <a:gd name="connsiteY23" fmla="*/ 462987 h 2434174"/>
              <a:gd name="connsiteX24" fmla="*/ 1458410 w 5188622"/>
              <a:gd name="connsiteY24" fmla="*/ 451413 h 2434174"/>
              <a:gd name="connsiteX25" fmla="*/ 1539433 w 5188622"/>
              <a:gd name="connsiteY25" fmla="*/ 474562 h 2434174"/>
              <a:gd name="connsiteX26" fmla="*/ 1597307 w 5188622"/>
              <a:gd name="connsiteY26" fmla="*/ 520861 h 2434174"/>
              <a:gd name="connsiteX27" fmla="*/ 1632031 w 5188622"/>
              <a:gd name="connsiteY27" fmla="*/ 544010 h 2434174"/>
              <a:gd name="connsiteX28" fmla="*/ 1678329 w 5188622"/>
              <a:gd name="connsiteY28" fmla="*/ 613458 h 2434174"/>
              <a:gd name="connsiteX29" fmla="*/ 1724628 w 5188622"/>
              <a:gd name="connsiteY29" fmla="*/ 752354 h 2434174"/>
              <a:gd name="connsiteX30" fmla="*/ 1759352 w 5188622"/>
              <a:gd name="connsiteY30" fmla="*/ 856527 h 2434174"/>
              <a:gd name="connsiteX31" fmla="*/ 1770927 w 5188622"/>
              <a:gd name="connsiteY31" fmla="*/ 891251 h 2434174"/>
              <a:gd name="connsiteX32" fmla="*/ 1794076 w 5188622"/>
              <a:gd name="connsiteY32" fmla="*/ 995423 h 2434174"/>
              <a:gd name="connsiteX33" fmla="*/ 1805651 w 5188622"/>
              <a:gd name="connsiteY33" fmla="*/ 1203767 h 2434174"/>
              <a:gd name="connsiteX34" fmla="*/ 1828800 w 5188622"/>
              <a:gd name="connsiteY34" fmla="*/ 1319514 h 2434174"/>
              <a:gd name="connsiteX35" fmla="*/ 1840375 w 5188622"/>
              <a:gd name="connsiteY35" fmla="*/ 1412111 h 2434174"/>
              <a:gd name="connsiteX36" fmla="*/ 1851950 w 5188622"/>
              <a:gd name="connsiteY36" fmla="*/ 1469985 h 2434174"/>
              <a:gd name="connsiteX37" fmla="*/ 1863524 w 5188622"/>
              <a:gd name="connsiteY37" fmla="*/ 1574157 h 2434174"/>
              <a:gd name="connsiteX38" fmla="*/ 1886674 w 5188622"/>
              <a:gd name="connsiteY38" fmla="*/ 1643605 h 2434174"/>
              <a:gd name="connsiteX39" fmla="*/ 1898248 w 5188622"/>
              <a:gd name="connsiteY39" fmla="*/ 1678329 h 2434174"/>
              <a:gd name="connsiteX40" fmla="*/ 1909823 w 5188622"/>
              <a:gd name="connsiteY40" fmla="*/ 1713053 h 2434174"/>
              <a:gd name="connsiteX41" fmla="*/ 1932973 w 5188622"/>
              <a:gd name="connsiteY41" fmla="*/ 1817225 h 2434174"/>
              <a:gd name="connsiteX42" fmla="*/ 1979271 w 5188622"/>
              <a:gd name="connsiteY42" fmla="*/ 1932972 h 2434174"/>
              <a:gd name="connsiteX43" fmla="*/ 1990846 w 5188622"/>
              <a:gd name="connsiteY43" fmla="*/ 1979271 h 2434174"/>
              <a:gd name="connsiteX44" fmla="*/ 2013995 w 5188622"/>
              <a:gd name="connsiteY44" fmla="*/ 2013995 h 2434174"/>
              <a:gd name="connsiteX45" fmla="*/ 2025570 w 5188622"/>
              <a:gd name="connsiteY45" fmla="*/ 2048719 h 2434174"/>
              <a:gd name="connsiteX46" fmla="*/ 2083443 w 5188622"/>
              <a:gd name="connsiteY46" fmla="*/ 2129742 h 2434174"/>
              <a:gd name="connsiteX47" fmla="*/ 2106593 w 5188622"/>
              <a:gd name="connsiteY47" fmla="*/ 2152891 h 2434174"/>
              <a:gd name="connsiteX48" fmla="*/ 2141317 w 5188622"/>
              <a:gd name="connsiteY48" fmla="*/ 2199190 h 2434174"/>
              <a:gd name="connsiteX49" fmla="*/ 2176041 w 5188622"/>
              <a:gd name="connsiteY49" fmla="*/ 2222339 h 2434174"/>
              <a:gd name="connsiteX50" fmla="*/ 2245489 w 5188622"/>
              <a:gd name="connsiteY50" fmla="*/ 2268638 h 2434174"/>
              <a:gd name="connsiteX51" fmla="*/ 2314937 w 5188622"/>
              <a:gd name="connsiteY51" fmla="*/ 2291787 h 2434174"/>
              <a:gd name="connsiteX52" fmla="*/ 2361236 w 5188622"/>
              <a:gd name="connsiteY52" fmla="*/ 2314937 h 2434174"/>
              <a:gd name="connsiteX53" fmla="*/ 2395960 w 5188622"/>
              <a:gd name="connsiteY53" fmla="*/ 2326511 h 2434174"/>
              <a:gd name="connsiteX54" fmla="*/ 2488557 w 5188622"/>
              <a:gd name="connsiteY54" fmla="*/ 2372810 h 2434174"/>
              <a:gd name="connsiteX55" fmla="*/ 2558005 w 5188622"/>
              <a:gd name="connsiteY55" fmla="*/ 2384385 h 2434174"/>
              <a:gd name="connsiteX56" fmla="*/ 2604304 w 5188622"/>
              <a:gd name="connsiteY56" fmla="*/ 2395959 h 2434174"/>
              <a:gd name="connsiteX57" fmla="*/ 2662178 w 5188622"/>
              <a:gd name="connsiteY57" fmla="*/ 2407534 h 2434174"/>
              <a:gd name="connsiteX58" fmla="*/ 2708476 w 5188622"/>
              <a:gd name="connsiteY58" fmla="*/ 2430683 h 2434174"/>
              <a:gd name="connsiteX59" fmla="*/ 3148314 w 5188622"/>
              <a:gd name="connsiteY59" fmla="*/ 2419109 h 2434174"/>
              <a:gd name="connsiteX60" fmla="*/ 3194613 w 5188622"/>
              <a:gd name="connsiteY60" fmla="*/ 2407534 h 2434174"/>
              <a:gd name="connsiteX61" fmla="*/ 3275636 w 5188622"/>
              <a:gd name="connsiteY61" fmla="*/ 2395959 h 2434174"/>
              <a:gd name="connsiteX62" fmla="*/ 3356659 w 5188622"/>
              <a:gd name="connsiteY62" fmla="*/ 2372810 h 2434174"/>
              <a:gd name="connsiteX63" fmla="*/ 3460831 w 5188622"/>
              <a:gd name="connsiteY63" fmla="*/ 2349661 h 2434174"/>
              <a:gd name="connsiteX64" fmla="*/ 3495555 w 5188622"/>
              <a:gd name="connsiteY64" fmla="*/ 2338086 h 2434174"/>
              <a:gd name="connsiteX65" fmla="*/ 3541854 w 5188622"/>
              <a:gd name="connsiteY65" fmla="*/ 2326511 h 2434174"/>
              <a:gd name="connsiteX66" fmla="*/ 3576578 w 5188622"/>
              <a:gd name="connsiteY66" fmla="*/ 2314937 h 2434174"/>
              <a:gd name="connsiteX67" fmla="*/ 3622876 w 5188622"/>
              <a:gd name="connsiteY67" fmla="*/ 2303362 h 2434174"/>
              <a:gd name="connsiteX68" fmla="*/ 3692324 w 5188622"/>
              <a:gd name="connsiteY68" fmla="*/ 2280213 h 2434174"/>
              <a:gd name="connsiteX69" fmla="*/ 3727048 w 5188622"/>
              <a:gd name="connsiteY69" fmla="*/ 2268638 h 2434174"/>
              <a:gd name="connsiteX70" fmla="*/ 3819646 w 5188622"/>
              <a:gd name="connsiteY70" fmla="*/ 2245489 h 2434174"/>
              <a:gd name="connsiteX71" fmla="*/ 3923818 w 5188622"/>
              <a:gd name="connsiteY71" fmla="*/ 2222339 h 2434174"/>
              <a:gd name="connsiteX72" fmla="*/ 3981691 w 5188622"/>
              <a:gd name="connsiteY72" fmla="*/ 2199190 h 2434174"/>
              <a:gd name="connsiteX73" fmla="*/ 4027990 w 5188622"/>
              <a:gd name="connsiteY73" fmla="*/ 2187615 h 2434174"/>
              <a:gd name="connsiteX74" fmla="*/ 4155312 w 5188622"/>
              <a:gd name="connsiteY74" fmla="*/ 2152891 h 2434174"/>
              <a:gd name="connsiteX75" fmla="*/ 4282633 w 5188622"/>
              <a:gd name="connsiteY75" fmla="*/ 2095018 h 2434174"/>
              <a:gd name="connsiteX76" fmla="*/ 4363656 w 5188622"/>
              <a:gd name="connsiteY76" fmla="*/ 2071868 h 2434174"/>
              <a:gd name="connsiteX77" fmla="*/ 4433104 w 5188622"/>
              <a:gd name="connsiteY77" fmla="*/ 2025570 h 2434174"/>
              <a:gd name="connsiteX78" fmla="*/ 4467828 w 5188622"/>
              <a:gd name="connsiteY78" fmla="*/ 2002420 h 2434174"/>
              <a:gd name="connsiteX79" fmla="*/ 4490978 w 5188622"/>
              <a:gd name="connsiteY79" fmla="*/ 1979271 h 2434174"/>
              <a:gd name="connsiteX80" fmla="*/ 4525702 w 5188622"/>
              <a:gd name="connsiteY80" fmla="*/ 1956121 h 2434174"/>
              <a:gd name="connsiteX81" fmla="*/ 4560426 w 5188622"/>
              <a:gd name="connsiteY81" fmla="*/ 1921397 h 2434174"/>
              <a:gd name="connsiteX82" fmla="*/ 4595150 w 5188622"/>
              <a:gd name="connsiteY82" fmla="*/ 1898248 h 2434174"/>
              <a:gd name="connsiteX83" fmla="*/ 4629874 w 5188622"/>
              <a:gd name="connsiteY83" fmla="*/ 1863524 h 2434174"/>
              <a:gd name="connsiteX84" fmla="*/ 4734046 w 5188622"/>
              <a:gd name="connsiteY84" fmla="*/ 1794076 h 2434174"/>
              <a:gd name="connsiteX85" fmla="*/ 4780345 w 5188622"/>
              <a:gd name="connsiteY85" fmla="*/ 1759352 h 2434174"/>
              <a:gd name="connsiteX86" fmla="*/ 4803494 w 5188622"/>
              <a:gd name="connsiteY86" fmla="*/ 1736202 h 2434174"/>
              <a:gd name="connsiteX87" fmla="*/ 4872942 w 5188622"/>
              <a:gd name="connsiteY87" fmla="*/ 1689904 h 2434174"/>
              <a:gd name="connsiteX88" fmla="*/ 4896091 w 5188622"/>
              <a:gd name="connsiteY88" fmla="*/ 1666754 h 2434174"/>
              <a:gd name="connsiteX89" fmla="*/ 5000264 w 5188622"/>
              <a:gd name="connsiteY89" fmla="*/ 1574157 h 2434174"/>
              <a:gd name="connsiteX90" fmla="*/ 5046562 w 5188622"/>
              <a:gd name="connsiteY90" fmla="*/ 1504709 h 2434174"/>
              <a:gd name="connsiteX91" fmla="*/ 5081286 w 5188622"/>
              <a:gd name="connsiteY91" fmla="*/ 1435261 h 2434174"/>
              <a:gd name="connsiteX92" fmla="*/ 5116010 w 5188622"/>
              <a:gd name="connsiteY92" fmla="*/ 1354238 h 2434174"/>
              <a:gd name="connsiteX93" fmla="*/ 5127585 w 5188622"/>
              <a:gd name="connsiteY93" fmla="*/ 1307939 h 2434174"/>
              <a:gd name="connsiteX94" fmla="*/ 5139160 w 5188622"/>
              <a:gd name="connsiteY94" fmla="*/ 1273215 h 2434174"/>
              <a:gd name="connsiteX95" fmla="*/ 5150735 w 5188622"/>
              <a:gd name="connsiteY95" fmla="*/ 1180618 h 2434174"/>
              <a:gd name="connsiteX96" fmla="*/ 5162309 w 5188622"/>
              <a:gd name="connsiteY96" fmla="*/ 1134319 h 2434174"/>
              <a:gd name="connsiteX97" fmla="*/ 5185459 w 5188622"/>
              <a:gd name="connsiteY97" fmla="*/ 972273 h 2434174"/>
              <a:gd name="connsiteX98" fmla="*/ 5173884 w 5188622"/>
              <a:gd name="connsiteY98" fmla="*/ 671332 h 2434174"/>
              <a:gd name="connsiteX99" fmla="*/ 5150735 w 5188622"/>
              <a:gd name="connsiteY99" fmla="*/ 532435 h 2434174"/>
              <a:gd name="connsiteX100" fmla="*/ 5127585 w 5188622"/>
              <a:gd name="connsiteY100" fmla="*/ 462987 h 2434174"/>
              <a:gd name="connsiteX101" fmla="*/ 5116010 w 5188622"/>
              <a:gd name="connsiteY101" fmla="*/ 393539 h 2434174"/>
              <a:gd name="connsiteX102" fmla="*/ 5081286 w 5188622"/>
              <a:gd name="connsiteY102" fmla="*/ 277792 h 2434174"/>
              <a:gd name="connsiteX103" fmla="*/ 5058137 w 5188622"/>
              <a:gd name="connsiteY103" fmla="*/ 208344 h 2434174"/>
              <a:gd name="connsiteX104" fmla="*/ 5011838 w 5188622"/>
              <a:gd name="connsiteY104" fmla="*/ 138896 h 2434174"/>
              <a:gd name="connsiteX105" fmla="*/ 4953965 w 5188622"/>
              <a:gd name="connsiteY105" fmla="*/ 69448 h 2434174"/>
              <a:gd name="connsiteX106" fmla="*/ 4919241 w 5188622"/>
              <a:gd name="connsiteY106" fmla="*/ 57873 h 2434174"/>
              <a:gd name="connsiteX107" fmla="*/ 4861367 w 5188622"/>
              <a:gd name="connsiteY107" fmla="*/ 23149 h 2434174"/>
              <a:gd name="connsiteX108" fmla="*/ 4722471 w 5188622"/>
              <a:gd name="connsiteY108" fmla="*/ 0 h 2434174"/>
              <a:gd name="connsiteX109" fmla="*/ 4467828 w 5188622"/>
              <a:gd name="connsiteY109" fmla="*/ 11575 h 2434174"/>
              <a:gd name="connsiteX110" fmla="*/ 4409955 w 5188622"/>
              <a:gd name="connsiteY110" fmla="*/ 23149 h 2434174"/>
              <a:gd name="connsiteX111" fmla="*/ 4328932 w 5188622"/>
              <a:gd name="connsiteY111" fmla="*/ 46299 h 2434174"/>
              <a:gd name="connsiteX112" fmla="*/ 4282633 w 5188622"/>
              <a:gd name="connsiteY112" fmla="*/ 57873 h 2434174"/>
              <a:gd name="connsiteX113" fmla="*/ 4143737 w 5188622"/>
              <a:gd name="connsiteY113" fmla="*/ 173620 h 2434174"/>
              <a:gd name="connsiteX114" fmla="*/ 4120588 w 5188622"/>
              <a:gd name="connsiteY114" fmla="*/ 196770 h 2434174"/>
              <a:gd name="connsiteX115" fmla="*/ 4074289 w 5188622"/>
              <a:gd name="connsiteY115" fmla="*/ 300942 h 2434174"/>
              <a:gd name="connsiteX116" fmla="*/ 4074289 w 5188622"/>
              <a:gd name="connsiteY116" fmla="*/ 578734 h 2434174"/>
              <a:gd name="connsiteX117" fmla="*/ 4085864 w 5188622"/>
              <a:gd name="connsiteY117" fmla="*/ 613458 h 2434174"/>
              <a:gd name="connsiteX118" fmla="*/ 4155312 w 5188622"/>
              <a:gd name="connsiteY118" fmla="*/ 694481 h 2434174"/>
              <a:gd name="connsiteX119" fmla="*/ 4190036 w 5188622"/>
              <a:gd name="connsiteY119" fmla="*/ 729205 h 2434174"/>
              <a:gd name="connsiteX120" fmla="*/ 4259484 w 5188622"/>
              <a:gd name="connsiteY120" fmla="*/ 763929 h 2434174"/>
              <a:gd name="connsiteX121" fmla="*/ 4363656 w 5188622"/>
              <a:gd name="connsiteY121" fmla="*/ 787078 h 2434174"/>
              <a:gd name="connsiteX122" fmla="*/ 4629874 w 5188622"/>
              <a:gd name="connsiteY122" fmla="*/ 775504 h 2434174"/>
              <a:gd name="connsiteX123" fmla="*/ 4687747 w 5188622"/>
              <a:gd name="connsiteY123" fmla="*/ 729205 h 2434174"/>
              <a:gd name="connsiteX124" fmla="*/ 4745621 w 5188622"/>
              <a:gd name="connsiteY124" fmla="*/ 682906 h 2434174"/>
              <a:gd name="connsiteX125" fmla="*/ 4803494 w 5188622"/>
              <a:gd name="connsiteY125" fmla="*/ 601883 h 2434174"/>
              <a:gd name="connsiteX126" fmla="*/ 4826643 w 5188622"/>
              <a:gd name="connsiteY126" fmla="*/ 520861 h 2434174"/>
              <a:gd name="connsiteX127" fmla="*/ 4838218 w 5188622"/>
              <a:gd name="connsiteY127" fmla="*/ 474562 h 2434174"/>
              <a:gd name="connsiteX128" fmla="*/ 4826643 w 5188622"/>
              <a:gd name="connsiteY128" fmla="*/ 324091 h 2434174"/>
              <a:gd name="connsiteX129" fmla="*/ 4803494 w 5188622"/>
              <a:gd name="connsiteY129" fmla="*/ 289367 h 2434174"/>
              <a:gd name="connsiteX130" fmla="*/ 4791919 w 5188622"/>
              <a:gd name="connsiteY130" fmla="*/ 254643 h 2434174"/>
              <a:gd name="connsiteX131" fmla="*/ 4768770 w 5188622"/>
              <a:gd name="connsiteY131" fmla="*/ 219919 h 2434174"/>
              <a:gd name="connsiteX132" fmla="*/ 4734046 w 5188622"/>
              <a:gd name="connsiteY132" fmla="*/ 150471 h 2434174"/>
              <a:gd name="connsiteX133" fmla="*/ 4687747 w 5188622"/>
              <a:gd name="connsiteY133" fmla="*/ 104172 h 2434174"/>
              <a:gd name="connsiteX134" fmla="*/ 4606724 w 5188622"/>
              <a:gd name="connsiteY134" fmla="*/ 81023 h 2434174"/>
              <a:gd name="connsiteX135" fmla="*/ 4271059 w 5188622"/>
              <a:gd name="connsiteY135" fmla="*/ 92597 h 2434174"/>
              <a:gd name="connsiteX136" fmla="*/ 4201610 w 5188622"/>
              <a:gd name="connsiteY136" fmla="*/ 115747 h 2434174"/>
              <a:gd name="connsiteX137" fmla="*/ 4166886 w 5188622"/>
              <a:gd name="connsiteY137" fmla="*/ 127321 h 2434174"/>
              <a:gd name="connsiteX138" fmla="*/ 4074289 w 5188622"/>
              <a:gd name="connsiteY138" fmla="*/ 208344 h 2434174"/>
              <a:gd name="connsiteX139" fmla="*/ 4051140 w 5188622"/>
              <a:gd name="connsiteY139" fmla="*/ 289367 h 2434174"/>
              <a:gd name="connsiteX140" fmla="*/ 4039565 w 5188622"/>
              <a:gd name="connsiteY140" fmla="*/ 335666 h 2434174"/>
              <a:gd name="connsiteX141" fmla="*/ 4085864 w 5188622"/>
              <a:gd name="connsiteY141" fmla="*/ 659757 h 2434174"/>
              <a:gd name="connsiteX142" fmla="*/ 4109013 w 5188622"/>
              <a:gd name="connsiteY142" fmla="*/ 706056 h 2434174"/>
              <a:gd name="connsiteX143" fmla="*/ 4190036 w 5188622"/>
              <a:gd name="connsiteY143" fmla="*/ 763929 h 2434174"/>
              <a:gd name="connsiteX144" fmla="*/ 4247909 w 5188622"/>
              <a:gd name="connsiteY144" fmla="*/ 775504 h 2434174"/>
              <a:gd name="connsiteX145" fmla="*/ 4317357 w 5188622"/>
              <a:gd name="connsiteY145" fmla="*/ 798653 h 2434174"/>
              <a:gd name="connsiteX146" fmla="*/ 4525702 w 5188622"/>
              <a:gd name="connsiteY146" fmla="*/ 787078 h 2434174"/>
              <a:gd name="connsiteX147" fmla="*/ 4606724 w 5188622"/>
              <a:gd name="connsiteY147" fmla="*/ 694481 h 2434174"/>
              <a:gd name="connsiteX148" fmla="*/ 4641448 w 5188622"/>
              <a:gd name="connsiteY148" fmla="*/ 671332 h 2434174"/>
              <a:gd name="connsiteX149" fmla="*/ 4687747 w 5188622"/>
              <a:gd name="connsiteY149" fmla="*/ 601883 h 2434174"/>
              <a:gd name="connsiteX150" fmla="*/ 4710897 w 5188622"/>
              <a:gd name="connsiteY150" fmla="*/ 567159 h 2434174"/>
              <a:gd name="connsiteX151" fmla="*/ 4722471 w 5188622"/>
              <a:gd name="connsiteY151" fmla="*/ 532435 h 2434174"/>
              <a:gd name="connsiteX152" fmla="*/ 4745621 w 5188622"/>
              <a:gd name="connsiteY152" fmla="*/ 497711 h 2434174"/>
              <a:gd name="connsiteX153" fmla="*/ 4734046 w 5188622"/>
              <a:gd name="connsiteY153" fmla="*/ 254643 h 2434174"/>
              <a:gd name="connsiteX154" fmla="*/ 4710897 w 5188622"/>
              <a:gd name="connsiteY154" fmla="*/ 219919 h 2434174"/>
              <a:gd name="connsiteX155" fmla="*/ 4687747 w 5188622"/>
              <a:gd name="connsiteY155" fmla="*/ 196770 h 2434174"/>
              <a:gd name="connsiteX156" fmla="*/ 4629874 w 5188622"/>
              <a:gd name="connsiteY156" fmla="*/ 138896 h 2434174"/>
              <a:gd name="connsiteX157" fmla="*/ 4560426 w 5188622"/>
              <a:gd name="connsiteY157" fmla="*/ 115747 h 2434174"/>
              <a:gd name="connsiteX158" fmla="*/ 4479403 w 5188622"/>
              <a:gd name="connsiteY158" fmla="*/ 127321 h 2434174"/>
              <a:gd name="connsiteX159" fmla="*/ 4386805 w 5188622"/>
              <a:gd name="connsiteY159" fmla="*/ 185195 h 2434174"/>
              <a:gd name="connsiteX160" fmla="*/ 4352081 w 5188622"/>
              <a:gd name="connsiteY160" fmla="*/ 208344 h 2434174"/>
              <a:gd name="connsiteX161" fmla="*/ 4294208 w 5188622"/>
              <a:gd name="connsiteY161" fmla="*/ 277792 h 2434174"/>
              <a:gd name="connsiteX162" fmla="*/ 4271059 w 5188622"/>
              <a:gd name="connsiteY162" fmla="*/ 358815 h 2434174"/>
              <a:gd name="connsiteX163" fmla="*/ 4247909 w 5188622"/>
              <a:gd name="connsiteY163" fmla="*/ 439838 h 2434174"/>
              <a:gd name="connsiteX164" fmla="*/ 4259484 w 5188622"/>
              <a:gd name="connsiteY164" fmla="*/ 578734 h 2434174"/>
              <a:gd name="connsiteX165" fmla="*/ 4294208 w 5188622"/>
              <a:gd name="connsiteY165" fmla="*/ 613458 h 2434174"/>
              <a:gd name="connsiteX166" fmla="*/ 4317357 w 5188622"/>
              <a:gd name="connsiteY166" fmla="*/ 648182 h 2434174"/>
              <a:gd name="connsiteX167" fmla="*/ 4467828 w 5188622"/>
              <a:gd name="connsiteY167" fmla="*/ 706056 h 2434174"/>
              <a:gd name="connsiteX168" fmla="*/ 4606724 w 5188622"/>
              <a:gd name="connsiteY168" fmla="*/ 648182 h 2434174"/>
              <a:gd name="connsiteX169" fmla="*/ 4618299 w 5188622"/>
              <a:gd name="connsiteY169" fmla="*/ 613458 h 2434174"/>
              <a:gd name="connsiteX170" fmla="*/ 4595150 w 5188622"/>
              <a:gd name="connsiteY170" fmla="*/ 428263 h 2434174"/>
              <a:gd name="connsiteX171" fmla="*/ 4525702 w 5188622"/>
              <a:gd name="connsiteY171" fmla="*/ 370390 h 2434174"/>
              <a:gd name="connsiteX172" fmla="*/ 4502552 w 5188622"/>
              <a:gd name="connsiteY172" fmla="*/ 347240 h 2434174"/>
              <a:gd name="connsiteX173" fmla="*/ 4456254 w 5188622"/>
              <a:gd name="connsiteY173" fmla="*/ 335666 h 2434174"/>
              <a:gd name="connsiteX174" fmla="*/ 4363656 w 5188622"/>
              <a:gd name="connsiteY174" fmla="*/ 312516 h 2434174"/>
              <a:gd name="connsiteX175" fmla="*/ 4201610 w 5188622"/>
              <a:gd name="connsiteY175" fmla="*/ 358815 h 2434174"/>
              <a:gd name="connsiteX176" fmla="*/ 4178461 w 5188622"/>
              <a:gd name="connsiteY176" fmla="*/ 393539 h 2434174"/>
              <a:gd name="connsiteX177" fmla="*/ 4178461 w 5188622"/>
              <a:gd name="connsiteY177" fmla="*/ 613458 h 2434174"/>
              <a:gd name="connsiteX178" fmla="*/ 4213185 w 5188622"/>
              <a:gd name="connsiteY178" fmla="*/ 648182 h 2434174"/>
              <a:gd name="connsiteX179" fmla="*/ 4259484 w 5188622"/>
              <a:gd name="connsiteY179" fmla="*/ 659757 h 2434174"/>
              <a:gd name="connsiteX180" fmla="*/ 4294208 w 5188622"/>
              <a:gd name="connsiteY180" fmla="*/ 682906 h 2434174"/>
              <a:gd name="connsiteX181" fmla="*/ 4629874 w 5188622"/>
              <a:gd name="connsiteY181" fmla="*/ 659757 h 2434174"/>
              <a:gd name="connsiteX182" fmla="*/ 4710897 w 5188622"/>
              <a:gd name="connsiteY182" fmla="*/ 590309 h 2434174"/>
              <a:gd name="connsiteX183" fmla="*/ 4722471 w 5188622"/>
              <a:gd name="connsiteY183" fmla="*/ 555585 h 2434174"/>
              <a:gd name="connsiteX184" fmla="*/ 4699322 w 5188622"/>
              <a:gd name="connsiteY184" fmla="*/ 416689 h 2434174"/>
              <a:gd name="connsiteX185" fmla="*/ 4664598 w 5188622"/>
              <a:gd name="connsiteY185" fmla="*/ 370390 h 2434174"/>
              <a:gd name="connsiteX186" fmla="*/ 4548851 w 5188622"/>
              <a:gd name="connsiteY186" fmla="*/ 312516 h 2434174"/>
              <a:gd name="connsiteX187" fmla="*/ 4479403 w 5188622"/>
              <a:gd name="connsiteY187" fmla="*/ 277792 h 2434174"/>
              <a:gd name="connsiteX188" fmla="*/ 4433104 w 5188622"/>
              <a:gd name="connsiteY188" fmla="*/ 254643 h 2434174"/>
              <a:gd name="connsiteX189" fmla="*/ 4375231 w 5188622"/>
              <a:gd name="connsiteY189" fmla="*/ 243068 h 2434174"/>
              <a:gd name="connsiteX190" fmla="*/ 4328932 w 5188622"/>
              <a:gd name="connsiteY190" fmla="*/ 231494 h 2434174"/>
              <a:gd name="connsiteX191" fmla="*/ 4213185 w 5188622"/>
              <a:gd name="connsiteY191" fmla="*/ 254643 h 2434174"/>
              <a:gd name="connsiteX192" fmla="*/ 4166886 w 5188622"/>
              <a:gd name="connsiteY192" fmla="*/ 335666 h 2434174"/>
              <a:gd name="connsiteX193" fmla="*/ 4190036 w 5188622"/>
              <a:gd name="connsiteY193" fmla="*/ 451413 h 2434174"/>
              <a:gd name="connsiteX194" fmla="*/ 4224760 w 5188622"/>
              <a:gd name="connsiteY194" fmla="*/ 474562 h 2434174"/>
              <a:gd name="connsiteX195" fmla="*/ 4294208 w 5188622"/>
              <a:gd name="connsiteY195" fmla="*/ 509286 h 2434174"/>
              <a:gd name="connsiteX196" fmla="*/ 4467828 w 5188622"/>
              <a:gd name="connsiteY196" fmla="*/ 497711 h 2434174"/>
              <a:gd name="connsiteX197" fmla="*/ 4479403 w 5188622"/>
              <a:gd name="connsiteY197" fmla="*/ 462987 h 2434174"/>
              <a:gd name="connsiteX198" fmla="*/ 4467828 w 5188622"/>
              <a:gd name="connsiteY198" fmla="*/ 312516 h 2434174"/>
              <a:gd name="connsiteX199" fmla="*/ 4433104 w 5188622"/>
              <a:gd name="connsiteY199" fmla="*/ 289367 h 2434174"/>
              <a:gd name="connsiteX200" fmla="*/ 4386805 w 5188622"/>
              <a:gd name="connsiteY200" fmla="*/ 300942 h 2434174"/>
              <a:gd name="connsiteX201" fmla="*/ 4421529 w 5188622"/>
              <a:gd name="connsiteY201" fmla="*/ 486137 h 2434174"/>
              <a:gd name="connsiteX202" fmla="*/ 4456254 w 5188622"/>
              <a:gd name="connsiteY202" fmla="*/ 509286 h 2434174"/>
              <a:gd name="connsiteX203" fmla="*/ 4490978 w 5188622"/>
              <a:gd name="connsiteY203" fmla="*/ 520861 h 2434174"/>
              <a:gd name="connsiteX204" fmla="*/ 4502552 w 5188622"/>
              <a:gd name="connsiteY204" fmla="*/ 532435 h 2434174"/>
              <a:gd name="connsiteX205" fmla="*/ 4525702 w 5188622"/>
              <a:gd name="connsiteY205" fmla="*/ 567159 h 2434174"/>
              <a:gd name="connsiteX206" fmla="*/ 4537276 w 5188622"/>
              <a:gd name="connsiteY206" fmla="*/ 567159 h 243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5188622" h="2434174">
                <a:moveTo>
                  <a:pt x="0" y="1307939"/>
                </a:moveTo>
                <a:cubicBezTo>
                  <a:pt x="7717" y="1296364"/>
                  <a:pt x="13313" y="1283052"/>
                  <a:pt x="23150" y="1273215"/>
                </a:cubicBezTo>
                <a:cubicBezTo>
                  <a:pt x="32987" y="1263379"/>
                  <a:pt x="47011" y="1258756"/>
                  <a:pt x="57874" y="1250066"/>
                </a:cubicBezTo>
                <a:cubicBezTo>
                  <a:pt x="66395" y="1243249"/>
                  <a:pt x="73307" y="1234633"/>
                  <a:pt x="81023" y="1226916"/>
                </a:cubicBezTo>
                <a:cubicBezTo>
                  <a:pt x="107090" y="1148718"/>
                  <a:pt x="70939" y="1233480"/>
                  <a:pt x="127322" y="1169043"/>
                </a:cubicBezTo>
                <a:cubicBezTo>
                  <a:pt x="145643" y="1148105"/>
                  <a:pt x="158188" y="1122744"/>
                  <a:pt x="173621" y="1099595"/>
                </a:cubicBezTo>
                <a:cubicBezTo>
                  <a:pt x="181337" y="1088020"/>
                  <a:pt x="192371" y="1078068"/>
                  <a:pt x="196770" y="1064871"/>
                </a:cubicBezTo>
                <a:cubicBezTo>
                  <a:pt x="200628" y="1053296"/>
                  <a:pt x="202068" y="1040609"/>
                  <a:pt x="208345" y="1030147"/>
                </a:cubicBezTo>
                <a:cubicBezTo>
                  <a:pt x="219342" y="1011819"/>
                  <a:pt x="250444" y="994364"/>
                  <a:pt x="266218" y="983848"/>
                </a:cubicBezTo>
                <a:cubicBezTo>
                  <a:pt x="305902" y="924321"/>
                  <a:pt x="268973" y="970069"/>
                  <a:pt x="324091" y="925975"/>
                </a:cubicBezTo>
                <a:cubicBezTo>
                  <a:pt x="332613" y="919158"/>
                  <a:pt x="338719" y="909642"/>
                  <a:pt x="347241" y="902825"/>
                </a:cubicBezTo>
                <a:cubicBezTo>
                  <a:pt x="358104" y="894135"/>
                  <a:pt x="371278" y="888582"/>
                  <a:pt x="381965" y="879676"/>
                </a:cubicBezTo>
                <a:cubicBezTo>
                  <a:pt x="394540" y="869197"/>
                  <a:pt x="404114" y="855431"/>
                  <a:pt x="416689" y="844952"/>
                </a:cubicBezTo>
                <a:cubicBezTo>
                  <a:pt x="427376" y="836046"/>
                  <a:pt x="440726" y="830708"/>
                  <a:pt x="451413" y="821802"/>
                </a:cubicBezTo>
                <a:cubicBezTo>
                  <a:pt x="463988" y="811323"/>
                  <a:pt x="475658" y="799653"/>
                  <a:pt x="486137" y="787078"/>
                </a:cubicBezTo>
                <a:cubicBezTo>
                  <a:pt x="501911" y="768149"/>
                  <a:pt x="509983" y="742676"/>
                  <a:pt x="532436" y="729205"/>
                </a:cubicBezTo>
                <a:cubicBezTo>
                  <a:pt x="542898" y="722928"/>
                  <a:pt x="555585" y="721488"/>
                  <a:pt x="567160" y="717630"/>
                </a:cubicBezTo>
                <a:cubicBezTo>
                  <a:pt x="621558" y="663232"/>
                  <a:pt x="588262" y="691988"/>
                  <a:pt x="671332" y="636608"/>
                </a:cubicBezTo>
                <a:cubicBezTo>
                  <a:pt x="682907" y="628891"/>
                  <a:pt x="692859" y="617857"/>
                  <a:pt x="706056" y="613458"/>
                </a:cubicBezTo>
                <a:cubicBezTo>
                  <a:pt x="717631" y="609600"/>
                  <a:pt x="730115" y="607808"/>
                  <a:pt x="740780" y="601883"/>
                </a:cubicBezTo>
                <a:cubicBezTo>
                  <a:pt x="765101" y="588372"/>
                  <a:pt x="783834" y="564383"/>
                  <a:pt x="810228" y="555585"/>
                </a:cubicBezTo>
                <a:lnTo>
                  <a:pt x="879676" y="532435"/>
                </a:lnTo>
                <a:cubicBezTo>
                  <a:pt x="924893" y="487220"/>
                  <a:pt x="877447" y="527762"/>
                  <a:pt x="937550" y="497711"/>
                </a:cubicBezTo>
                <a:cubicBezTo>
                  <a:pt x="1017483" y="457745"/>
                  <a:pt x="922216" y="487077"/>
                  <a:pt x="1018573" y="462987"/>
                </a:cubicBezTo>
                <a:cubicBezTo>
                  <a:pt x="1164337" y="365813"/>
                  <a:pt x="1052646" y="430605"/>
                  <a:pt x="1458410" y="451413"/>
                </a:cubicBezTo>
                <a:cubicBezTo>
                  <a:pt x="1466678" y="451837"/>
                  <a:pt x="1527864" y="468777"/>
                  <a:pt x="1539433" y="474562"/>
                </a:cubicBezTo>
                <a:cubicBezTo>
                  <a:pt x="1586936" y="498313"/>
                  <a:pt x="1561419" y="492151"/>
                  <a:pt x="1597307" y="520861"/>
                </a:cubicBezTo>
                <a:cubicBezTo>
                  <a:pt x="1608170" y="529551"/>
                  <a:pt x="1620456" y="536294"/>
                  <a:pt x="1632031" y="544010"/>
                </a:cubicBezTo>
                <a:cubicBezTo>
                  <a:pt x="1647464" y="567159"/>
                  <a:pt x="1669531" y="587064"/>
                  <a:pt x="1678329" y="613458"/>
                </a:cubicBezTo>
                <a:lnTo>
                  <a:pt x="1724628" y="752354"/>
                </a:lnTo>
                <a:lnTo>
                  <a:pt x="1759352" y="856527"/>
                </a:lnTo>
                <a:cubicBezTo>
                  <a:pt x="1763210" y="868102"/>
                  <a:pt x="1767968" y="879415"/>
                  <a:pt x="1770927" y="891251"/>
                </a:cubicBezTo>
                <a:cubicBezTo>
                  <a:pt x="1787274" y="956635"/>
                  <a:pt x="1779382" y="921950"/>
                  <a:pt x="1794076" y="995423"/>
                </a:cubicBezTo>
                <a:cubicBezTo>
                  <a:pt x="1797934" y="1064871"/>
                  <a:pt x="1798241" y="1134608"/>
                  <a:pt x="1805651" y="1203767"/>
                </a:cubicBezTo>
                <a:cubicBezTo>
                  <a:pt x="1809843" y="1242889"/>
                  <a:pt x="1823920" y="1280471"/>
                  <a:pt x="1828800" y="1319514"/>
                </a:cubicBezTo>
                <a:cubicBezTo>
                  <a:pt x="1832658" y="1350380"/>
                  <a:pt x="1835645" y="1381367"/>
                  <a:pt x="1840375" y="1412111"/>
                </a:cubicBezTo>
                <a:cubicBezTo>
                  <a:pt x="1843367" y="1431556"/>
                  <a:pt x="1849168" y="1450509"/>
                  <a:pt x="1851950" y="1469985"/>
                </a:cubicBezTo>
                <a:cubicBezTo>
                  <a:pt x="1856891" y="1504572"/>
                  <a:pt x="1856672" y="1539898"/>
                  <a:pt x="1863524" y="1574157"/>
                </a:cubicBezTo>
                <a:cubicBezTo>
                  <a:pt x="1868310" y="1598085"/>
                  <a:pt x="1878958" y="1620456"/>
                  <a:pt x="1886674" y="1643605"/>
                </a:cubicBezTo>
                <a:lnTo>
                  <a:pt x="1898248" y="1678329"/>
                </a:lnTo>
                <a:cubicBezTo>
                  <a:pt x="1902106" y="1689904"/>
                  <a:pt x="1907430" y="1701089"/>
                  <a:pt x="1909823" y="1713053"/>
                </a:cubicBezTo>
                <a:cubicBezTo>
                  <a:pt x="1913492" y="1731397"/>
                  <a:pt x="1925542" y="1796417"/>
                  <a:pt x="1932973" y="1817225"/>
                </a:cubicBezTo>
                <a:cubicBezTo>
                  <a:pt x="1946949" y="1856358"/>
                  <a:pt x="1969192" y="1892658"/>
                  <a:pt x="1979271" y="1932972"/>
                </a:cubicBezTo>
                <a:cubicBezTo>
                  <a:pt x="1983129" y="1948405"/>
                  <a:pt x="1984580" y="1964649"/>
                  <a:pt x="1990846" y="1979271"/>
                </a:cubicBezTo>
                <a:cubicBezTo>
                  <a:pt x="1996326" y="1992057"/>
                  <a:pt x="2007774" y="2001553"/>
                  <a:pt x="2013995" y="2013995"/>
                </a:cubicBezTo>
                <a:cubicBezTo>
                  <a:pt x="2019451" y="2024908"/>
                  <a:pt x="2020114" y="2037806"/>
                  <a:pt x="2025570" y="2048719"/>
                </a:cubicBezTo>
                <a:cubicBezTo>
                  <a:pt x="2033088" y="2063754"/>
                  <a:pt x="2076889" y="2121877"/>
                  <a:pt x="2083443" y="2129742"/>
                </a:cubicBezTo>
                <a:cubicBezTo>
                  <a:pt x="2090429" y="2138125"/>
                  <a:pt x="2099607" y="2144508"/>
                  <a:pt x="2106593" y="2152891"/>
                </a:cubicBezTo>
                <a:cubicBezTo>
                  <a:pt x="2118943" y="2167711"/>
                  <a:pt x="2127676" y="2185549"/>
                  <a:pt x="2141317" y="2199190"/>
                </a:cubicBezTo>
                <a:cubicBezTo>
                  <a:pt x="2151154" y="2209027"/>
                  <a:pt x="2165178" y="2213649"/>
                  <a:pt x="2176041" y="2222339"/>
                </a:cubicBezTo>
                <a:cubicBezTo>
                  <a:pt x="2220204" y="2257670"/>
                  <a:pt x="2175494" y="2240640"/>
                  <a:pt x="2245489" y="2268638"/>
                </a:cubicBezTo>
                <a:cubicBezTo>
                  <a:pt x="2268145" y="2277700"/>
                  <a:pt x="2293112" y="2280874"/>
                  <a:pt x="2314937" y="2291787"/>
                </a:cubicBezTo>
                <a:cubicBezTo>
                  <a:pt x="2330370" y="2299504"/>
                  <a:pt x="2345376" y="2308140"/>
                  <a:pt x="2361236" y="2314937"/>
                </a:cubicBezTo>
                <a:cubicBezTo>
                  <a:pt x="2372450" y="2319743"/>
                  <a:pt x="2384853" y="2321462"/>
                  <a:pt x="2395960" y="2326511"/>
                </a:cubicBezTo>
                <a:cubicBezTo>
                  <a:pt x="2427376" y="2340791"/>
                  <a:pt x="2454518" y="2367137"/>
                  <a:pt x="2488557" y="2372810"/>
                </a:cubicBezTo>
                <a:cubicBezTo>
                  <a:pt x="2511706" y="2376668"/>
                  <a:pt x="2534992" y="2379782"/>
                  <a:pt x="2558005" y="2384385"/>
                </a:cubicBezTo>
                <a:cubicBezTo>
                  <a:pt x="2573604" y="2387505"/>
                  <a:pt x="2588775" y="2392508"/>
                  <a:pt x="2604304" y="2395959"/>
                </a:cubicBezTo>
                <a:cubicBezTo>
                  <a:pt x="2623509" y="2400227"/>
                  <a:pt x="2642887" y="2403676"/>
                  <a:pt x="2662178" y="2407534"/>
                </a:cubicBezTo>
                <a:cubicBezTo>
                  <a:pt x="2677611" y="2415250"/>
                  <a:pt x="2691227" y="2430272"/>
                  <a:pt x="2708476" y="2430683"/>
                </a:cubicBezTo>
                <a:cubicBezTo>
                  <a:pt x="2855098" y="2434174"/>
                  <a:pt x="3001817" y="2426085"/>
                  <a:pt x="3148314" y="2419109"/>
                </a:cubicBezTo>
                <a:cubicBezTo>
                  <a:pt x="3164204" y="2418352"/>
                  <a:pt x="3178962" y="2410380"/>
                  <a:pt x="3194613" y="2407534"/>
                </a:cubicBezTo>
                <a:cubicBezTo>
                  <a:pt x="3221455" y="2402654"/>
                  <a:pt x="3248628" y="2399817"/>
                  <a:pt x="3275636" y="2395959"/>
                </a:cubicBezTo>
                <a:cubicBezTo>
                  <a:pt x="3314303" y="2383071"/>
                  <a:pt x="3313060" y="2382499"/>
                  <a:pt x="3356659" y="2372810"/>
                </a:cubicBezTo>
                <a:cubicBezTo>
                  <a:pt x="3410344" y="2360880"/>
                  <a:pt x="3411446" y="2363771"/>
                  <a:pt x="3460831" y="2349661"/>
                </a:cubicBezTo>
                <a:cubicBezTo>
                  <a:pt x="3472562" y="2346309"/>
                  <a:pt x="3483824" y="2341438"/>
                  <a:pt x="3495555" y="2338086"/>
                </a:cubicBezTo>
                <a:cubicBezTo>
                  <a:pt x="3510851" y="2333716"/>
                  <a:pt x="3526558" y="2330881"/>
                  <a:pt x="3541854" y="2326511"/>
                </a:cubicBezTo>
                <a:cubicBezTo>
                  <a:pt x="3553585" y="2323159"/>
                  <a:pt x="3564847" y="2318289"/>
                  <a:pt x="3576578" y="2314937"/>
                </a:cubicBezTo>
                <a:cubicBezTo>
                  <a:pt x="3591874" y="2310567"/>
                  <a:pt x="3607639" y="2307933"/>
                  <a:pt x="3622876" y="2303362"/>
                </a:cubicBezTo>
                <a:cubicBezTo>
                  <a:pt x="3646248" y="2296350"/>
                  <a:pt x="3669175" y="2287929"/>
                  <a:pt x="3692324" y="2280213"/>
                </a:cubicBezTo>
                <a:cubicBezTo>
                  <a:pt x="3703899" y="2276355"/>
                  <a:pt x="3715211" y="2271597"/>
                  <a:pt x="3727048" y="2268638"/>
                </a:cubicBezTo>
                <a:cubicBezTo>
                  <a:pt x="3757914" y="2260922"/>
                  <a:pt x="3788448" y="2251729"/>
                  <a:pt x="3819646" y="2245489"/>
                </a:cubicBezTo>
                <a:cubicBezTo>
                  <a:pt x="3842581" y="2240902"/>
                  <a:pt x="3899298" y="2230512"/>
                  <a:pt x="3923818" y="2222339"/>
                </a:cubicBezTo>
                <a:cubicBezTo>
                  <a:pt x="3943529" y="2215769"/>
                  <a:pt x="3961980" y="2205760"/>
                  <a:pt x="3981691" y="2199190"/>
                </a:cubicBezTo>
                <a:cubicBezTo>
                  <a:pt x="3996783" y="2194159"/>
                  <a:pt x="4012753" y="2192186"/>
                  <a:pt x="4027990" y="2187615"/>
                </a:cubicBezTo>
                <a:cubicBezTo>
                  <a:pt x="4145470" y="2152371"/>
                  <a:pt x="4049832" y="2173987"/>
                  <a:pt x="4155312" y="2152891"/>
                </a:cubicBezTo>
                <a:cubicBezTo>
                  <a:pt x="4216433" y="2122330"/>
                  <a:pt x="4230157" y="2110011"/>
                  <a:pt x="4282633" y="2095018"/>
                </a:cubicBezTo>
                <a:cubicBezTo>
                  <a:pt x="4294974" y="2091492"/>
                  <a:pt x="4348963" y="2080031"/>
                  <a:pt x="4363656" y="2071868"/>
                </a:cubicBezTo>
                <a:cubicBezTo>
                  <a:pt x="4387977" y="2058357"/>
                  <a:pt x="4409955" y="2041003"/>
                  <a:pt x="4433104" y="2025570"/>
                </a:cubicBezTo>
                <a:cubicBezTo>
                  <a:pt x="4444679" y="2017853"/>
                  <a:pt x="4457991" y="2012256"/>
                  <a:pt x="4467828" y="2002420"/>
                </a:cubicBezTo>
                <a:cubicBezTo>
                  <a:pt x="4475545" y="1994704"/>
                  <a:pt x="4482457" y="1986088"/>
                  <a:pt x="4490978" y="1979271"/>
                </a:cubicBezTo>
                <a:cubicBezTo>
                  <a:pt x="4501841" y="1970581"/>
                  <a:pt x="4515015" y="1965027"/>
                  <a:pt x="4525702" y="1956121"/>
                </a:cubicBezTo>
                <a:cubicBezTo>
                  <a:pt x="4538277" y="1945642"/>
                  <a:pt x="4547851" y="1931876"/>
                  <a:pt x="4560426" y="1921397"/>
                </a:cubicBezTo>
                <a:cubicBezTo>
                  <a:pt x="4571113" y="1912491"/>
                  <a:pt x="4584463" y="1907154"/>
                  <a:pt x="4595150" y="1898248"/>
                </a:cubicBezTo>
                <a:cubicBezTo>
                  <a:pt x="4607725" y="1887769"/>
                  <a:pt x="4616953" y="1873574"/>
                  <a:pt x="4629874" y="1863524"/>
                </a:cubicBezTo>
                <a:cubicBezTo>
                  <a:pt x="4734064" y="1782487"/>
                  <a:pt x="4664589" y="1846169"/>
                  <a:pt x="4734046" y="1794076"/>
                </a:cubicBezTo>
                <a:cubicBezTo>
                  <a:pt x="4749479" y="1782501"/>
                  <a:pt x="4765525" y="1771702"/>
                  <a:pt x="4780345" y="1759352"/>
                </a:cubicBezTo>
                <a:cubicBezTo>
                  <a:pt x="4788728" y="1752366"/>
                  <a:pt x="4794764" y="1742750"/>
                  <a:pt x="4803494" y="1736202"/>
                </a:cubicBezTo>
                <a:cubicBezTo>
                  <a:pt x="4825752" y="1719509"/>
                  <a:pt x="4853269" y="1709577"/>
                  <a:pt x="4872942" y="1689904"/>
                </a:cubicBezTo>
                <a:cubicBezTo>
                  <a:pt x="4880658" y="1682187"/>
                  <a:pt x="4887570" y="1673571"/>
                  <a:pt x="4896091" y="1666754"/>
                </a:cubicBezTo>
                <a:cubicBezTo>
                  <a:pt x="4945796" y="1626990"/>
                  <a:pt x="4949831" y="1649808"/>
                  <a:pt x="5000264" y="1574157"/>
                </a:cubicBezTo>
                <a:cubicBezTo>
                  <a:pt x="5015697" y="1551008"/>
                  <a:pt x="5037764" y="1531103"/>
                  <a:pt x="5046562" y="1504709"/>
                </a:cubicBezTo>
                <a:cubicBezTo>
                  <a:pt x="5062536" y="1456788"/>
                  <a:pt x="5051369" y="1480137"/>
                  <a:pt x="5081286" y="1435261"/>
                </a:cubicBezTo>
                <a:cubicBezTo>
                  <a:pt x="5114517" y="1302339"/>
                  <a:pt x="5068050" y="1466146"/>
                  <a:pt x="5116010" y="1354238"/>
                </a:cubicBezTo>
                <a:cubicBezTo>
                  <a:pt x="5122276" y="1339616"/>
                  <a:pt x="5123215" y="1323235"/>
                  <a:pt x="5127585" y="1307939"/>
                </a:cubicBezTo>
                <a:cubicBezTo>
                  <a:pt x="5130937" y="1296208"/>
                  <a:pt x="5135302" y="1284790"/>
                  <a:pt x="5139160" y="1273215"/>
                </a:cubicBezTo>
                <a:cubicBezTo>
                  <a:pt x="5143018" y="1242349"/>
                  <a:pt x="5145621" y="1211301"/>
                  <a:pt x="5150735" y="1180618"/>
                </a:cubicBezTo>
                <a:cubicBezTo>
                  <a:pt x="5153350" y="1164927"/>
                  <a:pt x="5160059" y="1150067"/>
                  <a:pt x="5162309" y="1134319"/>
                </a:cubicBezTo>
                <a:cubicBezTo>
                  <a:pt x="5188622" y="950123"/>
                  <a:pt x="5159082" y="1077777"/>
                  <a:pt x="5185459" y="972273"/>
                </a:cubicBezTo>
                <a:cubicBezTo>
                  <a:pt x="5181601" y="871959"/>
                  <a:pt x="5179779" y="771547"/>
                  <a:pt x="5173884" y="671332"/>
                </a:cubicBezTo>
                <a:cubicBezTo>
                  <a:pt x="5171082" y="623701"/>
                  <a:pt x="5164357" y="577842"/>
                  <a:pt x="5150735" y="532435"/>
                </a:cubicBezTo>
                <a:cubicBezTo>
                  <a:pt x="5143723" y="509062"/>
                  <a:pt x="5131597" y="487057"/>
                  <a:pt x="5127585" y="462987"/>
                </a:cubicBezTo>
                <a:cubicBezTo>
                  <a:pt x="5123727" y="439838"/>
                  <a:pt x="5120613" y="416552"/>
                  <a:pt x="5116010" y="393539"/>
                </a:cubicBezTo>
                <a:cubicBezTo>
                  <a:pt x="5107261" y="349795"/>
                  <a:pt x="5096055" y="322099"/>
                  <a:pt x="5081286" y="277792"/>
                </a:cubicBezTo>
                <a:cubicBezTo>
                  <a:pt x="5081284" y="277787"/>
                  <a:pt x="5058140" y="208348"/>
                  <a:pt x="5058137" y="208344"/>
                </a:cubicBezTo>
                <a:lnTo>
                  <a:pt x="5011838" y="138896"/>
                </a:lnTo>
                <a:cubicBezTo>
                  <a:pt x="4994756" y="113273"/>
                  <a:pt x="4980702" y="87273"/>
                  <a:pt x="4953965" y="69448"/>
                </a:cubicBezTo>
                <a:cubicBezTo>
                  <a:pt x="4943813" y="62680"/>
                  <a:pt x="4930816" y="61731"/>
                  <a:pt x="4919241" y="57873"/>
                </a:cubicBezTo>
                <a:cubicBezTo>
                  <a:pt x="4894184" y="32817"/>
                  <a:pt x="4898930" y="30662"/>
                  <a:pt x="4861367" y="23149"/>
                </a:cubicBezTo>
                <a:cubicBezTo>
                  <a:pt x="4815341" y="13944"/>
                  <a:pt x="4722471" y="0"/>
                  <a:pt x="4722471" y="0"/>
                </a:cubicBezTo>
                <a:cubicBezTo>
                  <a:pt x="4637590" y="3858"/>
                  <a:pt x="4552564" y="5298"/>
                  <a:pt x="4467828" y="11575"/>
                </a:cubicBezTo>
                <a:cubicBezTo>
                  <a:pt x="4448209" y="13028"/>
                  <a:pt x="4429160" y="18881"/>
                  <a:pt x="4409955" y="23149"/>
                </a:cubicBezTo>
                <a:cubicBezTo>
                  <a:pt x="4328532" y="41243"/>
                  <a:pt x="4396608" y="26963"/>
                  <a:pt x="4328932" y="46299"/>
                </a:cubicBezTo>
                <a:cubicBezTo>
                  <a:pt x="4313636" y="50669"/>
                  <a:pt x="4298066" y="54015"/>
                  <a:pt x="4282633" y="57873"/>
                </a:cubicBezTo>
                <a:cubicBezTo>
                  <a:pt x="4185948" y="122330"/>
                  <a:pt x="4232855" y="84501"/>
                  <a:pt x="4143737" y="173620"/>
                </a:cubicBezTo>
                <a:lnTo>
                  <a:pt x="4120588" y="196770"/>
                </a:lnTo>
                <a:cubicBezTo>
                  <a:pt x="4093039" y="279415"/>
                  <a:pt x="4110973" y="245915"/>
                  <a:pt x="4074289" y="300942"/>
                </a:cubicBezTo>
                <a:cubicBezTo>
                  <a:pt x="4053254" y="427150"/>
                  <a:pt x="4055559" y="382075"/>
                  <a:pt x="4074289" y="578734"/>
                </a:cubicBezTo>
                <a:cubicBezTo>
                  <a:pt x="4075446" y="590880"/>
                  <a:pt x="4080408" y="602545"/>
                  <a:pt x="4085864" y="613458"/>
                </a:cubicBezTo>
                <a:cubicBezTo>
                  <a:pt x="4103493" y="648715"/>
                  <a:pt x="4126832" y="666001"/>
                  <a:pt x="4155312" y="694481"/>
                </a:cubicBezTo>
                <a:cubicBezTo>
                  <a:pt x="4166887" y="706056"/>
                  <a:pt x="4174507" y="724029"/>
                  <a:pt x="4190036" y="729205"/>
                </a:cubicBezTo>
                <a:cubicBezTo>
                  <a:pt x="4336363" y="777982"/>
                  <a:pt x="4102409" y="696612"/>
                  <a:pt x="4259484" y="763929"/>
                </a:cubicBezTo>
                <a:cubicBezTo>
                  <a:pt x="4273791" y="770060"/>
                  <a:pt x="4353350" y="785017"/>
                  <a:pt x="4363656" y="787078"/>
                </a:cubicBezTo>
                <a:cubicBezTo>
                  <a:pt x="4452395" y="783220"/>
                  <a:pt x="4541312" y="782316"/>
                  <a:pt x="4629874" y="775504"/>
                </a:cubicBezTo>
                <a:cubicBezTo>
                  <a:pt x="4672913" y="772193"/>
                  <a:pt x="4663397" y="759642"/>
                  <a:pt x="4687747" y="729205"/>
                </a:cubicBezTo>
                <a:cubicBezTo>
                  <a:pt x="4733558" y="671942"/>
                  <a:pt x="4685469" y="743058"/>
                  <a:pt x="4745621" y="682906"/>
                </a:cubicBezTo>
                <a:cubicBezTo>
                  <a:pt x="4759983" y="668544"/>
                  <a:pt x="4790347" y="621604"/>
                  <a:pt x="4803494" y="601883"/>
                </a:cubicBezTo>
                <a:cubicBezTo>
                  <a:pt x="4839683" y="457134"/>
                  <a:pt x="4793430" y="637108"/>
                  <a:pt x="4826643" y="520861"/>
                </a:cubicBezTo>
                <a:cubicBezTo>
                  <a:pt x="4831013" y="505565"/>
                  <a:pt x="4834360" y="489995"/>
                  <a:pt x="4838218" y="474562"/>
                </a:cubicBezTo>
                <a:cubicBezTo>
                  <a:pt x="4834360" y="424405"/>
                  <a:pt x="4835914" y="373535"/>
                  <a:pt x="4826643" y="324091"/>
                </a:cubicBezTo>
                <a:cubicBezTo>
                  <a:pt x="4824079" y="310418"/>
                  <a:pt x="4809715" y="301809"/>
                  <a:pt x="4803494" y="289367"/>
                </a:cubicBezTo>
                <a:cubicBezTo>
                  <a:pt x="4798038" y="278454"/>
                  <a:pt x="4797375" y="265556"/>
                  <a:pt x="4791919" y="254643"/>
                </a:cubicBezTo>
                <a:cubicBezTo>
                  <a:pt x="4785698" y="242201"/>
                  <a:pt x="4774991" y="232361"/>
                  <a:pt x="4768770" y="219919"/>
                </a:cubicBezTo>
                <a:cubicBezTo>
                  <a:pt x="4744125" y="170628"/>
                  <a:pt x="4773849" y="196909"/>
                  <a:pt x="4734046" y="150471"/>
                </a:cubicBezTo>
                <a:cubicBezTo>
                  <a:pt x="4719842" y="133900"/>
                  <a:pt x="4708921" y="109466"/>
                  <a:pt x="4687747" y="104172"/>
                </a:cubicBezTo>
                <a:cubicBezTo>
                  <a:pt x="4629612" y="89638"/>
                  <a:pt x="4656540" y="97627"/>
                  <a:pt x="4606724" y="81023"/>
                </a:cubicBezTo>
                <a:cubicBezTo>
                  <a:pt x="4494836" y="84881"/>
                  <a:pt x="4382605" y="83036"/>
                  <a:pt x="4271059" y="92597"/>
                </a:cubicBezTo>
                <a:cubicBezTo>
                  <a:pt x="4246746" y="94681"/>
                  <a:pt x="4224760" y="108031"/>
                  <a:pt x="4201610" y="115747"/>
                </a:cubicBezTo>
                <a:lnTo>
                  <a:pt x="4166886" y="127321"/>
                </a:lnTo>
                <a:cubicBezTo>
                  <a:pt x="4085863" y="181336"/>
                  <a:pt x="4112871" y="150471"/>
                  <a:pt x="4074289" y="208344"/>
                </a:cubicBezTo>
                <a:cubicBezTo>
                  <a:pt x="4038103" y="353084"/>
                  <a:pt x="4084350" y="173130"/>
                  <a:pt x="4051140" y="289367"/>
                </a:cubicBezTo>
                <a:cubicBezTo>
                  <a:pt x="4046770" y="304663"/>
                  <a:pt x="4043423" y="320233"/>
                  <a:pt x="4039565" y="335666"/>
                </a:cubicBezTo>
                <a:cubicBezTo>
                  <a:pt x="4057110" y="756727"/>
                  <a:pt x="3994458" y="513506"/>
                  <a:pt x="4085864" y="659757"/>
                </a:cubicBezTo>
                <a:cubicBezTo>
                  <a:pt x="4095009" y="674389"/>
                  <a:pt x="4098984" y="692015"/>
                  <a:pt x="4109013" y="706056"/>
                </a:cubicBezTo>
                <a:cubicBezTo>
                  <a:pt x="4129308" y="734469"/>
                  <a:pt x="4157166" y="752972"/>
                  <a:pt x="4190036" y="763929"/>
                </a:cubicBezTo>
                <a:cubicBezTo>
                  <a:pt x="4208700" y="770150"/>
                  <a:pt x="4228929" y="770328"/>
                  <a:pt x="4247909" y="775504"/>
                </a:cubicBezTo>
                <a:cubicBezTo>
                  <a:pt x="4271451" y="781924"/>
                  <a:pt x="4317357" y="798653"/>
                  <a:pt x="4317357" y="798653"/>
                </a:cubicBezTo>
                <a:cubicBezTo>
                  <a:pt x="4386805" y="794795"/>
                  <a:pt x="4456846" y="796915"/>
                  <a:pt x="4525702" y="787078"/>
                </a:cubicBezTo>
                <a:cubicBezTo>
                  <a:pt x="4568670" y="780940"/>
                  <a:pt x="4582520" y="710617"/>
                  <a:pt x="4606724" y="694481"/>
                </a:cubicBezTo>
                <a:lnTo>
                  <a:pt x="4641448" y="671332"/>
                </a:lnTo>
                <a:lnTo>
                  <a:pt x="4687747" y="601883"/>
                </a:lnTo>
                <a:lnTo>
                  <a:pt x="4710897" y="567159"/>
                </a:lnTo>
                <a:cubicBezTo>
                  <a:pt x="4714755" y="555584"/>
                  <a:pt x="4717015" y="543348"/>
                  <a:pt x="4722471" y="532435"/>
                </a:cubicBezTo>
                <a:cubicBezTo>
                  <a:pt x="4728692" y="519992"/>
                  <a:pt x="4745042" y="511610"/>
                  <a:pt x="4745621" y="497711"/>
                </a:cubicBezTo>
                <a:cubicBezTo>
                  <a:pt x="4748998" y="416667"/>
                  <a:pt x="4744107" y="335131"/>
                  <a:pt x="4734046" y="254643"/>
                </a:cubicBezTo>
                <a:cubicBezTo>
                  <a:pt x="4732321" y="240839"/>
                  <a:pt x="4719587" y="230782"/>
                  <a:pt x="4710897" y="219919"/>
                </a:cubicBezTo>
                <a:cubicBezTo>
                  <a:pt x="4704080" y="211398"/>
                  <a:pt x="4694564" y="205291"/>
                  <a:pt x="4687747" y="196770"/>
                </a:cubicBezTo>
                <a:cubicBezTo>
                  <a:pt x="4660074" y="162179"/>
                  <a:pt x="4672980" y="158054"/>
                  <a:pt x="4629874" y="138896"/>
                </a:cubicBezTo>
                <a:cubicBezTo>
                  <a:pt x="4607576" y="128986"/>
                  <a:pt x="4560426" y="115747"/>
                  <a:pt x="4560426" y="115747"/>
                </a:cubicBezTo>
                <a:cubicBezTo>
                  <a:pt x="4533418" y="119605"/>
                  <a:pt x="4505724" y="120143"/>
                  <a:pt x="4479403" y="127321"/>
                </a:cubicBezTo>
                <a:cubicBezTo>
                  <a:pt x="4444215" y="136918"/>
                  <a:pt x="4415195" y="164917"/>
                  <a:pt x="4386805" y="185195"/>
                </a:cubicBezTo>
                <a:cubicBezTo>
                  <a:pt x="4375485" y="193281"/>
                  <a:pt x="4362768" y="199438"/>
                  <a:pt x="4352081" y="208344"/>
                </a:cubicBezTo>
                <a:cubicBezTo>
                  <a:pt x="4330139" y="226629"/>
                  <a:pt x="4307215" y="251778"/>
                  <a:pt x="4294208" y="277792"/>
                </a:cubicBezTo>
                <a:cubicBezTo>
                  <a:pt x="4284955" y="296299"/>
                  <a:pt x="4276006" y="341501"/>
                  <a:pt x="4271059" y="358815"/>
                </a:cubicBezTo>
                <a:cubicBezTo>
                  <a:pt x="4237838" y="475092"/>
                  <a:pt x="4284108" y="295047"/>
                  <a:pt x="4247909" y="439838"/>
                </a:cubicBezTo>
                <a:cubicBezTo>
                  <a:pt x="4251767" y="486137"/>
                  <a:pt x="4247513" y="533844"/>
                  <a:pt x="4259484" y="578734"/>
                </a:cubicBezTo>
                <a:cubicBezTo>
                  <a:pt x="4263702" y="594550"/>
                  <a:pt x="4283729" y="600883"/>
                  <a:pt x="4294208" y="613458"/>
                </a:cubicBezTo>
                <a:cubicBezTo>
                  <a:pt x="4303114" y="624145"/>
                  <a:pt x="4305341" y="641173"/>
                  <a:pt x="4317357" y="648182"/>
                </a:cubicBezTo>
                <a:cubicBezTo>
                  <a:pt x="4351241" y="667948"/>
                  <a:pt x="4421044" y="690461"/>
                  <a:pt x="4467828" y="706056"/>
                </a:cubicBezTo>
                <a:cubicBezTo>
                  <a:pt x="4587165" y="694122"/>
                  <a:pt x="4572277" y="728558"/>
                  <a:pt x="4606724" y="648182"/>
                </a:cubicBezTo>
                <a:cubicBezTo>
                  <a:pt x="4611530" y="636968"/>
                  <a:pt x="4614441" y="625033"/>
                  <a:pt x="4618299" y="613458"/>
                </a:cubicBezTo>
                <a:cubicBezTo>
                  <a:pt x="4610583" y="551726"/>
                  <a:pt x="4610982" y="488427"/>
                  <a:pt x="4595150" y="428263"/>
                </a:cubicBezTo>
                <a:cubicBezTo>
                  <a:pt x="4589651" y="407366"/>
                  <a:pt x="4540850" y="382509"/>
                  <a:pt x="4525702" y="370390"/>
                </a:cubicBezTo>
                <a:cubicBezTo>
                  <a:pt x="4517180" y="363573"/>
                  <a:pt x="4512313" y="352120"/>
                  <a:pt x="4502552" y="347240"/>
                </a:cubicBezTo>
                <a:cubicBezTo>
                  <a:pt x="4488324" y="340126"/>
                  <a:pt x="4471550" y="340036"/>
                  <a:pt x="4456254" y="335666"/>
                </a:cubicBezTo>
                <a:cubicBezTo>
                  <a:pt x="4373198" y="311936"/>
                  <a:pt x="4481329" y="336052"/>
                  <a:pt x="4363656" y="312516"/>
                </a:cubicBezTo>
                <a:cubicBezTo>
                  <a:pt x="4269925" y="328138"/>
                  <a:pt x="4244947" y="304644"/>
                  <a:pt x="4201610" y="358815"/>
                </a:cubicBezTo>
                <a:cubicBezTo>
                  <a:pt x="4192920" y="369678"/>
                  <a:pt x="4186177" y="381964"/>
                  <a:pt x="4178461" y="393539"/>
                </a:cubicBezTo>
                <a:cubicBezTo>
                  <a:pt x="4161235" y="479669"/>
                  <a:pt x="4151806" y="500177"/>
                  <a:pt x="4178461" y="613458"/>
                </a:cubicBezTo>
                <a:cubicBezTo>
                  <a:pt x="4182210" y="629392"/>
                  <a:pt x="4198973" y="640061"/>
                  <a:pt x="4213185" y="648182"/>
                </a:cubicBezTo>
                <a:cubicBezTo>
                  <a:pt x="4226997" y="656075"/>
                  <a:pt x="4244051" y="655899"/>
                  <a:pt x="4259484" y="659757"/>
                </a:cubicBezTo>
                <a:cubicBezTo>
                  <a:pt x="4271059" y="667473"/>
                  <a:pt x="4280305" y="682427"/>
                  <a:pt x="4294208" y="682906"/>
                </a:cubicBezTo>
                <a:cubicBezTo>
                  <a:pt x="4545245" y="691563"/>
                  <a:pt x="4507461" y="700563"/>
                  <a:pt x="4629874" y="659757"/>
                </a:cubicBezTo>
                <a:cubicBezTo>
                  <a:pt x="4651269" y="643711"/>
                  <a:pt x="4694776" y="614491"/>
                  <a:pt x="4710897" y="590309"/>
                </a:cubicBezTo>
                <a:cubicBezTo>
                  <a:pt x="4717665" y="580157"/>
                  <a:pt x="4718613" y="567160"/>
                  <a:pt x="4722471" y="555585"/>
                </a:cubicBezTo>
                <a:cubicBezTo>
                  <a:pt x="4714755" y="509286"/>
                  <a:pt x="4713322" y="461490"/>
                  <a:pt x="4699322" y="416689"/>
                </a:cubicBezTo>
                <a:cubicBezTo>
                  <a:pt x="4693568" y="398276"/>
                  <a:pt x="4679016" y="383206"/>
                  <a:pt x="4664598" y="370390"/>
                </a:cubicBezTo>
                <a:cubicBezTo>
                  <a:pt x="4610674" y="322457"/>
                  <a:pt x="4605697" y="326728"/>
                  <a:pt x="4548851" y="312516"/>
                </a:cubicBezTo>
                <a:cubicBezTo>
                  <a:pt x="4482122" y="268031"/>
                  <a:pt x="4546491" y="306544"/>
                  <a:pt x="4479403" y="277792"/>
                </a:cubicBezTo>
                <a:cubicBezTo>
                  <a:pt x="4463544" y="270995"/>
                  <a:pt x="4449473" y="260099"/>
                  <a:pt x="4433104" y="254643"/>
                </a:cubicBezTo>
                <a:cubicBezTo>
                  <a:pt x="4414440" y="248422"/>
                  <a:pt x="4394436" y="247336"/>
                  <a:pt x="4375231" y="243068"/>
                </a:cubicBezTo>
                <a:cubicBezTo>
                  <a:pt x="4359702" y="239617"/>
                  <a:pt x="4344365" y="235352"/>
                  <a:pt x="4328932" y="231494"/>
                </a:cubicBezTo>
                <a:cubicBezTo>
                  <a:pt x="4290350" y="239210"/>
                  <a:pt x="4249505" y="239510"/>
                  <a:pt x="4213185" y="254643"/>
                </a:cubicBezTo>
                <a:cubicBezTo>
                  <a:pt x="4202853" y="258948"/>
                  <a:pt x="4168487" y="332463"/>
                  <a:pt x="4166886" y="335666"/>
                </a:cubicBezTo>
                <a:cubicBezTo>
                  <a:pt x="4174603" y="374248"/>
                  <a:pt x="4174903" y="415093"/>
                  <a:pt x="4190036" y="451413"/>
                </a:cubicBezTo>
                <a:cubicBezTo>
                  <a:pt x="4195386" y="464254"/>
                  <a:pt x="4212600" y="467806"/>
                  <a:pt x="4224760" y="474562"/>
                </a:cubicBezTo>
                <a:cubicBezTo>
                  <a:pt x="4247385" y="487131"/>
                  <a:pt x="4271059" y="497711"/>
                  <a:pt x="4294208" y="509286"/>
                </a:cubicBezTo>
                <a:cubicBezTo>
                  <a:pt x="4352081" y="505428"/>
                  <a:pt x="4411558" y="511779"/>
                  <a:pt x="4467828" y="497711"/>
                </a:cubicBezTo>
                <a:cubicBezTo>
                  <a:pt x="4479665" y="494752"/>
                  <a:pt x="4479403" y="475188"/>
                  <a:pt x="4479403" y="462987"/>
                </a:cubicBezTo>
                <a:cubicBezTo>
                  <a:pt x="4479403" y="412682"/>
                  <a:pt x="4480790" y="361123"/>
                  <a:pt x="4467828" y="312516"/>
                </a:cubicBezTo>
                <a:cubicBezTo>
                  <a:pt x="4464244" y="299075"/>
                  <a:pt x="4444679" y="297083"/>
                  <a:pt x="4433104" y="289367"/>
                </a:cubicBezTo>
                <a:cubicBezTo>
                  <a:pt x="4417671" y="293225"/>
                  <a:pt x="4389925" y="285343"/>
                  <a:pt x="4386805" y="300942"/>
                </a:cubicBezTo>
                <a:cubicBezTo>
                  <a:pt x="4369209" y="388922"/>
                  <a:pt x="4366124" y="441813"/>
                  <a:pt x="4421529" y="486137"/>
                </a:cubicBezTo>
                <a:cubicBezTo>
                  <a:pt x="4432392" y="494827"/>
                  <a:pt x="4443811" y="503065"/>
                  <a:pt x="4456254" y="509286"/>
                </a:cubicBezTo>
                <a:cubicBezTo>
                  <a:pt x="4467167" y="514742"/>
                  <a:pt x="4479403" y="517003"/>
                  <a:pt x="4490978" y="520861"/>
                </a:cubicBezTo>
                <a:cubicBezTo>
                  <a:pt x="4540034" y="471803"/>
                  <a:pt x="4498259" y="506678"/>
                  <a:pt x="4502552" y="532435"/>
                </a:cubicBezTo>
                <a:cubicBezTo>
                  <a:pt x="4504839" y="546157"/>
                  <a:pt x="4515865" y="557322"/>
                  <a:pt x="4525702" y="567159"/>
                </a:cubicBezTo>
                <a:cubicBezTo>
                  <a:pt x="4528430" y="569887"/>
                  <a:pt x="4533418" y="567159"/>
                  <a:pt x="4537276" y="567159"/>
                </a:cubicBezTo>
              </a:path>
            </a:pathLst>
          </a:custGeom>
          <a:ln w="38100"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84368" y="472514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948264" y="5301208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а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200" y="4869160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з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5589240"/>
            <a:ext cx="39946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5013176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а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32040" y="5877272"/>
            <a:ext cx="54213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40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Ф</a:t>
            </a:r>
            <a:endParaRPr lang="ru-RU" sz="40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5085184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а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1960" y="5733256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5936" y="5013176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б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3848" y="5301208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о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880" y="4581128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в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808" y="4653136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а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59832" y="3861048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1760" y="4365104"/>
            <a:ext cx="333751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и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3933056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й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91680" y="4725144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Л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87624" y="4221088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и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4941168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92280" y="4653136"/>
            <a:ext cx="39946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050" name="Picture 2" descr="C:\Users\Жека\Desktop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3312368" cy="2664296"/>
          </a:xfrm>
          <a:prstGeom prst="rect">
            <a:avLst/>
          </a:prstGeom>
          <a:noFill/>
        </p:spPr>
      </p:pic>
      <p:sp>
        <p:nvSpPr>
          <p:cNvPr id="30" name="Скругленный прямоугольник 29"/>
          <p:cNvSpPr/>
          <p:nvPr/>
        </p:nvSpPr>
        <p:spPr>
          <a:xfrm>
            <a:off x="9396536" y="1052736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скоромовка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err="1" smtClean="0">
                <a:ln>
                  <a:solidFill>
                    <a:srgbClr val="B44C8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Обережний</a:t>
            </a:r>
            <a:r>
              <a:rPr lang="ru-RU" i="1" dirty="0" smtClean="0">
                <a:ln>
                  <a:solidFill>
                    <a:srgbClr val="B44C8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uk-UA" i="1" dirty="0" smtClean="0">
                <a:ln>
                  <a:solidFill>
                    <a:srgbClr val="B44C8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хитрий лис</a:t>
            </a:r>
          </a:p>
          <a:p>
            <a:r>
              <a:rPr lang="uk-UA" i="1" dirty="0" smtClean="0">
                <a:ln>
                  <a:solidFill>
                    <a:srgbClr val="B44C8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До нори вечерю ніс.</a:t>
            </a:r>
          </a:p>
          <a:p>
            <a:r>
              <a:rPr lang="uk-UA" i="1" dirty="0" smtClean="0">
                <a:ln>
                  <a:solidFill>
                    <a:srgbClr val="B44C8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Біг додому лісом лис</a:t>
            </a:r>
          </a:p>
          <a:p>
            <a:r>
              <a:rPr lang="uk-UA" i="1" dirty="0" smtClean="0">
                <a:ln>
                  <a:solidFill>
                    <a:srgbClr val="B44C80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Шелестів над лисом ліс.</a:t>
            </a:r>
            <a:endParaRPr lang="ru-RU" i="1" dirty="0">
              <a:ln>
                <a:solidFill>
                  <a:srgbClr val="B44C80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908720"/>
            <a:ext cx="237626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475252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16632"/>
            <a:ext cx="3096344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Program Files\Microsoft Office\MEDIA\CAGCAT10\j029889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565482" flipV="1">
            <a:off x="9653848" y="91535"/>
            <a:ext cx="2730168" cy="130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95536" y="1052736"/>
            <a:ext cx="8136904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Righ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dirty="0" smtClean="0"/>
              <a:t> </a:t>
            </a:r>
            <a:endParaRPr lang="ru-RU" dirty="0" smtClean="0"/>
          </a:p>
          <a:p>
            <a:r>
              <a:rPr lang="uk-UA" sz="2800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                          </a:t>
            </a:r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               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Ли</a:t>
            </a:r>
            <a:endParaRPr lang="uk-UA" sz="2800" b="1" dirty="0" smtClean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r>
              <a:rPr lang="uk-UA" sz="2800" b="1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ро</a:t>
            </a:r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	</a:t>
            </a:r>
          </a:p>
          <a:p>
            <a:r>
              <a:rPr lang="uk-UA" sz="2800" b="1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                  Зоб</a:t>
            </a:r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	                             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іс</a:t>
            </a:r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	</a:t>
            </a:r>
            <a:endParaRPr lang="ru-RU" sz="2800" dirty="0" smtClean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          </a:t>
            </a:r>
          </a:p>
          <a:p>
            <a:r>
              <a:rPr lang="uk-UA" sz="2800" b="1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ння</a:t>
            </a:r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	                 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рії</a:t>
            </a:r>
            <a:endParaRPr lang="ru-RU" sz="2800" dirty="0" smtClean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	                                                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са</a:t>
            </a:r>
            <a:endParaRPr lang="ru-RU" sz="2800" dirty="0" smtClean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r>
              <a:rPr lang="uk-UA" sz="28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	   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го</a:t>
            </a:r>
            <a:endParaRPr lang="ru-RU" sz="2800" dirty="0" smtClean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r>
              <a:rPr lang="uk-UA" sz="2800" b="1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                  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ра</a:t>
            </a:r>
            <a:r>
              <a:rPr lang="uk-UA" sz="2800" b="1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	          же</a:t>
            </a:r>
          </a:p>
          <a:p>
            <a:endParaRPr lang="ru-RU" sz="2800" dirty="0" smtClean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r>
              <a:rPr lang="uk-UA" sz="2800" b="1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          </a:t>
            </a:r>
            <a:r>
              <a:rPr lang="uk-UA" sz="2800" b="1" dirty="0" err="1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хит</a:t>
            </a:r>
            <a:r>
              <a:rPr lang="uk-UA" sz="2800" b="1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                                        то</a:t>
            </a:r>
            <a:endParaRPr lang="ru-RU" sz="2800" dirty="0" smtClean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6237312"/>
            <a:ext cx="5841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7030A0"/>
                </a:solidFill>
              </a:rPr>
              <a:t>Збери «намисто» зі складів і розгадай </a:t>
            </a:r>
            <a:r>
              <a:rPr lang="uk-UA" b="1" dirty="0" smtClean="0">
                <a:solidFill>
                  <a:srgbClr val="7030A0"/>
                </a:solidFill>
              </a:rPr>
              <a:t>тему казки</a:t>
            </a:r>
            <a:r>
              <a:rPr lang="uk-UA" dirty="0" smtClean="0">
                <a:solidFill>
                  <a:srgbClr val="7030A0"/>
                </a:solidFill>
              </a:rPr>
              <a:t>.</a:t>
            </a:r>
            <a:endParaRPr lang="ru-RU" dirty="0" smtClean="0">
              <a:solidFill>
                <a:srgbClr val="7030A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203848" y="2636912"/>
            <a:ext cx="72008" cy="2232248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635896" y="5013176"/>
            <a:ext cx="1440160" cy="72008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1619672" y="3789040"/>
            <a:ext cx="3744416" cy="1152128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1547664" y="2492896"/>
            <a:ext cx="5904656" cy="1152128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020272" y="2564904"/>
            <a:ext cx="720080" cy="3096344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4860032" y="3933056"/>
            <a:ext cx="2016224" cy="1800200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051720" y="3861048"/>
            <a:ext cx="2376264" cy="1800200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1403648" y="2204864"/>
            <a:ext cx="648072" cy="3384376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652120" y="1772816"/>
            <a:ext cx="1152128" cy="2232248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475656" y="2060848"/>
            <a:ext cx="1080120" cy="2520280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627784" y="1916832"/>
            <a:ext cx="2736304" cy="2592288"/>
          </a:xfrm>
          <a:prstGeom prst="straightConnector1">
            <a:avLst/>
          </a:prstGeom>
          <a:ln>
            <a:tailEnd type="arrow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блако 28"/>
          <p:cNvSpPr/>
          <p:nvPr/>
        </p:nvSpPr>
        <p:spPr>
          <a:xfrm rot="20892043">
            <a:off x="133453" y="239120"/>
            <a:ext cx="2500346" cy="1563635"/>
          </a:xfrm>
          <a:prstGeom prst="cloud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bliqueTopLef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 rot="20405748">
            <a:off x="180435" y="365711"/>
            <a:ext cx="229421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uk-UA" sz="2400" i="1" u="sng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Гра</a:t>
            </a:r>
          </a:p>
          <a:p>
            <a:pPr algn="ctr"/>
            <a:r>
              <a:rPr lang="uk-UA" sz="2400" i="1" u="sng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«Уважне око»</a:t>
            </a:r>
            <a:endParaRPr lang="ru-RU" sz="2400" i="1" dirty="0" smtClean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Жека\Desktop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51520" y="1628800"/>
          <a:ext cx="3456384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398"/>
                <a:gridCol w="1307986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Схожих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Засудження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Хитрості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Корисливості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На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Микиту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Людей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Лиса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Нечесності</a:t>
                      </a:r>
                    </a:p>
                    <a:p>
                      <a:r>
                        <a:rPr lang="uk-UA" sz="2000" dirty="0" smtClean="0">
                          <a:effectLst>
                            <a:glow rad="1397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зарозумілості</a:t>
                      </a:r>
                      <a:endParaRPr lang="ru-RU" sz="2000" dirty="0">
                        <a:effectLst>
                          <a:glow rad="139700">
                            <a:schemeClr val="accent5">
                              <a:satMod val="175000"/>
                              <a:alpha val="40000"/>
                            </a:schemeClr>
                          </a:glow>
                          <a:outerShdw blurRad="50800" dist="38100" dir="16200000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7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5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8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10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6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9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4</a:t>
                      </a:r>
                    </a:p>
                    <a:p>
                      <a:r>
                        <a:rPr lang="uk-UA" sz="2000" dirty="0" smtClean="0">
                          <a:effectLst>
                            <a:glow rad="101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3</a:t>
                      </a:r>
                      <a:endParaRPr lang="ru-RU" sz="2000" dirty="0">
                        <a:effectLst>
                          <a:glow rad="101600">
                            <a:schemeClr val="accent5">
                              <a:satMod val="175000"/>
                              <a:alpha val="40000"/>
                            </a:schemeClr>
                          </a:glow>
                          <a:outerShdw blurRad="50800" dist="38100" dir="16200000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1" y="260648"/>
            <a:ext cx="3456384" cy="1354217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Ідея казки:</a:t>
            </a:r>
            <a:endParaRPr lang="ru-RU" sz="2400" i="1" dirty="0" smtClean="0">
              <a:solidFill>
                <a:srgbClr val="C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uk-UA" sz="2000" b="1" dirty="0" smtClean="0">
                <a:solidFill>
                  <a:srgbClr val="00B050"/>
                </a:solidFill>
              </a:rPr>
              <a:t>За нумерацією слів розшифруйте речення</a:t>
            </a:r>
            <a:r>
              <a:rPr lang="uk-UA" sz="2000" dirty="0" smtClean="0">
                <a:solidFill>
                  <a:srgbClr val="00B050"/>
                </a:solidFill>
              </a:rPr>
              <a:t>.</a:t>
            </a:r>
            <a:endParaRPr lang="ru-RU" sz="2000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9964" y="5373216"/>
            <a:ext cx="7753700" cy="940653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0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Засудження корисливості, зарозумілості, нечесності, </a:t>
            </a:r>
          </a:p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хитрості людей схожих на Лиса Микиту.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476672"/>
            <a:ext cx="3995936" cy="72008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/>
                <a:solidFill>
                  <a:srgbClr val="00B050"/>
                </a:solidFill>
              </a:rPr>
              <a:t>Словникова робота</a:t>
            </a:r>
            <a:endParaRPr lang="ru-RU" sz="2800" b="1" dirty="0">
              <a:ln/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1772816"/>
            <a:ext cx="3779912" cy="36004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uk-UA" sz="2800" b="1" i="1" dirty="0" err="1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Корисливість</a:t>
            </a:r>
            <a:r>
              <a:rPr lang="uk-UA" dirty="0" err="1" smtClean="0"/>
              <a:t>-</a:t>
            </a:r>
            <a:endParaRPr lang="uk-UA" dirty="0" smtClean="0"/>
          </a:p>
          <a:p>
            <a:r>
              <a:rPr lang="uk-UA" sz="2000" dirty="0" smtClean="0"/>
              <a:t>робить заради власної вигоди.</a:t>
            </a:r>
          </a:p>
          <a:p>
            <a:endParaRPr lang="uk-UA" sz="1600" dirty="0" smtClean="0"/>
          </a:p>
          <a:p>
            <a:r>
              <a:rPr lang="uk-UA" sz="2800" b="1" i="1" dirty="0" err="1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Зарозумілість</a:t>
            </a:r>
            <a:r>
              <a:rPr lang="uk-UA" sz="2800" i="1" dirty="0" err="1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-</a:t>
            </a:r>
            <a:r>
              <a:rPr lang="uk-UA" sz="1600" dirty="0" smtClean="0"/>
              <a:t> </a:t>
            </a:r>
          </a:p>
          <a:p>
            <a:r>
              <a:rPr lang="uk-UA" sz="2000" dirty="0" smtClean="0"/>
              <a:t>поводить себе гордовито,</a:t>
            </a:r>
          </a:p>
          <a:p>
            <a:r>
              <a:rPr lang="uk-UA" sz="2000" dirty="0" smtClean="0"/>
              <a:t> занадто впевнено,</a:t>
            </a:r>
          </a:p>
          <a:p>
            <a:r>
              <a:rPr lang="uk-UA" sz="2000" dirty="0" smtClean="0"/>
              <a:t>вважаючи себе вищим і </a:t>
            </a:r>
          </a:p>
          <a:p>
            <a:r>
              <a:rPr lang="uk-UA" sz="2000" dirty="0" smtClean="0"/>
              <a:t>кращим за інших.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51571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1196752"/>
            <a:ext cx="2018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Робота в парах</a:t>
            </a:r>
            <a:endParaRPr lang="ru-RU" sz="2000" dirty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4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1407</TotalTime>
  <Words>749</Words>
  <Application>Microsoft Office PowerPoint</Application>
  <PresentationFormat>Экран (4:3)</PresentationFormat>
  <Paragraphs>228</Paragraphs>
  <Slides>20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Поток</vt:lpstr>
      <vt:lpstr>Эркер</vt:lpstr>
      <vt:lpstr>Трек</vt:lpstr>
      <vt:lpstr>Слайд 1</vt:lpstr>
      <vt:lpstr>Слайд 2</vt:lpstr>
      <vt:lpstr>Слайд 3</vt:lpstr>
      <vt:lpstr>Завдання:</vt:lpstr>
      <vt:lpstr>Слайд 5</vt:lpstr>
      <vt:lpstr>Головоломка</vt:lpstr>
      <vt:lpstr>скоромовка</vt:lpstr>
      <vt:lpstr>Слайд 8</vt:lpstr>
      <vt:lpstr>Слайд 9</vt:lpstr>
      <vt:lpstr> </vt:lpstr>
      <vt:lpstr>Слайд 11</vt:lpstr>
      <vt:lpstr>Слайд 12</vt:lpstr>
      <vt:lpstr>Бесіда-гра “Інтрига”</vt:lpstr>
      <vt:lpstr>Слайд 14</vt:lpstr>
      <vt:lpstr>Риси характеру</vt:lpstr>
      <vt:lpstr>Слайд 16</vt:lpstr>
      <vt:lpstr>Слайд 17</vt:lpstr>
      <vt:lpstr>Слайд 18</vt:lpstr>
      <vt:lpstr>Слайд 19</vt:lpstr>
      <vt:lpstr>Слайд 20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Жека</dc:creator>
  <cp:lastModifiedBy>Жека</cp:lastModifiedBy>
  <cp:revision>143</cp:revision>
  <dcterms:created xsi:type="dcterms:W3CDTF">2012-11-03T20:23:10Z</dcterms:created>
  <dcterms:modified xsi:type="dcterms:W3CDTF">2012-11-26T17:56:23Z</dcterms:modified>
</cp:coreProperties>
</file>