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81" r:id="rId5"/>
    <p:sldId id="260" r:id="rId6"/>
    <p:sldId id="264" r:id="rId7"/>
    <p:sldId id="267" r:id="rId8"/>
    <p:sldId id="273" r:id="rId9"/>
    <p:sldId id="279" r:id="rId10"/>
    <p:sldId id="274" r:id="rId11"/>
    <p:sldId id="266" r:id="rId12"/>
    <p:sldId id="269" r:id="rId13"/>
    <p:sldId id="280" r:id="rId14"/>
    <p:sldId id="270" r:id="rId15"/>
    <p:sldId id="272" r:id="rId16"/>
    <p:sldId id="282" r:id="rId17"/>
    <p:sldId id="28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4048" y="692696"/>
            <a:ext cx="3960440" cy="5472608"/>
          </a:xfrm>
        </p:spPr>
        <p:txBody>
          <a:bodyPr>
            <a:normAutofit/>
          </a:bodyPr>
          <a:lstStyle/>
          <a:p>
            <a:r>
              <a:rPr lang="uk-UA" sz="4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Дніпро́ва</a:t>
            </a:r>
            <a:r>
              <a:rPr lang="uk-UA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Ча́йка</a:t>
            </a:r>
            <a:r>
              <a:rPr lang="uk-UA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4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Людми́ла</a:t>
            </a:r>
            <a:r>
              <a:rPr lang="uk-UA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Олексі́ївна</a:t>
            </a:r>
            <a:r>
              <a:rPr lang="uk-UA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Василе́вська-Бере́зіна</a:t>
            </a:r>
            <a:r>
              <a:rPr lang="uk-UA" sz="4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5" name="Рисунок 4" descr="Dniprova Chay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692696"/>
            <a:ext cx="4406012" cy="55168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476672"/>
            <a:ext cx="5328592" cy="53285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5736" y="5877272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чуба́ті</a:t>
            </a:r>
            <a:r>
              <a:rPr lang="uk-UA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козаки́</a:t>
            </a:r>
            <a:endParaRPr lang="uk-UA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0007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908720"/>
            <a:ext cx="8709239" cy="515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00245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60648"/>
            <a:ext cx="4392488" cy="30243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908720"/>
            <a:ext cx="34563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“...я не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одда́м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люде́й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тих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відва́жних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я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ви́рву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із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пе́льки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хи́жого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мо́ря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свої́х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безтала́нних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браті́в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!”</a:t>
            </a:r>
          </a:p>
        </p:txBody>
      </p:sp>
      <p:pic>
        <p:nvPicPr>
          <p:cNvPr id="7" name="Рисунок 6" descr="troubled_waters_by_Fel_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429000"/>
            <a:ext cx="4392488" cy="3015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4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8532440" cy="6399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425504582-g.dmitriev-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626708" cy="6411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07504" y="602128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з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гі́рким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пла́чем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полеті́ла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мо́рем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...”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" name="Рисунок 10" descr="66862-2048x13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8091027" cy="5400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“...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ча́йкою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сі́рою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мо́ря</a:t>
            </a:r>
            <a:r>
              <a:rPr lang="uk-UA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спурхну́ла</a:t>
            </a:r>
            <a:endParaRPr lang="uk-UA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Содержимое 3" descr="f5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ivchyna_chayka0105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188640"/>
            <a:ext cx="4912427" cy="650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Содержимое 3" descr="f5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4vhfk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9712" y="188640"/>
            <a:ext cx="4896544" cy="65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di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4" y="0"/>
            <a:ext cx="91365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3968" y="1556792"/>
            <a:ext cx="42484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Літерату́рна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спа́дщина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письме́нниці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жа́нрово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багатогра́нна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Вона́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міс́тить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пое́зії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оповіда́ння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пое́зії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про́зі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тво́ри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sz="32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діте́й</a:t>
            </a:r>
            <a:r>
              <a:rPr lang="uk-UA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-i   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836712"/>
            <a:ext cx="3528392" cy="556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Содержимое 3" descr="f5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pic>
        <p:nvPicPr>
          <p:cNvPr id="6" name="Рисунок 5" descr="10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329" y="548680"/>
            <a:ext cx="3541056" cy="5877272"/>
          </a:xfrm>
          <a:prstGeom prst="rect">
            <a:avLst/>
          </a:prstGeom>
        </p:spPr>
      </p:pic>
      <p:pic>
        <p:nvPicPr>
          <p:cNvPr id="7" name="Рисунок 6" descr="chudny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548680"/>
            <a:ext cx="4191371" cy="5892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1916832"/>
            <a:ext cx="40324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Трагі́чна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до́ля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герої́ні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тво́ру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Дніпро́вої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Ча́йки</a:t>
            </a:r>
            <a:r>
              <a:rPr lang="uk-UA"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Ді́вчина-ча́йка</a:t>
            </a:r>
            <a:r>
              <a:rPr lang="uk-UA"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uk-UA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дівчина чай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548680"/>
            <a:ext cx="4289789" cy="56886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1196752"/>
            <a:ext cx="34004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Те́ма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уро́ку</a:t>
            </a:r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uk-UA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763688" y="476672"/>
            <a:ext cx="5688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Словни́к</a:t>
            </a:r>
            <a:r>
              <a:rPr lang="uk-UA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uk-UA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268760"/>
            <a:ext cx="76328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Ді́вчина-ча́йка</a:t>
            </a: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Ба́нка</a:t>
            </a: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мі́лке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мі́сце</a:t>
            </a: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Корабе́ль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гале́ра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військо́ве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су́дно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Пти́ця-ба́бич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пеліка́н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Козаки́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чуба́ті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сміли́ві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відва́жні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лю́ди</a:t>
            </a:r>
            <a:r>
              <a:rPr lang="uk-UA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біди́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визволя́ти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рятува́ти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сме́рті</a:t>
            </a:r>
            <a:r>
              <a:rPr lang="uk-UA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Ча́йкою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полеті́ти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uk-UA" sz="36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мо́рем</a:t>
            </a:r>
            <a:endParaRPr lang="uk-UA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3933056"/>
            <a:ext cx="9036496" cy="2664296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ви́росла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ди́вно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хоро́ша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дочка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старо́го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бі́ла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мов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пі́на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морська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́,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кучеря́вії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ко́си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вкрива́ли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колі́на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о́чі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блаки́тні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світи́лись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мо́ре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ра́нішній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час, а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зу́би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блища́ли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мов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пе́рла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з-під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́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кора́лових</a:t>
            </a:r>
            <a:r>
              <a:rPr lang="ru-RU" sz="28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...</a:t>
            </a:r>
          </a:p>
        </p:txBody>
      </p:sp>
      <p:pic>
        <p:nvPicPr>
          <p:cNvPr id="5" name="Рисунок 4" descr="55f4c497b29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60648"/>
            <a:ext cx="5932352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920x1440_614385_[www.ArtFile.ru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32656"/>
            <a:ext cx="8316416" cy="6237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 descr="D:\Desktop\Новая папка\f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389308_500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9887" y="476672"/>
            <a:ext cx="6656989" cy="51125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95736" y="5661248"/>
            <a:ext cx="51845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пти́ця-ба́бич</a:t>
            </a:r>
            <a:endParaRPr lang="uk-UA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1155</TotalTime>
  <Words>157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Дніпро́ва Ча́йка (Людми́ла Олексі́ївна Василе́вська-Бере́зіна)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Рита</cp:lastModifiedBy>
  <cp:revision>520</cp:revision>
  <dcterms:created xsi:type="dcterms:W3CDTF">2016-01-23T12:27:01Z</dcterms:created>
  <dcterms:modified xsi:type="dcterms:W3CDTF">2016-02-21T16:07:06Z</dcterms:modified>
</cp:coreProperties>
</file>