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3580738"/>
            <a:ext cx="5184576" cy="882119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556792"/>
            <a:ext cx="5328592" cy="1470025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Франко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-1" y="0"/>
            <a:ext cx="1671378" cy="6885713"/>
            <a:chOff x="-1" y="0"/>
            <a:chExt cx="1671378" cy="6885713"/>
          </a:xfrm>
        </p:grpSpPr>
        <p:pic>
          <p:nvPicPr>
            <p:cNvPr id="102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Группа 27"/>
          <p:cNvGrpSpPr/>
          <p:nvPr/>
        </p:nvGrpSpPr>
        <p:grpSpPr>
          <a:xfrm rot="10800000">
            <a:off x="7454257" y="6923"/>
            <a:ext cx="1671378" cy="6885713"/>
            <a:chOff x="-1" y="0"/>
            <a:chExt cx="1671378" cy="6885713"/>
          </a:xfrm>
        </p:grpSpPr>
        <p:pic>
          <p:nvPicPr>
            <p:cNvPr id="2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0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1187624" y="4149080"/>
            <a:ext cx="5112568" cy="3038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404664"/>
            <a:ext cx="5184576" cy="50405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43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3861048"/>
            <a:ext cx="3456384" cy="2376264"/>
          </a:xfrm>
        </p:spPr>
        <p:txBody>
          <a:bodyPr/>
          <a:lstStyle/>
          <a:p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</a:rPr>
              <a:t>Будинок Івана Франка в Нагуєвичах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DSC_0062-744x496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3600400" cy="3312368"/>
          </a:xfrm>
        </p:spPr>
      </p:pic>
      <p:pic>
        <p:nvPicPr>
          <p:cNvPr id="5" name="Рисунок 4" descr="418589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861048"/>
            <a:ext cx="3826396" cy="2640755"/>
          </a:xfrm>
          <a:prstGeom prst="rect">
            <a:avLst/>
          </a:prstGeom>
        </p:spPr>
      </p:pic>
      <p:pic>
        <p:nvPicPr>
          <p:cNvPr id="6" name="Рисунок 5" descr="IMG_0372-744x5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332656"/>
            <a:ext cx="4503406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350-744x558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467544" y="476672"/>
            <a:ext cx="8280919" cy="56166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naguevychi_myzej_frank6.pn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683568" y="764704"/>
            <a:ext cx="7776864" cy="53285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5013176"/>
            <a:ext cx="5864439" cy="1368152"/>
          </a:xfrm>
        </p:spPr>
        <p:txBody>
          <a:bodyPr/>
          <a:lstStyle/>
          <a:p>
            <a:r>
              <a:rPr lang="uk-UA" dirty="0" smtClean="0"/>
              <a:t>“ </a:t>
            </a:r>
            <a:r>
              <a:rPr lang="uk-UA" sz="3600" dirty="0" smtClean="0"/>
              <a:t>Привіт тобі мій друже вірний , гаю…”</a:t>
            </a:r>
            <a:endParaRPr lang="ru-RU" dirty="0"/>
          </a:p>
        </p:txBody>
      </p:sp>
      <p:pic>
        <p:nvPicPr>
          <p:cNvPr id="4" name="Содержимое 3" descr="IMG_0367-744x992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763688" y="404664"/>
            <a:ext cx="4890963" cy="4320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1484784"/>
            <a:ext cx="3024336" cy="4608512"/>
          </a:xfrm>
        </p:spPr>
        <p:txBody>
          <a:bodyPr/>
          <a:lstStyle/>
          <a:p>
            <a:r>
              <a:rPr lang="uk-UA" sz="3600" dirty="0" smtClean="0"/>
              <a:t>“ Хоч ти не будеш квіткою </a:t>
            </a:r>
            <a:r>
              <a:rPr lang="uk-UA" sz="3600" dirty="0" err="1" smtClean="0"/>
              <a:t>цвісти”</a:t>
            </a:r>
            <a:endParaRPr lang="ru-RU" sz="3600" dirty="0"/>
          </a:p>
        </p:txBody>
      </p:sp>
      <p:pic>
        <p:nvPicPr>
          <p:cNvPr id="4" name="Содержимое 3" descr="SAM_4968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539552" y="731838"/>
            <a:ext cx="4960384" cy="50014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60648"/>
            <a:ext cx="4320480" cy="2304256"/>
          </a:xfrm>
        </p:spPr>
        <p:txBody>
          <a:bodyPr/>
          <a:lstStyle/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Казковий майданчик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IMG_0194-744x558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5112568" cy="3475037"/>
          </a:xfrm>
        </p:spPr>
      </p:pic>
      <p:pic>
        <p:nvPicPr>
          <p:cNvPr id="5" name="Рисунок 4" descr="IMG_0192-744x9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3429000"/>
            <a:ext cx="4752528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5085184"/>
            <a:ext cx="5750024" cy="1152128"/>
          </a:xfrm>
        </p:spPr>
        <p:txBody>
          <a:bodyPr/>
          <a:lstStyle/>
          <a:p>
            <a:r>
              <a:rPr lang="uk-UA" dirty="0" smtClean="0"/>
              <a:t>Рак </a:t>
            </a:r>
            <a:r>
              <a:rPr lang="uk-UA" dirty="0" smtClean="0"/>
              <a:t> </a:t>
            </a:r>
            <a:r>
              <a:rPr lang="uk-UA" dirty="0" smtClean="0"/>
              <a:t>Н</a:t>
            </a:r>
            <a:r>
              <a:rPr lang="uk-UA" dirty="0" smtClean="0"/>
              <a:t>еборак</a:t>
            </a:r>
            <a:endParaRPr lang="ru-RU" dirty="0"/>
          </a:p>
        </p:txBody>
      </p:sp>
      <p:pic>
        <p:nvPicPr>
          <p:cNvPr id="4" name="Содержимое 3" descr="IMG_0376-744x992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755576" y="731838"/>
            <a:ext cx="5688632" cy="42093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725144"/>
            <a:ext cx="5606008" cy="1440160"/>
          </a:xfrm>
        </p:spPr>
        <p:txBody>
          <a:bodyPr/>
          <a:lstStyle/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Цар звірів завітав на галявину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IMG_0377-744x992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51720" y="404664"/>
            <a:ext cx="5544616" cy="39604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379-744x993 (1)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683568" y="140152"/>
            <a:ext cx="3096344" cy="3955574"/>
          </a:xfrm>
        </p:spPr>
      </p:pic>
      <p:pic>
        <p:nvPicPr>
          <p:cNvPr id="5" name="Рисунок 4" descr="IMG_0373-744x9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0728" y="404665"/>
            <a:ext cx="3529663" cy="3960440"/>
          </a:xfrm>
          <a:prstGeom prst="rect">
            <a:avLst/>
          </a:prstGeom>
        </p:spPr>
      </p:pic>
      <p:pic>
        <p:nvPicPr>
          <p:cNvPr id="6" name="Рисунок 5" descr="IMG_0371-744x9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3717032"/>
            <a:ext cx="3888432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0786"/>
            <a:ext cx="6748136" cy="977538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3200" dirty="0" smtClean="0"/>
              <a:t>Народився Великий Каменяр у серпні 1856 року в селі Нагуєвичах</a:t>
            </a:r>
            <a:endParaRPr lang="ru-RU" sz="3200" dirty="0"/>
          </a:p>
        </p:txBody>
      </p:sp>
      <p:grpSp>
        <p:nvGrpSpPr>
          <p:cNvPr id="14" name="Группа 13"/>
          <p:cNvGrpSpPr/>
          <p:nvPr/>
        </p:nvGrpSpPr>
        <p:grpSpPr>
          <a:xfrm rot="16200000">
            <a:off x="2160240" y="3942182"/>
            <a:ext cx="755577" cy="5076058"/>
            <a:chOff x="-1" y="0"/>
            <a:chExt cx="1671378" cy="6885713"/>
          </a:xfrm>
        </p:grpSpPr>
        <p:pic>
          <p:nvPicPr>
            <p:cNvPr id="15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 rot="16200000">
            <a:off x="6228183" y="3962976"/>
            <a:ext cx="755577" cy="5076058"/>
            <a:chOff x="-1" y="0"/>
            <a:chExt cx="1671378" cy="6885713"/>
          </a:xfrm>
        </p:grpSpPr>
        <p:pic>
          <p:nvPicPr>
            <p:cNvPr id="1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-86781" y="4725144"/>
            <a:ext cx="3258416" cy="1936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Franko_Ivan_chil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484784"/>
            <a:ext cx="4064000" cy="4294356"/>
          </a:xfrm>
          <a:prstGeom prst="rect">
            <a:avLst/>
          </a:prstGeom>
        </p:spPr>
      </p:pic>
      <p:pic>
        <p:nvPicPr>
          <p:cNvPr id="11" name="Рисунок 10" descr="DSC_0062-744x4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2780928"/>
            <a:ext cx="3831332" cy="32983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937152"/>
          </a:xfrm>
        </p:spPr>
        <p:txBody>
          <a:bodyPr/>
          <a:lstStyle/>
          <a:p>
            <a:pPr>
              <a:buNone/>
            </a:pPr>
            <a:r>
              <a:rPr lang="uk-UA" sz="2800" dirty="0" smtClean="0">
                <a:solidFill>
                  <a:srgbClr val="FF0000"/>
                </a:solidFill>
              </a:rPr>
              <a:t>Іванів, батько,Яків Франко, був відомий на всю округу коваль. Поки батько працював,Іван годинами сидів біля нього</a:t>
            </a:r>
            <a:r>
              <a:rPr lang="uk-UA" sz="2800" dirty="0" smtClean="0"/>
              <a:t>.</a:t>
            </a:r>
            <a:endParaRPr lang="ru-RU" sz="2800" dirty="0"/>
          </a:p>
        </p:txBody>
      </p:sp>
      <p:pic>
        <p:nvPicPr>
          <p:cNvPr id="4" name="Содержимое 3" descr="i (1)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395536" y="1124744"/>
            <a:ext cx="3816424" cy="3240360"/>
          </a:xfrm>
        </p:spPr>
      </p:pic>
      <p:pic>
        <p:nvPicPr>
          <p:cNvPr id="5" name="Рисунок 4" descr="IMG_0378-744x9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548680"/>
            <a:ext cx="4011910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620688"/>
            <a:ext cx="5517232" cy="2664296"/>
          </a:xfrm>
        </p:spPr>
        <p:txBody>
          <a:bodyPr>
            <a:normAutofit fontScale="85000" lnSpcReduction="20000"/>
          </a:bodyPr>
          <a:lstStyle/>
          <a:p>
            <a:r>
              <a:rPr lang="uk-UA" sz="4000" dirty="0" smtClean="0"/>
              <a:t>Іван Франко – автор багатьох поетичних,драматичних творів,літературознавчих досліджень,які зібрано в 50 – ти томах</a:t>
            </a:r>
            <a:endParaRPr lang="ru-RU" sz="4000" dirty="0"/>
          </a:p>
        </p:txBody>
      </p:sp>
      <p:pic>
        <p:nvPicPr>
          <p:cNvPr id="5" name="Рисунок 4" descr="ffabe7d60c9195991bea602c5fffc05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2924944"/>
            <a:ext cx="1905000" cy="3096344"/>
          </a:xfrm>
          <a:prstGeom prst="rect">
            <a:avLst/>
          </a:prstGeom>
        </p:spPr>
      </p:pic>
      <p:pic>
        <p:nvPicPr>
          <p:cNvPr id="6" name="Рисунок 5" descr="i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573016"/>
            <a:ext cx="3384376" cy="2880320"/>
          </a:xfrm>
          <a:prstGeom prst="rect">
            <a:avLst/>
          </a:prstGeom>
        </p:spPr>
      </p:pic>
      <p:pic>
        <p:nvPicPr>
          <p:cNvPr id="7" name="Рисунок 6" descr="4170-23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332656"/>
            <a:ext cx="2369840" cy="3096344"/>
          </a:xfrm>
          <a:prstGeom prst="rect">
            <a:avLst/>
          </a:prstGeom>
        </p:spPr>
      </p:pic>
      <p:pic>
        <p:nvPicPr>
          <p:cNvPr id="8" name="Рисунок 7" descr="perekhresni_stezhki.cover_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3573016"/>
            <a:ext cx="2722041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869160"/>
            <a:ext cx="7416824" cy="1728192"/>
          </a:xfrm>
        </p:spPr>
        <p:txBody>
          <a:bodyPr/>
          <a:lstStyle/>
          <a:p>
            <a:pPr>
              <a:buNone/>
            </a:pPr>
            <a:r>
              <a:rPr lang="uk-UA" sz="2400" dirty="0" smtClean="0">
                <a:solidFill>
                  <a:srgbClr val="FF0000"/>
                </a:solidFill>
              </a:rPr>
              <a:t>Художні й наукові твори писав, крім рідної мови,польською,болгарською ,російською,чеською, угорською… Володів 14 мовами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Olha_and_Ivan_Franko-212x300.pn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323528" y="764704"/>
            <a:ext cx="3838904" cy="3960440"/>
          </a:xfrm>
        </p:spPr>
      </p:pic>
      <p:pic>
        <p:nvPicPr>
          <p:cNvPr id="5" name="Рисунок 4" descr="Ivan_Franko_-_later_in_life-257x3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404664"/>
            <a:ext cx="3312368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tx1"/>
                </a:solidFill>
              </a:rPr>
              <a:t>Помер Іван Франко 28 травня 1916 </a:t>
            </a:r>
            <a:r>
              <a:rPr lang="uk-UA" sz="2800" dirty="0" err="1" smtClean="0">
                <a:solidFill>
                  <a:schemeClr val="tx1"/>
                </a:solidFill>
              </a:rPr>
              <a:t>року.Похований</a:t>
            </a:r>
            <a:r>
              <a:rPr lang="uk-UA" sz="2800" dirty="0" smtClean="0">
                <a:solidFill>
                  <a:schemeClr val="tx1"/>
                </a:solidFill>
              </a:rPr>
              <a:t> на Личаківському цвинтарі у Львові.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img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725144"/>
            <a:ext cx="5966048" cy="790024"/>
          </a:xfrm>
        </p:spPr>
        <p:txBody>
          <a:bodyPr/>
          <a:lstStyle/>
          <a:p>
            <a:r>
              <a:rPr lang="uk-UA" dirty="0" smtClean="0"/>
              <a:t>2016 рік – </a:t>
            </a:r>
            <a:r>
              <a:rPr lang="uk-UA" dirty="0" err="1" smtClean="0"/>
              <a:t>рік</a:t>
            </a:r>
            <a:r>
              <a:rPr lang="uk-UA" dirty="0" smtClean="0"/>
              <a:t> Івана Франка в Україні</a:t>
            </a:r>
            <a:endParaRPr lang="ru-RU" dirty="0"/>
          </a:p>
        </p:txBody>
      </p:sp>
      <p:pic>
        <p:nvPicPr>
          <p:cNvPr id="4" name="Содержимое 3" descr="1452624537_53505222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899592" y="188640"/>
            <a:ext cx="5586933" cy="41764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653136"/>
            <a:ext cx="6768752" cy="1656184"/>
          </a:xfrm>
        </p:spPr>
        <p:txBody>
          <a:bodyPr/>
          <a:lstStyle/>
          <a:p>
            <a:r>
              <a:rPr lang="uk-UA" sz="2800" dirty="0" smtClean="0"/>
              <a:t>Музей – садиба Великого Каменяра – одне з неповторних місць Прикарпаття</a:t>
            </a:r>
            <a:endParaRPr lang="ru-RU" sz="2800" dirty="0"/>
          </a:p>
        </p:txBody>
      </p:sp>
      <p:pic>
        <p:nvPicPr>
          <p:cNvPr id="4" name="Содержимое 3" descr="selo_naguevi4i_dom_i_muzey_ivana_franko_2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691680" y="692696"/>
            <a:ext cx="5976664" cy="38884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653136"/>
            <a:ext cx="7344816" cy="1872208"/>
          </a:xfrm>
        </p:spPr>
        <p:txBody>
          <a:bodyPr/>
          <a:lstStyle/>
          <a:p>
            <a:r>
              <a:rPr lang="uk-UA" sz="2800" dirty="0" smtClean="0"/>
              <a:t>На початку ” Стежки Івана Франка ” – старий дуб,під яким, за переказами, письменник створив оповідання       </a:t>
            </a:r>
            <a:r>
              <a:rPr lang="uk-UA" sz="2800" dirty="0" err="1" smtClean="0"/>
              <a:t>“Олівець</a:t>
            </a:r>
            <a:r>
              <a:rPr lang="uk-UA" sz="2800" dirty="0" smtClean="0"/>
              <a:t> ”</a:t>
            </a:r>
            <a:endParaRPr lang="ru-RU" sz="2800" dirty="0"/>
          </a:p>
        </p:txBody>
      </p:sp>
      <p:pic>
        <p:nvPicPr>
          <p:cNvPr id="4" name="Содержимое 3" descr="DSC_0960-744x1116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339752" y="404664"/>
            <a:ext cx="4242113" cy="38742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-укр-7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153</TotalTime>
  <Words>145</Words>
  <Application>Microsoft Office PowerPoint</Application>
  <PresentationFormat>Экран (4:3)</PresentationFormat>
  <Paragraphs>15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Презентация-укр-7</vt:lpstr>
      <vt:lpstr> Франко</vt:lpstr>
      <vt:lpstr>Народився Великий Каменяр у серпні 1856 року в селі Нагуєвичах</vt:lpstr>
      <vt:lpstr>Іванів, батько,Яків Франко, був відомий на всю округу коваль. Поки батько працював,Іван годинами сидів біля нього.</vt:lpstr>
      <vt:lpstr>Слайд 4</vt:lpstr>
      <vt:lpstr>Художні й наукові твори писав, крім рідної мови,польською,болгарською ,російською,чеською, угорською… Володів 14 мовами</vt:lpstr>
      <vt:lpstr>Слайд 6</vt:lpstr>
      <vt:lpstr>2016 рік – рік Івана Франка в Україні</vt:lpstr>
      <vt:lpstr>Музей – садиба Великого Каменяра – одне з неповторних місць Прикарпаття</vt:lpstr>
      <vt:lpstr>На початку ” Стежки Івана Франка ” – старий дуб,під яким, за переказами, письменник створив оповідання       “Олівець ”</vt:lpstr>
      <vt:lpstr>Будинок Івана Франка в Нагуєвичах</vt:lpstr>
      <vt:lpstr>Слайд 11</vt:lpstr>
      <vt:lpstr>Слайд 12</vt:lpstr>
      <vt:lpstr>“ Привіт тобі мій друже вірний , гаю…”</vt:lpstr>
      <vt:lpstr>“ Хоч ти не будеш квіткою цвісти”</vt:lpstr>
      <vt:lpstr>Казковий майданчик</vt:lpstr>
      <vt:lpstr>Рак  Неборак</vt:lpstr>
      <vt:lpstr>Цар звірів завітав на галявину 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Франко</dc:title>
  <dc:creator>OLEG</dc:creator>
  <cp:lastModifiedBy>OLEG</cp:lastModifiedBy>
  <cp:revision>16</cp:revision>
  <dcterms:created xsi:type="dcterms:W3CDTF">2016-12-10T16:06:16Z</dcterms:created>
  <dcterms:modified xsi:type="dcterms:W3CDTF">2016-12-11T09:01:44Z</dcterms:modified>
</cp:coreProperties>
</file>