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5" r:id="rId5"/>
    <p:sldId id="266" r:id="rId6"/>
    <p:sldId id="267" r:id="rId7"/>
    <p:sldId id="258" r:id="rId8"/>
    <p:sldId id="261" r:id="rId9"/>
    <p:sldId id="259" r:id="rId10"/>
    <p:sldId id="262" r:id="rId11"/>
    <p:sldId id="263" r:id="rId12"/>
    <p:sldId id="264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662E-0183-49F1-B849-A1B339C6B702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67F8F-0072-45E9-AD64-67A50F97B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662E-0183-49F1-B849-A1B339C6B702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67F8F-0072-45E9-AD64-67A50F97B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662E-0183-49F1-B849-A1B339C6B702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67F8F-0072-45E9-AD64-67A50F97B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662E-0183-49F1-B849-A1B339C6B702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67F8F-0072-45E9-AD64-67A50F97B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662E-0183-49F1-B849-A1B339C6B702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67F8F-0072-45E9-AD64-67A50F97B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662E-0183-49F1-B849-A1B339C6B702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67F8F-0072-45E9-AD64-67A50F97B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662E-0183-49F1-B849-A1B339C6B702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67F8F-0072-45E9-AD64-67A50F97B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662E-0183-49F1-B849-A1B339C6B702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67F8F-0072-45E9-AD64-67A50F97B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662E-0183-49F1-B849-A1B339C6B702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67F8F-0072-45E9-AD64-67A50F97B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662E-0183-49F1-B849-A1B339C6B702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67F8F-0072-45E9-AD64-67A50F97B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662E-0183-49F1-B849-A1B339C6B702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67F8F-0072-45E9-AD64-67A50F97B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B662E-0183-49F1-B849-A1B339C6B702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67F8F-0072-45E9-AD64-67A50F97B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0;&#1085;&#1103;\Desktop\&#1055;&#1110;&#1089;&#1085;&#1103;%20&#1087;&#1088;&#1086;%20&#1059;&#1082;&#1088;&#1072;&#1111;&#1085;&#1091;%20-%20&#1071;%20&#1083;&#1102;&#1073;&#1083;&#1102;%20&#1059;&#1082;&#1088;&#1072;&#1111;&#1085;&#1091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Картинки по запросу карпат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7740" cy="6858000"/>
          </a:xfrm>
          <a:prstGeom prst="rect">
            <a:avLst/>
          </a:prstGeom>
          <a:noFill/>
        </p:spPr>
      </p:pic>
      <p:pic>
        <p:nvPicPr>
          <p:cNvPr id="5" name="Пісня про Україну - Я люблю Україн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332656"/>
            <a:ext cx="728464" cy="728464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64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611560" y="620688"/>
            <a:ext cx="7848872" cy="4824536"/>
          </a:xfrm>
          <a:prstGeom prst="roundRect">
            <a:avLst/>
          </a:prstGeom>
          <a:solidFill>
            <a:schemeClr val="accent3">
              <a:lumMod val="40000"/>
              <a:lumOff val="60000"/>
              <a:alpha val="6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i="1" dirty="0" smtClean="0">
                <a:solidFill>
                  <a:schemeClr val="tx1"/>
                </a:solidFill>
              </a:rPr>
              <a:t>Спіть, діточки, спіть,</a:t>
            </a:r>
            <a:br>
              <a:rPr lang="uk-UA" sz="4000" i="1" dirty="0" smtClean="0">
                <a:solidFill>
                  <a:schemeClr val="tx1"/>
                </a:solidFill>
              </a:rPr>
            </a:br>
            <a:r>
              <a:rPr lang="uk-UA" sz="4000" i="1" dirty="0" smtClean="0">
                <a:solidFill>
                  <a:schemeClr val="tx1"/>
                </a:solidFill>
              </a:rPr>
              <a:t>Віченька стуліть!</a:t>
            </a:r>
          </a:p>
          <a:p>
            <a:pPr algn="ctr"/>
            <a:r>
              <a:rPr lang="uk-UA" sz="4000" i="1" dirty="0" smtClean="0">
                <a:solidFill>
                  <a:schemeClr val="tx1"/>
                </a:solidFill>
              </a:rPr>
              <a:t>Дрібен дощик </a:t>
            </a:r>
            <a:r>
              <a:rPr lang="uk-UA" sz="4000" i="1" dirty="0" err="1" smtClean="0">
                <a:solidFill>
                  <a:schemeClr val="tx1"/>
                </a:solidFill>
              </a:rPr>
              <a:t>пада</a:t>
            </a:r>
            <a:r>
              <a:rPr lang="uk-UA" sz="4000" i="1" dirty="0" smtClean="0">
                <a:solidFill>
                  <a:schemeClr val="tx1"/>
                </a:solidFill>
              </a:rPr>
              <a:t> там,</a:t>
            </a:r>
          </a:p>
          <a:p>
            <a:pPr algn="ctr"/>
            <a:r>
              <a:rPr lang="uk-UA" sz="4000" i="1" dirty="0" smtClean="0">
                <a:solidFill>
                  <a:schemeClr val="tx1"/>
                </a:solidFill>
              </a:rPr>
              <a:t>А тут тихо, тепло нам.</a:t>
            </a:r>
            <a:br>
              <a:rPr lang="uk-UA" sz="4000" i="1" dirty="0" smtClean="0">
                <a:solidFill>
                  <a:schemeClr val="tx1"/>
                </a:solidFill>
              </a:rPr>
            </a:br>
            <a:r>
              <a:rPr lang="uk-UA" sz="4000" i="1" dirty="0" smtClean="0">
                <a:solidFill>
                  <a:schemeClr val="tx1"/>
                </a:solidFill>
              </a:rPr>
              <a:t>При матусі рідненькій,</a:t>
            </a:r>
          </a:p>
          <a:p>
            <a:pPr algn="ctr"/>
            <a:r>
              <a:rPr lang="uk-UA" sz="4000" i="1" dirty="0" smtClean="0">
                <a:solidFill>
                  <a:schemeClr val="tx1"/>
                </a:solidFill>
              </a:rPr>
              <a:t>У світличці чистенькій.</a:t>
            </a:r>
            <a:endParaRPr lang="uk-UA" sz="40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467544" y="1412776"/>
            <a:ext cx="8136904" cy="3456384"/>
          </a:xfrm>
          <a:prstGeom prst="roundRect">
            <a:avLst/>
          </a:prstGeom>
          <a:solidFill>
            <a:schemeClr val="accent3">
              <a:lumMod val="40000"/>
              <a:lumOff val="60000"/>
              <a:alpha val="5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3600" dirty="0" smtClean="0">
              <a:solidFill>
                <a:schemeClr val="tx1"/>
              </a:solidFill>
            </a:endParaRPr>
          </a:p>
          <a:p>
            <a:pPr algn="ctr"/>
            <a:r>
              <a:rPr lang="uk-UA" sz="3600" dirty="0" smtClean="0">
                <a:solidFill>
                  <a:schemeClr val="tx1"/>
                </a:solidFill>
              </a:rPr>
              <a:t>Хлопчик </a:t>
            </a:r>
            <a:r>
              <a:rPr lang="uk-UA" sz="3600" dirty="0">
                <a:solidFill>
                  <a:schemeClr val="tx1"/>
                </a:solidFill>
              </a:rPr>
              <a:t>жив у </a:t>
            </a:r>
            <a:r>
              <a:rPr lang="uk-UA" sz="3600" dirty="0" smtClean="0">
                <a:solidFill>
                  <a:schemeClr val="tx1"/>
                </a:solidFill>
              </a:rPr>
              <a:t>місті (ТАК)</a:t>
            </a:r>
            <a:endParaRPr lang="ru-RU" sz="3600" dirty="0">
              <a:solidFill>
                <a:schemeClr val="tx1"/>
              </a:solidFill>
            </a:endParaRPr>
          </a:p>
          <a:p>
            <a:pPr algn="ctr"/>
            <a:r>
              <a:rPr lang="uk-UA" sz="3600" dirty="0">
                <a:solidFill>
                  <a:schemeClr val="tx1"/>
                </a:solidFill>
              </a:rPr>
              <a:t>Хлопчик боявся </a:t>
            </a:r>
            <a:r>
              <a:rPr lang="uk-UA" sz="3600" dirty="0" smtClean="0">
                <a:solidFill>
                  <a:schemeClr val="tx1"/>
                </a:solidFill>
              </a:rPr>
              <a:t>азбуки (ТАК)</a:t>
            </a:r>
            <a:endParaRPr lang="ru-RU" sz="3600" dirty="0">
              <a:solidFill>
                <a:schemeClr val="tx1"/>
              </a:solidFill>
            </a:endParaRPr>
          </a:p>
          <a:p>
            <a:pPr algn="ctr"/>
            <a:r>
              <a:rPr lang="uk-UA" sz="3600" dirty="0">
                <a:solidFill>
                  <a:schemeClr val="tx1"/>
                </a:solidFill>
              </a:rPr>
              <a:t>Дідусь запросив хлопчика у </a:t>
            </a:r>
            <a:r>
              <a:rPr lang="uk-UA" sz="3600" dirty="0" smtClean="0">
                <a:solidFill>
                  <a:schemeClr val="tx1"/>
                </a:solidFill>
              </a:rPr>
              <a:t>село (НІ)</a:t>
            </a:r>
            <a:endParaRPr lang="ru-RU" sz="3600" dirty="0">
              <a:solidFill>
                <a:schemeClr val="tx1"/>
              </a:solidFill>
            </a:endParaRPr>
          </a:p>
          <a:p>
            <a:pPr algn="ctr"/>
            <a:r>
              <a:rPr lang="uk-UA" sz="3600" dirty="0">
                <a:solidFill>
                  <a:schemeClr val="tx1"/>
                </a:solidFill>
              </a:rPr>
              <a:t>Внук приїхав до бабусі </a:t>
            </a:r>
            <a:r>
              <a:rPr lang="uk-UA" sz="3600" dirty="0" smtClean="0">
                <a:solidFill>
                  <a:schemeClr val="tx1"/>
                </a:solidFill>
              </a:rPr>
              <a:t>взимку(НІ)</a:t>
            </a:r>
            <a:endParaRPr lang="ru-RU" sz="3600" dirty="0">
              <a:solidFill>
                <a:schemeClr val="tx1"/>
              </a:solidFill>
            </a:endParaRPr>
          </a:p>
          <a:p>
            <a:pPr algn="ctr"/>
            <a:r>
              <a:rPr lang="uk-UA" sz="3600" dirty="0">
                <a:solidFill>
                  <a:schemeClr val="tx1"/>
                </a:solidFill>
              </a:rPr>
              <a:t>Хлопчик навчився </a:t>
            </a:r>
            <a:r>
              <a:rPr lang="uk-UA" sz="3600" dirty="0" smtClean="0">
                <a:solidFill>
                  <a:schemeClr val="tx1"/>
                </a:solidFill>
              </a:rPr>
              <a:t>читати (ТАК)</a:t>
            </a:r>
            <a:endParaRPr lang="ru-RU" sz="3600" dirty="0">
              <a:solidFill>
                <a:schemeClr val="tx1"/>
              </a:solidFill>
            </a:endParaRPr>
          </a:p>
          <a:p>
            <a:endParaRPr lang="ru-RU" dirty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87624" y="476672"/>
            <a:ext cx="6696744" cy="576064"/>
          </a:xfrm>
          <a:prstGeom prst="roundRect">
            <a:avLst/>
          </a:prstGeom>
          <a:solidFill>
            <a:schemeClr val="accent3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solidFill>
                  <a:schemeClr val="tx1"/>
                </a:solidFill>
              </a:rPr>
              <a:t>Гра </a:t>
            </a:r>
            <a:r>
              <a:rPr lang="uk-UA" sz="4000" dirty="0" err="1" smtClean="0">
                <a:solidFill>
                  <a:schemeClr val="tx1"/>
                </a:solidFill>
              </a:rPr>
              <a:t>“Так</a:t>
            </a:r>
            <a:r>
              <a:rPr lang="uk-UA" sz="4000" dirty="0" smtClean="0">
                <a:solidFill>
                  <a:schemeClr val="tx1"/>
                </a:solidFill>
              </a:rPr>
              <a:t> чи </a:t>
            </a:r>
            <a:r>
              <a:rPr lang="uk-UA" sz="4000" dirty="0" err="1" smtClean="0">
                <a:solidFill>
                  <a:schemeClr val="tx1"/>
                </a:solidFill>
              </a:rPr>
              <a:t>НІ”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8" name="Picture 4" descr="Картинки по запросу карпати h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00608" y="0"/>
            <a:ext cx="10309756" cy="6858000"/>
          </a:xfrm>
          <a:prstGeom prst="rect">
            <a:avLst/>
          </a:prstGeom>
          <a:noFill/>
        </p:spPr>
      </p:pic>
      <p:grpSp>
        <p:nvGrpSpPr>
          <p:cNvPr id="16" name="Группа 15"/>
          <p:cNvGrpSpPr/>
          <p:nvPr/>
        </p:nvGrpSpPr>
        <p:grpSpPr>
          <a:xfrm>
            <a:off x="611560" y="1268760"/>
            <a:ext cx="7524328" cy="1224136"/>
            <a:chOff x="0" y="1340768"/>
            <a:chExt cx="7524328" cy="1224136"/>
          </a:xfrm>
          <a:solidFill>
            <a:srgbClr val="FFFF66"/>
          </a:solidFill>
        </p:grpSpPr>
        <p:sp>
          <p:nvSpPr>
            <p:cNvPr id="11" name="Овал 10"/>
            <p:cNvSpPr/>
            <p:nvPr/>
          </p:nvSpPr>
          <p:spPr>
            <a:xfrm>
              <a:off x="0" y="1340768"/>
              <a:ext cx="1368152" cy="1152128"/>
            </a:xfrm>
            <a:prstGeom prst="ellipse">
              <a:avLst/>
            </a:prstGeom>
            <a:grpFill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800" dirty="0">
                  <a:solidFill>
                    <a:schemeClr val="tx1"/>
                  </a:solidFill>
                </a:rPr>
                <a:t>К</a:t>
              </a:r>
              <a:endParaRPr lang="ru-RU" sz="2800" dirty="0">
                <a:solidFill>
                  <a:schemeClr val="tx1"/>
                </a:solidFill>
              </a:endParaRPr>
            </a:p>
          </p:txBody>
        </p:sp>
        <p:sp>
          <p:nvSpPr>
            <p:cNvPr id="12" name="Овал 11"/>
            <p:cNvSpPr/>
            <p:nvPr/>
          </p:nvSpPr>
          <p:spPr>
            <a:xfrm>
              <a:off x="1619672" y="1340768"/>
              <a:ext cx="1368152" cy="1152128"/>
            </a:xfrm>
            <a:prstGeom prst="ellipse">
              <a:avLst/>
            </a:prstGeom>
            <a:grpFill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800" dirty="0">
                  <a:solidFill>
                    <a:schemeClr val="tx1"/>
                  </a:solidFill>
                </a:rPr>
                <a:t>А</a:t>
              </a:r>
              <a:endParaRPr lang="ru-RU" sz="2800" dirty="0">
                <a:solidFill>
                  <a:schemeClr val="tx1"/>
                </a:solidFill>
              </a:endParaRPr>
            </a:p>
          </p:txBody>
        </p:sp>
        <p:sp>
          <p:nvSpPr>
            <p:cNvPr id="13" name="Овал 12"/>
            <p:cNvSpPr/>
            <p:nvPr/>
          </p:nvSpPr>
          <p:spPr>
            <a:xfrm>
              <a:off x="3203848" y="1340768"/>
              <a:ext cx="1368152" cy="1152128"/>
            </a:xfrm>
            <a:prstGeom prst="ellipse">
              <a:avLst/>
            </a:prstGeom>
            <a:grpFill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800" dirty="0">
                  <a:solidFill>
                    <a:schemeClr val="tx1"/>
                  </a:solidFill>
                </a:rPr>
                <a:t>З</a:t>
              </a:r>
              <a:endParaRPr lang="ru-RU" sz="2800" dirty="0">
                <a:solidFill>
                  <a:schemeClr val="tx1"/>
                </a:solidFill>
              </a:endParaRPr>
            </a:p>
          </p:txBody>
        </p:sp>
        <p:sp>
          <p:nvSpPr>
            <p:cNvPr id="14" name="Овал 13"/>
            <p:cNvSpPr/>
            <p:nvPr/>
          </p:nvSpPr>
          <p:spPr>
            <a:xfrm>
              <a:off x="4644008" y="1340768"/>
              <a:ext cx="1368152" cy="1152128"/>
            </a:xfrm>
            <a:prstGeom prst="ellipse">
              <a:avLst/>
            </a:prstGeom>
            <a:grpFill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800" dirty="0">
                  <a:solidFill>
                    <a:schemeClr val="tx1"/>
                  </a:solidFill>
                </a:rPr>
                <a:t>К</a:t>
              </a:r>
              <a:endParaRPr lang="ru-RU" sz="2800" dirty="0">
                <a:solidFill>
                  <a:schemeClr val="tx1"/>
                </a:solidFill>
              </a:endParaRPr>
            </a:p>
          </p:txBody>
        </p:sp>
        <p:sp>
          <p:nvSpPr>
            <p:cNvPr id="15" name="Овал 14"/>
            <p:cNvSpPr/>
            <p:nvPr/>
          </p:nvSpPr>
          <p:spPr>
            <a:xfrm>
              <a:off x="6156176" y="1412776"/>
              <a:ext cx="1368152" cy="1152128"/>
            </a:xfrm>
            <a:prstGeom prst="ellipse">
              <a:avLst/>
            </a:prstGeom>
            <a:grpFill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800" dirty="0">
                  <a:solidFill>
                    <a:schemeClr val="tx1"/>
                  </a:solidFill>
                </a:rPr>
                <a:t>И</a:t>
              </a:r>
              <a:endParaRPr lang="ru-RU" sz="2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0" y="2564904"/>
            <a:ext cx="8964488" cy="1224136"/>
            <a:chOff x="-1044624" y="2564904"/>
            <a:chExt cx="10188624" cy="1287760"/>
          </a:xfrm>
        </p:grpSpPr>
        <p:sp>
          <p:nvSpPr>
            <p:cNvPr id="17" name="Овал 16"/>
            <p:cNvSpPr/>
            <p:nvPr/>
          </p:nvSpPr>
          <p:spPr>
            <a:xfrm>
              <a:off x="395536" y="2636912"/>
              <a:ext cx="1368152" cy="1143744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800" dirty="0">
                  <a:solidFill>
                    <a:schemeClr val="tx1"/>
                  </a:solidFill>
                </a:rPr>
                <a:t>А</a:t>
              </a:r>
              <a:endParaRPr lang="ru-RU" sz="2800" dirty="0">
                <a:solidFill>
                  <a:schemeClr val="tx1"/>
                </a:solidFill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-1044624" y="2564904"/>
              <a:ext cx="1368152" cy="1143744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800" dirty="0" smtClean="0">
                  <a:solidFill>
                    <a:schemeClr val="tx1"/>
                  </a:solidFill>
                </a:rPr>
                <a:t>З</a:t>
              </a:r>
              <a:endParaRPr lang="ru-RU" sz="2800" dirty="0">
                <a:solidFill>
                  <a:schemeClr val="tx1"/>
                </a:solidFill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>
              <a:off x="1835696" y="2636912"/>
              <a:ext cx="1368152" cy="1143744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800" dirty="0" smtClean="0">
                  <a:solidFill>
                    <a:schemeClr val="tx1"/>
                  </a:solidFill>
                </a:rPr>
                <a:t>Г</a:t>
              </a:r>
              <a:endParaRPr lang="ru-RU" sz="2800" dirty="0">
                <a:solidFill>
                  <a:schemeClr val="tx1"/>
                </a:solidFill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>
              <a:off x="3203848" y="2636912"/>
              <a:ext cx="1368152" cy="1143744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800" dirty="0">
                  <a:solidFill>
                    <a:schemeClr val="tx1"/>
                  </a:solidFill>
                </a:rPr>
                <a:t>А</a:t>
              </a:r>
              <a:endParaRPr lang="ru-RU" sz="2800" dirty="0">
                <a:solidFill>
                  <a:schemeClr val="tx1"/>
                </a:solidFill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4644008" y="2636912"/>
              <a:ext cx="1368152" cy="1143744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800" dirty="0" smtClean="0">
                  <a:solidFill>
                    <a:schemeClr val="tx1"/>
                  </a:solidFill>
                </a:rPr>
                <a:t>Д</a:t>
              </a:r>
              <a:endParaRPr lang="ru-RU" sz="2800" dirty="0">
                <a:solidFill>
                  <a:schemeClr val="tx1"/>
                </a:solidFill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>
              <a:off x="6228184" y="2708920"/>
              <a:ext cx="1368152" cy="1143744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800" dirty="0" smtClean="0">
                  <a:solidFill>
                    <a:schemeClr val="tx1"/>
                  </a:solidFill>
                </a:rPr>
                <a:t>К</a:t>
              </a:r>
              <a:endParaRPr lang="ru-RU" sz="2800" dirty="0">
                <a:solidFill>
                  <a:schemeClr val="tx1"/>
                </a:solidFill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>
              <a:off x="7775848" y="2708920"/>
              <a:ext cx="1368152" cy="1143744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800" dirty="0" smtClean="0">
                  <a:solidFill>
                    <a:schemeClr val="tx1"/>
                  </a:solidFill>
                </a:rPr>
                <a:t>И</a:t>
              </a:r>
              <a:endParaRPr lang="ru-RU" sz="2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67544" y="3933056"/>
            <a:ext cx="7740352" cy="1215752"/>
            <a:chOff x="0" y="3933056"/>
            <a:chExt cx="7740352" cy="1215752"/>
          </a:xfrm>
        </p:grpSpPr>
        <p:sp>
          <p:nvSpPr>
            <p:cNvPr id="28" name="Овал 27"/>
            <p:cNvSpPr/>
            <p:nvPr/>
          </p:nvSpPr>
          <p:spPr>
            <a:xfrm>
              <a:off x="0" y="4005064"/>
              <a:ext cx="1368152" cy="1143744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800" dirty="0" smtClean="0">
                  <a:solidFill>
                    <a:schemeClr val="tx1"/>
                  </a:solidFill>
                </a:rPr>
                <a:t>П</a:t>
              </a:r>
              <a:endParaRPr lang="ru-RU" sz="2800" dirty="0">
                <a:solidFill>
                  <a:schemeClr val="tx1"/>
                </a:solidFill>
              </a:endParaRPr>
            </a:p>
          </p:txBody>
        </p:sp>
        <p:sp>
          <p:nvSpPr>
            <p:cNvPr id="29" name="Овал 28"/>
            <p:cNvSpPr/>
            <p:nvPr/>
          </p:nvSpPr>
          <p:spPr>
            <a:xfrm>
              <a:off x="6372200" y="4005064"/>
              <a:ext cx="1368152" cy="1143744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800" dirty="0">
                  <a:solidFill>
                    <a:schemeClr val="tx1"/>
                  </a:solidFill>
                </a:rPr>
                <a:t>І</a:t>
              </a:r>
              <a:endParaRPr lang="ru-RU" sz="2800" dirty="0">
                <a:solidFill>
                  <a:schemeClr val="tx1"/>
                </a:solidFill>
              </a:endParaRPr>
            </a:p>
          </p:txBody>
        </p:sp>
        <p:sp>
          <p:nvSpPr>
            <p:cNvPr id="30" name="Овал 29"/>
            <p:cNvSpPr/>
            <p:nvPr/>
          </p:nvSpPr>
          <p:spPr>
            <a:xfrm>
              <a:off x="1763688" y="4005064"/>
              <a:ext cx="1368152" cy="1143744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800" dirty="0" smtClean="0">
                  <a:solidFill>
                    <a:schemeClr val="tx1"/>
                  </a:solidFill>
                </a:rPr>
                <a:t>І</a:t>
              </a:r>
              <a:endParaRPr lang="ru-RU" sz="2800" dirty="0">
                <a:solidFill>
                  <a:schemeClr val="tx1"/>
                </a:solidFill>
              </a:endParaRPr>
            </a:p>
          </p:txBody>
        </p:sp>
        <p:sp>
          <p:nvSpPr>
            <p:cNvPr id="31" name="Овал 30"/>
            <p:cNvSpPr/>
            <p:nvPr/>
          </p:nvSpPr>
          <p:spPr>
            <a:xfrm>
              <a:off x="3347864" y="3933056"/>
              <a:ext cx="1368152" cy="1143744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800" dirty="0" smtClean="0">
                  <a:solidFill>
                    <a:schemeClr val="tx1"/>
                  </a:solidFill>
                </a:rPr>
                <a:t>С</a:t>
              </a:r>
              <a:endParaRPr lang="ru-RU" sz="2800" dirty="0">
                <a:solidFill>
                  <a:schemeClr val="tx1"/>
                </a:solidFill>
              </a:endParaRPr>
            </a:p>
          </p:txBody>
        </p:sp>
        <p:sp>
          <p:nvSpPr>
            <p:cNvPr id="32" name="Овал 31"/>
            <p:cNvSpPr/>
            <p:nvPr/>
          </p:nvSpPr>
          <p:spPr>
            <a:xfrm>
              <a:off x="4932040" y="4005064"/>
              <a:ext cx="1368152" cy="1143744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800" dirty="0" smtClean="0">
                  <a:solidFill>
                    <a:schemeClr val="tx1"/>
                  </a:solidFill>
                </a:rPr>
                <a:t>Н</a:t>
              </a:r>
              <a:endParaRPr lang="ru-RU" sz="28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4" name="Picture 4" descr="http://www.orient-travel.az/files/tours/1876/_5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187624" y="1844824"/>
            <a:ext cx="6696744" cy="1440160"/>
          </a:xfrm>
          <a:prstGeom prst="roundRect">
            <a:avLst/>
          </a:prstGeom>
          <a:solidFill>
            <a:schemeClr val="accent3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solidFill>
                  <a:schemeClr val="tx1"/>
                </a:solidFill>
              </a:rPr>
              <a:t>Дякую за увагу!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Картинки по запросу карпат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6822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611560" y="188640"/>
            <a:ext cx="7560840" cy="15121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5400" dirty="0" smtClean="0"/>
              <a:t>Життя та творчість Марійки Підгірянки</a:t>
            </a:r>
            <a:endParaRPr lang="ru-RU" sz="5400" dirty="0"/>
          </a:p>
        </p:txBody>
      </p:sp>
      <p:pic>
        <p:nvPicPr>
          <p:cNvPr id="8196" name="Picture 4" descr="Картинки по запросу марійка підгірян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700808"/>
            <a:ext cx="4829383" cy="51571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Картинки по запросу карпат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2267744" y="764704"/>
            <a:ext cx="4608512" cy="50405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Дослідники</a:t>
            </a:r>
            <a:endParaRPr lang="ru-RU" sz="40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39752" y="1412776"/>
            <a:ext cx="4608512" cy="50405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Літератори</a:t>
            </a:r>
            <a:endParaRPr lang="ru-RU" sz="40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11760" y="2132856"/>
            <a:ext cx="4608512" cy="50405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Художники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83768" y="2924944"/>
            <a:ext cx="4608512" cy="50405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Декламатори </a:t>
            </a:r>
            <a:endParaRPr lang="ru-RU" sz="4000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и по запросу карпа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6536" cy="7047402"/>
          </a:xfrm>
          <a:prstGeom prst="rect">
            <a:avLst/>
          </a:prstGeom>
          <a:noFill/>
        </p:spPr>
      </p:pic>
      <p:pic>
        <p:nvPicPr>
          <p:cNvPr id="5" name="Picture 6" descr="C:\Documents and Settings\Оля\Рабочий стол\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7" y="476250"/>
            <a:ext cx="4043755" cy="5184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4644008" y="404664"/>
            <a:ext cx="4499992" cy="6192688"/>
          </a:xfrm>
          <a:prstGeom prst="roundRect">
            <a:avLst/>
          </a:prstGeom>
          <a:solidFill>
            <a:schemeClr val="accent3">
              <a:lumMod val="20000"/>
              <a:lumOff val="8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uk-UA" sz="2400" b="1" i="1" dirty="0" smtClean="0">
                <a:solidFill>
                  <a:schemeClr val="tx1"/>
                </a:solidFill>
              </a:rPr>
              <a:t>Марійка Підгірянка </a:t>
            </a:r>
          </a:p>
          <a:p>
            <a:pPr algn="ctr">
              <a:spcBef>
                <a:spcPct val="50000"/>
              </a:spcBef>
            </a:pPr>
            <a:r>
              <a:rPr lang="uk-UA" sz="2400" b="1" i="1" dirty="0" smtClean="0">
                <a:solidFill>
                  <a:schemeClr val="tx1"/>
                </a:solidFill>
              </a:rPr>
              <a:t>(Марія Омелянівна</a:t>
            </a:r>
          </a:p>
          <a:p>
            <a:pPr algn="ctr">
              <a:spcBef>
                <a:spcPct val="50000"/>
              </a:spcBef>
            </a:pPr>
            <a:r>
              <a:rPr lang="uk-UA" sz="2400" b="1" i="1" dirty="0" smtClean="0">
                <a:solidFill>
                  <a:schemeClr val="tx1"/>
                </a:solidFill>
              </a:rPr>
              <a:t> Ленерт-Домбровська) —</a:t>
            </a:r>
          </a:p>
          <a:p>
            <a:pPr algn="ctr">
              <a:spcBef>
                <a:spcPct val="50000"/>
              </a:spcBef>
            </a:pPr>
            <a:r>
              <a:rPr lang="uk-UA" sz="2400" b="1" i="1" dirty="0" smtClean="0">
                <a:solidFill>
                  <a:schemeClr val="tx1"/>
                </a:solidFill>
              </a:rPr>
              <a:t> українська поетеса,</a:t>
            </a:r>
          </a:p>
          <a:p>
            <a:pPr algn="ctr">
              <a:spcBef>
                <a:spcPct val="50000"/>
              </a:spcBef>
            </a:pPr>
            <a:r>
              <a:rPr lang="uk-UA" sz="2400" b="1" i="1" dirty="0" smtClean="0">
                <a:solidFill>
                  <a:schemeClr val="tx1"/>
                </a:solidFill>
              </a:rPr>
              <a:t> народилася 29 березня </a:t>
            </a:r>
          </a:p>
          <a:p>
            <a:pPr algn="ctr">
              <a:spcBef>
                <a:spcPct val="50000"/>
              </a:spcBef>
            </a:pPr>
            <a:r>
              <a:rPr lang="uk-UA" sz="2400" b="1" i="1" dirty="0" smtClean="0">
                <a:solidFill>
                  <a:schemeClr val="tx1"/>
                </a:solidFill>
              </a:rPr>
              <a:t>1881р. у с. Білі Ослави на</a:t>
            </a:r>
          </a:p>
          <a:p>
            <a:pPr algn="ctr">
              <a:spcBef>
                <a:spcPct val="50000"/>
              </a:spcBef>
            </a:pPr>
            <a:r>
              <a:rPr lang="uk-UA" sz="2400" b="1" i="1" dirty="0" smtClean="0">
                <a:solidFill>
                  <a:schemeClr val="tx1"/>
                </a:solidFill>
              </a:rPr>
              <a:t> </a:t>
            </a:r>
            <a:r>
              <a:rPr lang="uk-UA" sz="2400" b="1" i="1" dirty="0" err="1" smtClean="0">
                <a:solidFill>
                  <a:schemeClr val="tx1"/>
                </a:solidFill>
              </a:rPr>
              <a:t>Івано-Франківщині</a:t>
            </a:r>
            <a:r>
              <a:rPr lang="uk-UA" sz="2400" b="1" i="1" dirty="0" smtClean="0">
                <a:solidFill>
                  <a:schemeClr val="tx1"/>
                </a:solidFill>
              </a:rPr>
              <a:t> в </a:t>
            </a:r>
          </a:p>
          <a:p>
            <a:pPr algn="ctr">
              <a:spcBef>
                <a:spcPct val="50000"/>
              </a:spcBef>
            </a:pPr>
            <a:r>
              <a:rPr lang="uk-UA" sz="2400" b="1" i="1" dirty="0" smtClean="0">
                <a:solidFill>
                  <a:schemeClr val="tx1"/>
                </a:solidFill>
              </a:rPr>
              <a:t>багатодітній родині </a:t>
            </a:r>
          </a:p>
          <a:p>
            <a:pPr algn="ctr">
              <a:spcBef>
                <a:spcPct val="50000"/>
              </a:spcBef>
            </a:pPr>
            <a:r>
              <a:rPr lang="uk-UA" sz="2400" b="1" i="1" dirty="0" smtClean="0">
                <a:solidFill>
                  <a:schemeClr val="tx1"/>
                </a:solidFill>
              </a:rPr>
              <a:t>лісничого(5 дочок і 1 син).</a:t>
            </a:r>
            <a:endParaRPr lang="ru-RU" sz="2400" b="1" i="1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6124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971600" y="4149080"/>
            <a:ext cx="7344816" cy="2160240"/>
          </a:xfrm>
          <a:prstGeom prst="roundRect">
            <a:avLst/>
          </a:prstGeom>
          <a:solidFill>
            <a:schemeClr val="accent3">
              <a:lumMod val="20000"/>
              <a:lumOff val="80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dirty="0" smtClean="0">
                <a:solidFill>
                  <a:schemeClr val="tx1"/>
                </a:solidFill>
              </a:rPr>
              <a:t>Дівчинка тяглася до науки .А сприяв цьому дідусь по матері, </a:t>
            </a:r>
            <a:r>
              <a:rPr lang="uk-UA" sz="3200" b="1" i="1" dirty="0" smtClean="0">
                <a:solidFill>
                  <a:schemeClr val="tx1"/>
                </a:solidFill>
              </a:rPr>
              <a:t>священик </a:t>
            </a:r>
            <a:r>
              <a:rPr lang="uk-UA" sz="3200" b="1" i="1" dirty="0" smtClean="0">
                <a:solidFill>
                  <a:schemeClr val="tx1"/>
                </a:solidFill>
              </a:rPr>
              <a:t>Микола Волошин , який навчив улюблену внучку читати і писати.</a:t>
            </a:r>
            <a:endParaRPr lang="ru-RU" sz="3200" b="1" i="1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6" name="Picture 2" descr="C:\Documents and Settings\Оля\Рабочий стол\ді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0"/>
            <a:ext cx="4076517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Картинки по запросу карпа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73" y="0"/>
            <a:ext cx="9130127" cy="6858000"/>
          </a:xfrm>
          <a:prstGeom prst="rect">
            <a:avLst/>
          </a:prstGeom>
          <a:noFill/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3276600" y="260350"/>
            <a:ext cx="2573338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4" cstate="print">
            <a:lum bright="-6000"/>
          </a:blip>
          <a:srcRect/>
          <a:stretch>
            <a:fillRect/>
          </a:stretch>
        </p:blipFill>
        <p:spPr bwMode="auto">
          <a:xfrm>
            <a:off x="6372225" y="260350"/>
            <a:ext cx="2324100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5" cstate="print">
            <a:lum bright="-6000"/>
          </a:blip>
          <a:srcRect/>
          <a:stretch>
            <a:fillRect/>
          </a:stretch>
        </p:blipFill>
        <p:spPr bwMode="auto">
          <a:xfrm>
            <a:off x="611188" y="3860800"/>
            <a:ext cx="2135187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2" descr="C:\Documents and Settings\Оля\Рабочий стол\пр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13" y="188913"/>
            <a:ext cx="2457450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6243" y="3790305"/>
            <a:ext cx="207645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8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444208" y="3861048"/>
            <a:ext cx="2160240" cy="2689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Картинки по запросу карпат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1763688" y="692696"/>
            <a:ext cx="5760640" cy="108012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Гра </a:t>
            </a:r>
            <a:r>
              <a:rPr lang="uk-UA" sz="4000" dirty="0" err="1" smtClean="0"/>
              <a:t>“Знайди</a:t>
            </a:r>
            <a:r>
              <a:rPr lang="uk-UA" sz="4000" dirty="0" smtClean="0"/>
              <a:t> </a:t>
            </a:r>
            <a:r>
              <a:rPr lang="uk-UA" sz="4000" dirty="0" err="1" smtClean="0"/>
              <a:t>риму”</a:t>
            </a:r>
            <a:endParaRPr lang="ru-RU" sz="40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99592" y="2132856"/>
            <a:ext cx="7488832" cy="3960440"/>
          </a:xfrm>
          <a:prstGeom prst="roundRect">
            <a:avLst/>
          </a:prstGeom>
          <a:solidFill>
            <a:schemeClr val="accent3">
              <a:lumMod val="40000"/>
              <a:lumOff val="60000"/>
              <a:alpha val="7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solidFill>
                  <a:schemeClr val="tx1"/>
                </a:solidFill>
              </a:rPr>
              <a:t>ліс                  в галузках</a:t>
            </a:r>
          </a:p>
          <a:p>
            <a:pPr algn="ctr"/>
            <a:r>
              <a:rPr lang="uk-UA" sz="4000" dirty="0" smtClean="0">
                <a:solidFill>
                  <a:schemeClr val="tx1"/>
                </a:solidFill>
              </a:rPr>
              <a:t>Буки                  шапочки</a:t>
            </a:r>
          </a:p>
          <a:p>
            <a:pPr algn="ctr"/>
            <a:r>
              <a:rPr lang="uk-UA" sz="4000" dirty="0">
                <a:solidFill>
                  <a:schemeClr val="tx1"/>
                </a:solidFill>
              </a:rPr>
              <a:t>п</a:t>
            </a:r>
            <a:r>
              <a:rPr lang="uk-UA" sz="4000" dirty="0" smtClean="0">
                <a:solidFill>
                  <a:schemeClr val="tx1"/>
                </a:solidFill>
              </a:rPr>
              <a:t>о вербах             у казці </a:t>
            </a:r>
          </a:p>
          <a:p>
            <a:pPr algn="ctr"/>
            <a:r>
              <a:rPr lang="uk-UA" sz="4000" dirty="0">
                <a:solidFill>
                  <a:schemeClr val="tx1"/>
                </a:solidFill>
              </a:rPr>
              <a:t>к</a:t>
            </a:r>
            <a:r>
              <a:rPr lang="uk-UA" sz="4000" dirty="0" smtClean="0">
                <a:solidFill>
                  <a:schemeClr val="tx1"/>
                </a:solidFill>
              </a:rPr>
              <a:t>личе                 </a:t>
            </a:r>
            <a:r>
              <a:rPr lang="uk-UA" sz="4000" dirty="0" err="1" smtClean="0">
                <a:solidFill>
                  <a:schemeClr val="tx1"/>
                </a:solidFill>
              </a:rPr>
              <a:t>мугиче</a:t>
            </a:r>
            <a:r>
              <a:rPr lang="uk-UA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uk-UA" sz="4000" dirty="0">
                <a:solidFill>
                  <a:schemeClr val="tx1"/>
                </a:solidFill>
              </a:rPr>
              <a:t>л</a:t>
            </a:r>
            <a:r>
              <a:rPr lang="uk-UA" sz="4000" dirty="0" smtClean="0">
                <a:solidFill>
                  <a:schemeClr val="tx1"/>
                </a:solidFill>
              </a:rPr>
              <a:t>истки                   дрізд</a:t>
            </a:r>
          </a:p>
          <a:p>
            <a:pPr algn="ctr"/>
            <a:r>
              <a:rPr lang="uk-UA" sz="4000" dirty="0">
                <a:solidFill>
                  <a:schemeClr val="tx1"/>
                </a:solidFill>
              </a:rPr>
              <a:t>л</a:t>
            </a:r>
            <a:r>
              <a:rPr lang="uk-UA" sz="4000" dirty="0" smtClean="0">
                <a:solidFill>
                  <a:schemeClr val="tx1"/>
                </a:solidFill>
              </a:rPr>
              <a:t>асці               голубки</a:t>
            </a:r>
          </a:p>
          <a:p>
            <a:pPr algn="ctr"/>
            <a:r>
              <a:rPr lang="uk-UA" dirty="0" smtClean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uk-UA" dirty="0" smtClean="0">
                <a:solidFill>
                  <a:schemeClr val="tx1"/>
                </a:solidFill>
              </a:rPr>
              <a:t>           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Картинки по запросу карпат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1115616" y="1268760"/>
            <a:ext cx="7272808" cy="4248472"/>
          </a:xfrm>
          <a:prstGeom prst="roundRect">
            <a:avLst/>
          </a:prstGeom>
          <a:solidFill>
            <a:schemeClr val="accent3">
              <a:lumMod val="40000"/>
              <a:lumOff val="60000"/>
              <a:alpha val="4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1"/>
                </a:solidFill>
              </a:rPr>
              <a:t>Ліс – дрізд</a:t>
            </a:r>
          </a:p>
          <a:p>
            <a:pPr algn="ctr"/>
            <a:r>
              <a:rPr lang="uk-UA" sz="4000" b="1" dirty="0" smtClean="0">
                <a:solidFill>
                  <a:schemeClr val="tx1"/>
                </a:solidFill>
              </a:rPr>
              <a:t>Буки </a:t>
            </a:r>
            <a:r>
              <a:rPr lang="uk-UA" sz="4000" b="1" dirty="0" err="1" smtClean="0">
                <a:solidFill>
                  <a:schemeClr val="tx1"/>
                </a:solidFill>
              </a:rPr>
              <a:t>–голубки</a:t>
            </a:r>
            <a:endParaRPr lang="uk-UA" sz="4000" b="1" dirty="0" smtClean="0">
              <a:solidFill>
                <a:schemeClr val="tx1"/>
              </a:solidFill>
            </a:endParaRPr>
          </a:p>
          <a:p>
            <a:pPr algn="ctr"/>
            <a:r>
              <a:rPr lang="uk-UA" sz="4000" b="1" dirty="0" smtClean="0">
                <a:solidFill>
                  <a:schemeClr val="tx1"/>
                </a:solidFill>
              </a:rPr>
              <a:t>По верхах – в галузках</a:t>
            </a:r>
          </a:p>
          <a:p>
            <a:pPr algn="ctr"/>
            <a:r>
              <a:rPr lang="uk-UA" sz="4000" b="1" dirty="0" smtClean="0">
                <a:solidFill>
                  <a:schemeClr val="tx1"/>
                </a:solidFill>
              </a:rPr>
              <a:t>Кличе – </a:t>
            </a:r>
            <a:r>
              <a:rPr lang="uk-UA" sz="4000" b="1" dirty="0" err="1" smtClean="0">
                <a:solidFill>
                  <a:schemeClr val="tx1"/>
                </a:solidFill>
              </a:rPr>
              <a:t>мугиче</a:t>
            </a:r>
            <a:endParaRPr lang="uk-UA" sz="4000" b="1" dirty="0" smtClean="0">
              <a:solidFill>
                <a:schemeClr val="tx1"/>
              </a:solidFill>
            </a:endParaRPr>
          </a:p>
          <a:p>
            <a:pPr algn="ctr"/>
            <a:r>
              <a:rPr lang="uk-UA" sz="4000" b="1" dirty="0" smtClean="0">
                <a:solidFill>
                  <a:schemeClr val="tx1"/>
                </a:solidFill>
              </a:rPr>
              <a:t>Листки  - шапочки</a:t>
            </a:r>
          </a:p>
          <a:p>
            <a:pPr algn="ctr"/>
            <a:r>
              <a:rPr lang="uk-UA" sz="4000" b="1" dirty="0" smtClean="0">
                <a:solidFill>
                  <a:schemeClr val="tx1"/>
                </a:solidFill>
              </a:rPr>
              <a:t>Ласці – у казці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43747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539552" y="908720"/>
            <a:ext cx="7776864" cy="4680520"/>
          </a:xfrm>
          <a:prstGeom prst="roundRect">
            <a:avLst/>
          </a:prstGeom>
          <a:solidFill>
            <a:schemeClr val="accent3">
              <a:lumMod val="40000"/>
              <a:lumOff val="60000"/>
              <a:alpha val="4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1"/>
                </a:solidFill>
              </a:rPr>
              <a:t>А </a:t>
            </a:r>
            <a:r>
              <a:rPr lang="uk-UA" sz="4000" b="1" dirty="0">
                <a:solidFill>
                  <a:schemeClr val="tx1"/>
                </a:solidFill>
              </a:rPr>
              <a:t>тут тихо,тепло нам</a:t>
            </a:r>
            <a:endParaRPr lang="ru-RU" sz="4000" b="1" dirty="0">
              <a:solidFill>
                <a:schemeClr val="tx1"/>
              </a:solidFill>
            </a:endParaRPr>
          </a:p>
          <a:p>
            <a:pPr algn="ctr"/>
            <a:r>
              <a:rPr lang="uk-UA" sz="4000" b="1" dirty="0">
                <a:solidFill>
                  <a:schemeClr val="tx1"/>
                </a:solidFill>
              </a:rPr>
              <a:t>Дрібен дощик </a:t>
            </a:r>
            <a:r>
              <a:rPr lang="uk-UA" sz="4000" b="1" dirty="0" err="1">
                <a:solidFill>
                  <a:schemeClr val="tx1"/>
                </a:solidFill>
              </a:rPr>
              <a:t>пада</a:t>
            </a:r>
            <a:r>
              <a:rPr lang="uk-UA" sz="4000" b="1" dirty="0">
                <a:solidFill>
                  <a:schemeClr val="tx1"/>
                </a:solidFill>
              </a:rPr>
              <a:t> там,</a:t>
            </a:r>
            <a:endParaRPr lang="ru-RU" sz="4000" b="1" dirty="0">
              <a:solidFill>
                <a:schemeClr val="tx1"/>
              </a:solidFill>
            </a:endParaRPr>
          </a:p>
          <a:p>
            <a:pPr algn="ctr"/>
            <a:r>
              <a:rPr lang="uk-UA" sz="4000" b="1" dirty="0">
                <a:solidFill>
                  <a:schemeClr val="tx1"/>
                </a:solidFill>
              </a:rPr>
              <a:t>У світлиці чистенькій,</a:t>
            </a:r>
            <a:endParaRPr lang="ru-RU" sz="4000" b="1" dirty="0">
              <a:solidFill>
                <a:schemeClr val="tx1"/>
              </a:solidFill>
            </a:endParaRPr>
          </a:p>
          <a:p>
            <a:pPr algn="ctr"/>
            <a:r>
              <a:rPr lang="uk-UA" sz="4000" b="1" dirty="0">
                <a:solidFill>
                  <a:schemeClr val="tx1"/>
                </a:solidFill>
              </a:rPr>
              <a:t>Віченька стуліть!</a:t>
            </a:r>
            <a:endParaRPr lang="ru-RU" sz="4000" b="1" dirty="0">
              <a:solidFill>
                <a:schemeClr val="tx1"/>
              </a:solidFill>
            </a:endParaRPr>
          </a:p>
          <a:p>
            <a:pPr algn="ctr"/>
            <a:r>
              <a:rPr lang="uk-UA" sz="4000" b="1" dirty="0">
                <a:solidFill>
                  <a:schemeClr val="tx1"/>
                </a:solidFill>
              </a:rPr>
              <a:t>При матусі рідненькій,</a:t>
            </a:r>
            <a:endParaRPr lang="ru-RU" sz="4000" b="1" dirty="0">
              <a:solidFill>
                <a:schemeClr val="tx1"/>
              </a:solidFill>
            </a:endParaRPr>
          </a:p>
          <a:p>
            <a:pPr algn="ctr"/>
            <a:r>
              <a:rPr lang="uk-UA" sz="4000" b="1" dirty="0">
                <a:solidFill>
                  <a:schemeClr val="tx1"/>
                </a:solidFill>
              </a:rPr>
              <a:t>Спіть, діточки, спіть</a:t>
            </a:r>
            <a:r>
              <a:rPr lang="uk-UA" sz="4000" b="1" dirty="0" smtClean="0">
                <a:solidFill>
                  <a:schemeClr val="tx1"/>
                </a:solidFill>
              </a:rPr>
              <a:t>,</a:t>
            </a:r>
            <a:endParaRPr lang="ru-RU" sz="4000" b="1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71600" y="188640"/>
            <a:ext cx="6840760" cy="83671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chemeClr val="tx1"/>
                </a:solidFill>
              </a:rPr>
              <a:t>Вправа </a:t>
            </a:r>
            <a:r>
              <a:rPr lang="uk-UA" sz="3600" dirty="0" err="1" smtClean="0">
                <a:solidFill>
                  <a:schemeClr val="tx1"/>
                </a:solidFill>
              </a:rPr>
              <a:t>“Відновлення”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208</Words>
  <Application>Microsoft Office PowerPoint</Application>
  <PresentationFormat>Экран (4:3)</PresentationFormat>
  <Paragraphs>68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Аня</dc:creator>
  <cp:lastModifiedBy>Аня</cp:lastModifiedBy>
  <cp:revision>3</cp:revision>
  <dcterms:created xsi:type="dcterms:W3CDTF">2017-02-06T13:25:28Z</dcterms:created>
  <dcterms:modified xsi:type="dcterms:W3CDTF">2017-02-06T17:52:44Z</dcterms:modified>
</cp:coreProperties>
</file>