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0" r:id="rId2"/>
    <p:sldId id="258" r:id="rId3"/>
    <p:sldId id="277" r:id="rId4"/>
    <p:sldId id="279" r:id="rId5"/>
    <p:sldId id="284" r:id="rId6"/>
    <p:sldId id="285" r:id="rId7"/>
    <p:sldId id="291" r:id="rId8"/>
    <p:sldId id="294" r:id="rId9"/>
    <p:sldId id="295" r:id="rId10"/>
    <p:sldId id="296" r:id="rId11"/>
    <p:sldId id="290" r:id="rId12"/>
    <p:sldId id="273" r:id="rId13"/>
    <p:sldId id="272" r:id="rId14"/>
    <p:sldId id="297" r:id="rId15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8A8"/>
    <a:srgbClr val="0055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9" d="100"/>
        <a:sy n="5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738E32-9B56-43C9-BF3D-2977CCE9307A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1ABADE-CA45-4A8E-BD48-75405FC128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3459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A8E64-94DD-4145-89FB-2B6BBE43D80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062B-979A-43E6-B498-D0D31ED80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A8E64-94DD-4145-89FB-2B6BBE43D80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062B-979A-43E6-B498-D0D31ED80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A8E64-94DD-4145-89FB-2B6BBE43D80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062B-979A-43E6-B498-D0D31ED80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A8E64-94DD-4145-89FB-2B6BBE43D80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062B-979A-43E6-B498-D0D31ED80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A8E64-94DD-4145-89FB-2B6BBE43D80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062B-979A-43E6-B498-D0D31ED80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A8E64-94DD-4145-89FB-2B6BBE43D80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062B-979A-43E6-B498-D0D31ED80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A8E64-94DD-4145-89FB-2B6BBE43D80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062B-979A-43E6-B498-D0D31ED80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A8E64-94DD-4145-89FB-2B6BBE43D80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062B-979A-43E6-B498-D0D31ED80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A8E64-94DD-4145-89FB-2B6BBE43D80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062B-979A-43E6-B498-D0D31ED80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3" y="273053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A8E64-94DD-4145-89FB-2B6BBE43D80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062B-979A-43E6-B498-D0D31ED80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A8E64-94DD-4145-89FB-2B6BBE43D80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062B-979A-43E6-B498-D0D31ED80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FA8E64-94DD-4145-89FB-2B6BBE43D800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0F062B-979A-43E6-B498-D0D31ED80B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media1.mp3"/><Relationship Id="rId13" Type="http://schemas.microsoft.com/office/2007/relationships/media" Target="../media/media4.mp3"/><Relationship Id="rId18" Type="http://schemas.openxmlformats.org/officeDocument/2006/relationships/image" Target="../media/image17.png"/><Relationship Id="rId3" Type="http://schemas.openxmlformats.org/officeDocument/2006/relationships/audio" Target="file:///F:\&#1055;&#1110;&#1089;&#1085;&#1110;\3_&#1054;&#1089;&#1110;&#1085;&#1085;&#1110;&#1081;%20&#1076;&#1077;&#1085;&#1100;.mp3" TargetMode="External"/><Relationship Id="rId21" Type="http://schemas.openxmlformats.org/officeDocument/2006/relationships/image" Target="../media/image20.png"/><Relationship Id="rId7" Type="http://schemas.microsoft.com/office/2007/relationships/media" Target="../media/media1.mp3"/><Relationship Id="rId12" Type="http://schemas.openxmlformats.org/officeDocument/2006/relationships/audio" Target="../media/media3.mp3"/><Relationship Id="rId17" Type="http://schemas.openxmlformats.org/officeDocument/2006/relationships/slideLayout" Target="../slideLayouts/slideLayout7.xml"/><Relationship Id="rId2" Type="http://schemas.openxmlformats.org/officeDocument/2006/relationships/audio" Target="file:///F:\&#1055;&#1110;&#1089;&#1085;&#1110;\2_&#1057;&#1090;&#1072;&#1074;&#1080;&#1090;&#1100;%20&#1086;&#1089;&#1110;&#1085;&#1100;.mp3" TargetMode="External"/><Relationship Id="rId16" Type="http://schemas.openxmlformats.org/officeDocument/2006/relationships/audio" Target="../media/media5.mp3"/><Relationship Id="rId20" Type="http://schemas.openxmlformats.org/officeDocument/2006/relationships/image" Target="../media/image19.jpeg"/><Relationship Id="rId1" Type="http://schemas.openxmlformats.org/officeDocument/2006/relationships/audio" Target="file:///F:\&#1055;&#1110;&#1089;&#1085;&#1110;\1_&#1065;&#1077;%20&#1087;&#1072;&#1093;&#1085;&#1077;%20&#1089;&#1110;&#1085;&#1086;.mp3" TargetMode="External"/><Relationship Id="rId6" Type="http://schemas.openxmlformats.org/officeDocument/2006/relationships/audio" Target="file:///F:\&#1055;&#1110;&#1089;&#1085;&#1110;\6_&#1052;&#1072;&#1088;&#1085;&#1091;&#1074;&#1072;&#1083;&#1080;%20&#1083;&#1110;&#1090;&#1077;&#1095;&#1082;&#1086;.mp3" TargetMode="External"/><Relationship Id="rId11" Type="http://schemas.microsoft.com/office/2007/relationships/media" Target="../media/media3.mp3"/><Relationship Id="rId5" Type="http://schemas.openxmlformats.org/officeDocument/2006/relationships/audio" Target="file:///F:\&#1055;&#1110;&#1089;&#1085;&#1110;\5_&#1042;&#1080;&#1093;&#1086;&#1076;&#1078;&#1091;%20&#1074;%20&#1089;&#1072;&#1076;.mp3" TargetMode="External"/><Relationship Id="rId15" Type="http://schemas.microsoft.com/office/2007/relationships/media" Target="../media/media5.mp3"/><Relationship Id="rId10" Type="http://schemas.openxmlformats.org/officeDocument/2006/relationships/audio" Target="../media/media2.mp3"/><Relationship Id="rId19" Type="http://schemas.openxmlformats.org/officeDocument/2006/relationships/image" Target="../media/image18.png"/><Relationship Id="rId4" Type="http://schemas.openxmlformats.org/officeDocument/2006/relationships/audio" Target="file:///F:\&#1055;&#1110;&#1089;&#1085;&#1110;\4_&#1051;&#1080;&#1089;&#1090;&#1086;&#1087;&#1072;&#1076;.mp3" TargetMode="External"/><Relationship Id="rId9" Type="http://schemas.microsoft.com/office/2007/relationships/media" Target="../media/media2.mp3"/><Relationship Id="rId14" Type="http://schemas.openxmlformats.org/officeDocument/2006/relationships/audio" Target="../media/media4.mp3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620688"/>
            <a:ext cx="4355045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259632" y="4581128"/>
            <a:ext cx="640871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Ліна  Василівна  Костенко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Поет, прозаїк, культуролог, перекладач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8963" y="1243013"/>
            <a:ext cx="3562350" cy="375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429124" y="2214554"/>
            <a:ext cx="428624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«Все тече, все змінюється»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«Неможливо двічі ввійти в одну і ту ж річку»… «бо протікає інша вода»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785786" y="5286388"/>
            <a:ext cx="314327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Геракліт </a:t>
            </a: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Ефеський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544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483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рр.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до н. 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е.)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00044"/>
            <a:ext cx="8358245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714481" y="928672"/>
            <a:ext cx="5929355" cy="550920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uk-UA" sz="28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endParaRPr lang="uk-UA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uk-U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Ліна Василівна Костенко</a:t>
            </a:r>
          </a:p>
          <a:p>
            <a:pPr algn="ctr"/>
            <a:endParaRPr lang="uk-UA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uk-UA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“Річка</a:t>
            </a:r>
            <a:r>
              <a:rPr lang="uk-U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uk-UA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Геракліта”</a:t>
            </a:r>
            <a:endParaRPr lang="uk-UA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uk-U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Книга – музика. </a:t>
            </a:r>
          </a:p>
          <a:p>
            <a:pPr algn="ctr"/>
            <a:r>
              <a:rPr lang="uk-U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Книга – живопис. </a:t>
            </a:r>
          </a:p>
          <a:p>
            <a:pPr algn="ctr"/>
            <a:r>
              <a:rPr lang="uk-U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Книга зустрічей та діалогів</a:t>
            </a:r>
          </a:p>
          <a:p>
            <a:pPr algn="ctr"/>
            <a:endParaRPr lang="uk-UA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endParaRPr lang="ru-RU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1_Ще пахне сін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8"/>
          <a:stretch>
            <a:fillRect/>
          </a:stretch>
        </p:blipFill>
        <p:spPr>
          <a:xfrm>
            <a:off x="571472" y="357166"/>
            <a:ext cx="304800" cy="304800"/>
          </a:xfrm>
          <a:prstGeom prst="rect">
            <a:avLst/>
          </a:prstGeom>
        </p:spPr>
      </p:pic>
      <p:pic>
        <p:nvPicPr>
          <p:cNvPr id="16" name="2_Ставить осінь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9"/>
          <a:stretch>
            <a:fillRect/>
          </a:stretch>
        </p:blipFill>
        <p:spPr>
          <a:xfrm>
            <a:off x="1214414" y="357166"/>
            <a:ext cx="304800" cy="304800"/>
          </a:xfrm>
          <a:prstGeom prst="rect">
            <a:avLst/>
          </a:prstGeom>
        </p:spPr>
      </p:pic>
      <p:pic>
        <p:nvPicPr>
          <p:cNvPr id="17" name="3_Осінній день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9"/>
          <a:stretch>
            <a:fillRect/>
          </a:stretch>
        </p:blipFill>
        <p:spPr>
          <a:xfrm>
            <a:off x="1857356" y="357166"/>
            <a:ext cx="304800" cy="304800"/>
          </a:xfrm>
          <a:prstGeom prst="rect">
            <a:avLst/>
          </a:prstGeom>
        </p:spPr>
      </p:pic>
      <p:pic>
        <p:nvPicPr>
          <p:cNvPr id="18" name="4_Листопад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9"/>
          <a:stretch>
            <a:fillRect/>
          </a:stretch>
        </p:blipFill>
        <p:spPr>
          <a:xfrm>
            <a:off x="2357422" y="357166"/>
            <a:ext cx="304800" cy="304800"/>
          </a:xfrm>
          <a:prstGeom prst="rect">
            <a:avLst/>
          </a:prstGeom>
        </p:spPr>
      </p:pic>
      <p:pic>
        <p:nvPicPr>
          <p:cNvPr id="19" name="5_Виходжу в сад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9"/>
          <a:stretch>
            <a:fillRect/>
          </a:stretch>
        </p:blipFill>
        <p:spPr>
          <a:xfrm>
            <a:off x="2928926" y="357166"/>
            <a:ext cx="304800" cy="304800"/>
          </a:xfrm>
          <a:prstGeom prst="rect">
            <a:avLst/>
          </a:prstGeom>
        </p:spPr>
      </p:pic>
      <p:pic>
        <p:nvPicPr>
          <p:cNvPr id="20" name="6_Марнували літечко.mp3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19"/>
          <a:stretch>
            <a:fillRect/>
          </a:stretch>
        </p:blipFill>
        <p:spPr>
          <a:xfrm>
            <a:off x="3500430" y="428604"/>
            <a:ext cx="304800" cy="304800"/>
          </a:xfrm>
          <a:prstGeom prst="rect">
            <a:avLst/>
          </a:prstGeom>
        </p:spPr>
      </p:pic>
      <p:pic>
        <p:nvPicPr>
          <p:cNvPr id="21" name="Рисунок 20" descr="The-best-top-autumn-desktop-wallpapers-18.jp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1_Ще пахне сіно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14272" y="123804"/>
            <a:ext cx="609600" cy="609600"/>
          </a:xfrm>
          <a:prstGeom prst="rect">
            <a:avLst/>
          </a:prstGeom>
        </p:spPr>
      </p:pic>
      <p:pic>
        <p:nvPicPr>
          <p:cNvPr id="3" name="2_Ставить осінь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934569" y="150742"/>
            <a:ext cx="609600" cy="609600"/>
          </a:xfrm>
          <a:prstGeom prst="rect">
            <a:avLst/>
          </a:prstGeom>
        </p:spPr>
      </p:pic>
      <p:pic>
        <p:nvPicPr>
          <p:cNvPr id="4" name="3_Осінній день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747822" y="172188"/>
            <a:ext cx="609600" cy="609600"/>
          </a:xfrm>
          <a:prstGeom prst="rect">
            <a:avLst/>
          </a:prstGeom>
        </p:spPr>
      </p:pic>
      <p:pic>
        <p:nvPicPr>
          <p:cNvPr id="5" name="4_Листопад.mp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2515280" y="195717"/>
            <a:ext cx="609600" cy="609600"/>
          </a:xfrm>
          <a:prstGeom prst="rect">
            <a:avLst/>
          </a:prstGeom>
        </p:spPr>
      </p:pic>
      <p:pic>
        <p:nvPicPr>
          <p:cNvPr id="6" name="5_Виходжу в сад.mp3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3348030" y="20476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213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7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307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699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7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219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2263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972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1984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5029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47013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3015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30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54717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4699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421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597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7502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Ліна Костенко - Осінній день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5"/>
            <a:ext cx="8258204" cy="5786477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3600" dirty="0" smtClean="0"/>
              <a:t>Закінчіть речення</a:t>
            </a:r>
          </a:p>
          <a:p>
            <a:endParaRPr lang="uk-UA" dirty="0" smtClean="0"/>
          </a:p>
          <a:p>
            <a:r>
              <a:rPr lang="uk-UA" dirty="0" smtClean="0"/>
              <a:t>1</a:t>
            </a:r>
            <a:r>
              <a:rPr lang="uk-UA" sz="3600" dirty="0" smtClean="0"/>
              <a:t>. </a:t>
            </a:r>
            <a:r>
              <a:rPr lang="uk-UA" dirty="0" smtClean="0"/>
              <a:t>Я переконався, що твори Ліни Костенко…</a:t>
            </a:r>
          </a:p>
          <a:p>
            <a:r>
              <a:rPr lang="uk-UA" dirty="0" smtClean="0"/>
              <a:t>2. Книжка </a:t>
            </a:r>
            <a:r>
              <a:rPr lang="uk-UA" dirty="0" err="1" smtClean="0"/>
              <a:t>“Річка</a:t>
            </a:r>
            <a:r>
              <a:rPr lang="uk-UA" dirty="0" smtClean="0"/>
              <a:t> </a:t>
            </a:r>
            <a:r>
              <a:rPr lang="uk-UA" dirty="0" err="1" smtClean="0"/>
              <a:t>Геракліта”</a:t>
            </a:r>
            <a:r>
              <a:rPr lang="uk-UA" dirty="0" smtClean="0"/>
              <a:t> допомогла мені зрозуміти…</a:t>
            </a:r>
          </a:p>
          <a:p>
            <a:r>
              <a:rPr lang="uk-UA" dirty="0" smtClean="0"/>
              <a:t>3. Найбільший мій успіх…</a:t>
            </a:r>
          </a:p>
          <a:p>
            <a:r>
              <a:rPr lang="uk-UA" dirty="0" smtClean="0"/>
              <a:t>4. Для мене залишилося незрозумілим…</a:t>
            </a:r>
          </a:p>
          <a:p>
            <a:r>
              <a:rPr lang="uk-UA" dirty="0" smtClean="0"/>
              <a:t>5. На наступному уроці я хочу…</a:t>
            </a:r>
          </a:p>
          <a:p>
            <a:r>
              <a:rPr lang="uk-UA" dirty="0" smtClean="0"/>
              <a:t>6. У майбутньому…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Лариса\гераклита\Изображение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9" y="785797"/>
            <a:ext cx="2831005" cy="4525963"/>
          </a:xfrm>
          <a:prstGeom prst="rect">
            <a:avLst/>
          </a:prstGeom>
          <a:noFill/>
        </p:spPr>
      </p:pic>
      <p:pic>
        <p:nvPicPr>
          <p:cNvPr id="2051" name="Picture 3" descr="d:\Мои документы\Лариса\гераклита\Изображение 00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5" y="785797"/>
            <a:ext cx="270928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72072"/>
          </a:xfrm>
        </p:spPr>
        <p:txBody>
          <a:bodyPr>
            <a:normAutofit/>
          </a:bodyPr>
          <a:lstStyle/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pPr marL="0" lvl="4" indent="0" algn="ctr">
              <a:buNone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Оксана  </a:t>
            </a:r>
            <a:r>
              <a:rPr lang="uk-UA" sz="3200" dirty="0" err="1" smtClean="0">
                <a:latin typeface="Times New Roman" pitchFamily="18" charset="0"/>
                <a:cs typeface="Times New Roman" pitchFamily="18" charset="0"/>
              </a:rPr>
              <a:t>Пахльовська</a:t>
            </a: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4" indent="0"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Письменник, культуролог, лауреат Національної премії України імені Тараса Шевченка (2010 р.)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7" y="1071546"/>
            <a:ext cx="3071835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1142984"/>
            <a:ext cx="228601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929191" y="4214819"/>
            <a:ext cx="3857652" cy="1777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Дмитро 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Дроздовський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Літературознавець, письменник, журналіст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142984"/>
            <a:ext cx="4429157" cy="365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d:\Мои документы\Лариса\гераклита\Изображение 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5" y="642918"/>
            <a:ext cx="3071835" cy="550072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473" y="5214952"/>
            <a:ext cx="4786347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Сергій </a:t>
            </a:r>
            <a:r>
              <a:rPr lang="uk-UA" sz="3200" dirty="0" err="1" smtClean="0">
                <a:latin typeface="Times New Roman" pitchFamily="18" charset="0"/>
                <a:cs typeface="Times New Roman" pitchFamily="18" charset="0"/>
              </a:rPr>
              <a:t>Якутович</a:t>
            </a: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Народний художник України, лауреат Національної премії України імені Т.Г. Шевченка (2004 р.)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d:\Мои документы\Лариса\гераклита\Изображение 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14290"/>
            <a:ext cx="3643338" cy="6429396"/>
          </a:xfrm>
          <a:prstGeom prst="rect">
            <a:avLst/>
          </a:prstGeom>
          <a:noFill/>
        </p:spPr>
      </p:pic>
      <p:pic>
        <p:nvPicPr>
          <p:cNvPr id="3" name="Picture 2" descr="d:\Мои документы\Лариса\гераклита\Изображение 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14290"/>
            <a:ext cx="3714776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Мои документы\Лариса\гераклита\Изображение 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85728"/>
            <a:ext cx="3643338" cy="6357982"/>
          </a:xfrm>
          <a:prstGeom prst="rect">
            <a:avLst/>
          </a:prstGeom>
          <a:noFill/>
        </p:spPr>
      </p:pic>
      <p:pic>
        <p:nvPicPr>
          <p:cNvPr id="3" name="Picture 2" descr="d:\Мои документы\Лариса\гераклита\Изображение 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85728"/>
            <a:ext cx="3643338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71480"/>
            <a:ext cx="7929617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428604"/>
            <a:ext cx="7786741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428604"/>
            <a:ext cx="7858179" cy="621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154</Words>
  <Application>Microsoft Office PowerPoint</Application>
  <PresentationFormat>Экран (4:3)</PresentationFormat>
  <Paragraphs>36</Paragraphs>
  <Slides>14</Slides>
  <Notes>0</Notes>
  <HiddenSlides>0</HiddenSlides>
  <MMClips>12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Владмир</cp:lastModifiedBy>
  <cp:revision>25</cp:revision>
  <dcterms:created xsi:type="dcterms:W3CDTF">2012-01-31T18:28:18Z</dcterms:created>
  <dcterms:modified xsi:type="dcterms:W3CDTF">2017-02-15T21:08:43Z</dcterms:modified>
</cp:coreProperties>
</file>