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F3294478-2B78-40AF-B3E5-4F13D6FCA10E}" type="datetimeFigureOut">
              <a:rPr lang="uk-UA" smtClean="0"/>
              <a:t>16.11.2016</a:t>
            </a:fld>
            <a:endParaRPr lang="uk-UA"/>
          </a:p>
        </p:txBody>
      </p:sp>
      <p:sp>
        <p:nvSpPr>
          <p:cNvPr id="16" name="Номер слайда 15"/>
          <p:cNvSpPr>
            <a:spLocks noGrp="1"/>
          </p:cNvSpPr>
          <p:nvPr>
            <p:ph type="sldNum" sz="quarter" idx="11"/>
          </p:nvPr>
        </p:nvSpPr>
        <p:spPr/>
        <p:txBody>
          <a:bodyPr/>
          <a:lstStyle/>
          <a:p>
            <a:fld id="{ABD515FA-BF6F-4780-B36D-3AFDCF1151D9}" type="slidenum">
              <a:rPr lang="uk-UA" smtClean="0"/>
              <a:t>‹#›</a:t>
            </a:fld>
            <a:endParaRPr lang="uk-UA"/>
          </a:p>
        </p:txBody>
      </p:sp>
      <p:sp>
        <p:nvSpPr>
          <p:cNvPr id="17" name="Нижний колонтитул 16"/>
          <p:cNvSpPr>
            <a:spLocks noGrp="1"/>
          </p:cNvSpPr>
          <p:nvPr>
            <p:ph type="ftr" sz="quarter" idx="12"/>
          </p:nvPr>
        </p:nvSpPr>
        <p:spPr/>
        <p:txBody>
          <a:bodyPr/>
          <a:lstStyle/>
          <a:p>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3294478-2B78-40AF-B3E5-4F13D6FCA10E}"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ABD515FA-BF6F-4780-B36D-3AFDCF1151D9}" type="slidenum">
              <a:rPr lang="uk-UA" smtClean="0"/>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3294478-2B78-40AF-B3E5-4F13D6FCA10E}"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ABD515FA-BF6F-4780-B36D-3AFDCF1151D9}" type="slidenum">
              <a:rPr lang="uk-UA" smtClean="0"/>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F3294478-2B78-40AF-B3E5-4F13D6FCA10E}" type="datetimeFigureOut">
              <a:rPr lang="uk-UA" smtClean="0"/>
              <a:t>16.11.2016</a:t>
            </a:fld>
            <a:endParaRPr lang="uk-UA"/>
          </a:p>
        </p:txBody>
      </p:sp>
      <p:sp>
        <p:nvSpPr>
          <p:cNvPr id="15" name="Номер слайда 14"/>
          <p:cNvSpPr>
            <a:spLocks noGrp="1"/>
          </p:cNvSpPr>
          <p:nvPr>
            <p:ph type="sldNum" sz="quarter" idx="15"/>
          </p:nvPr>
        </p:nvSpPr>
        <p:spPr/>
        <p:txBody>
          <a:bodyPr/>
          <a:lstStyle>
            <a:lvl1pPr algn="ctr">
              <a:defRPr/>
            </a:lvl1pPr>
          </a:lstStyle>
          <a:p>
            <a:fld id="{ABD515FA-BF6F-4780-B36D-3AFDCF1151D9}" type="slidenum">
              <a:rPr lang="uk-UA" smtClean="0"/>
              <a:t>‹#›</a:t>
            </a:fld>
            <a:endParaRPr lang="uk-UA"/>
          </a:p>
        </p:txBody>
      </p:sp>
      <p:sp>
        <p:nvSpPr>
          <p:cNvPr id="16" name="Нижний колонтитул 15"/>
          <p:cNvSpPr>
            <a:spLocks noGrp="1"/>
          </p:cNvSpPr>
          <p:nvPr>
            <p:ph type="ftr" sz="quarter" idx="16"/>
          </p:nvPr>
        </p:nvSpPr>
        <p:spPr/>
        <p:txBody>
          <a:bodyPr/>
          <a:lstStyle/>
          <a:p>
            <a:endParaRPr lang="uk-UA"/>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F3294478-2B78-40AF-B3E5-4F13D6FCA10E}"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ABD515FA-BF6F-4780-B36D-3AFDCF1151D9}" type="slidenum">
              <a:rPr lang="uk-UA" smtClean="0"/>
              <a:t>‹#›</a:t>
            </a:fld>
            <a:endParaRPr lang="uk-UA"/>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F3294478-2B78-40AF-B3E5-4F13D6FCA10E}" type="datetimeFigureOut">
              <a:rPr lang="uk-UA" smtClean="0"/>
              <a:t>16.11.2016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ABD515FA-BF6F-4780-B36D-3AFDCF1151D9}" type="slidenum">
              <a:rPr lang="uk-UA" smtClean="0"/>
              <a:t>‹#›</a:t>
            </a:fld>
            <a:endParaRPr lang="uk-UA"/>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ABD515FA-BF6F-4780-B36D-3AFDCF1151D9}" type="slidenum">
              <a:rPr lang="uk-UA" smtClean="0"/>
              <a:t>‹#›</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7" name="Дата 6"/>
          <p:cNvSpPr>
            <a:spLocks noGrp="1"/>
          </p:cNvSpPr>
          <p:nvPr>
            <p:ph type="dt" sz="half" idx="10"/>
          </p:nvPr>
        </p:nvSpPr>
        <p:spPr/>
        <p:txBody>
          <a:bodyPr/>
          <a:lstStyle/>
          <a:p>
            <a:fld id="{F3294478-2B78-40AF-B3E5-4F13D6FCA10E}" type="datetimeFigureOut">
              <a:rPr lang="uk-UA" smtClean="0"/>
              <a:t>16.11.2016</a:t>
            </a:fld>
            <a:endParaRPr lang="uk-UA"/>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F3294478-2B78-40AF-B3E5-4F13D6FCA10E}" type="datetimeFigureOut">
              <a:rPr lang="uk-UA" smtClean="0"/>
              <a:t>16.11.2016</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ABD515FA-BF6F-4780-B36D-3AFDCF1151D9}" type="slidenum">
              <a:rPr lang="uk-UA" smtClean="0"/>
              <a:t>‹#›</a:t>
            </a:fld>
            <a:endParaRPr lang="uk-UA"/>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3294478-2B78-40AF-B3E5-4F13D6FCA10E}" type="datetimeFigureOut">
              <a:rPr lang="uk-UA" smtClean="0"/>
              <a:t>16.11.2016</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ABD515FA-BF6F-4780-B36D-3AFDCF1151D9}"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F3294478-2B78-40AF-B3E5-4F13D6FCA10E}" type="datetimeFigureOut">
              <a:rPr lang="uk-UA" smtClean="0"/>
              <a:t>16.11.2016</a:t>
            </a:fld>
            <a:endParaRPr lang="uk-UA"/>
          </a:p>
        </p:txBody>
      </p:sp>
      <p:sp>
        <p:nvSpPr>
          <p:cNvPr id="9" name="Номер слайда 8"/>
          <p:cNvSpPr>
            <a:spLocks noGrp="1"/>
          </p:cNvSpPr>
          <p:nvPr>
            <p:ph type="sldNum" sz="quarter" idx="15"/>
          </p:nvPr>
        </p:nvSpPr>
        <p:spPr/>
        <p:txBody>
          <a:bodyPr/>
          <a:lstStyle/>
          <a:p>
            <a:fld id="{ABD515FA-BF6F-4780-B36D-3AFDCF1151D9}" type="slidenum">
              <a:rPr lang="uk-UA" smtClean="0"/>
              <a:t>‹#›</a:t>
            </a:fld>
            <a:endParaRPr lang="uk-UA"/>
          </a:p>
        </p:txBody>
      </p:sp>
      <p:sp>
        <p:nvSpPr>
          <p:cNvPr id="10" name="Нижний колонтитул 9"/>
          <p:cNvSpPr>
            <a:spLocks noGrp="1"/>
          </p:cNvSpPr>
          <p:nvPr>
            <p:ph type="ftr" sz="quarter" idx="16"/>
          </p:nvPr>
        </p:nvSpPr>
        <p:spPr/>
        <p:txBody>
          <a:bodyPr/>
          <a:lstStyle/>
          <a:p>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F3294478-2B78-40AF-B3E5-4F13D6FCA10E}" type="datetimeFigureOut">
              <a:rPr lang="uk-UA" smtClean="0"/>
              <a:t>16.11.2016</a:t>
            </a:fld>
            <a:endParaRPr lang="uk-UA"/>
          </a:p>
        </p:txBody>
      </p:sp>
      <p:sp>
        <p:nvSpPr>
          <p:cNvPr id="9" name="Номер слайда 8"/>
          <p:cNvSpPr>
            <a:spLocks noGrp="1"/>
          </p:cNvSpPr>
          <p:nvPr>
            <p:ph type="sldNum" sz="quarter" idx="11"/>
          </p:nvPr>
        </p:nvSpPr>
        <p:spPr/>
        <p:txBody>
          <a:bodyPr/>
          <a:lstStyle/>
          <a:p>
            <a:fld id="{ABD515FA-BF6F-4780-B36D-3AFDCF1151D9}" type="slidenum">
              <a:rPr lang="uk-UA" smtClean="0"/>
              <a:t>‹#›</a:t>
            </a:fld>
            <a:endParaRPr lang="uk-UA"/>
          </a:p>
        </p:txBody>
      </p:sp>
      <p:sp>
        <p:nvSpPr>
          <p:cNvPr id="10" name="Нижний колонтитул 9"/>
          <p:cNvSpPr>
            <a:spLocks noGrp="1"/>
          </p:cNvSpPr>
          <p:nvPr>
            <p:ph type="ftr" sz="quarter" idx="12"/>
          </p:nvPr>
        </p:nvSpPr>
        <p:spPr/>
        <p:txBody>
          <a:bodyPr/>
          <a:lstStyle/>
          <a:p>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3294478-2B78-40AF-B3E5-4F13D6FCA10E}" type="datetimeFigureOut">
              <a:rPr lang="uk-UA" smtClean="0"/>
              <a:t>16.11.2016</a:t>
            </a:fld>
            <a:endParaRPr lang="uk-UA"/>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uk-UA"/>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BD515FA-BF6F-4780-B36D-3AFDCF1151D9}" type="slidenum">
              <a:rPr lang="uk-UA" smtClean="0"/>
              <a:t>‹#›</a:t>
            </a:fld>
            <a:endParaRPr lang="uk-UA"/>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1433732"/>
            <a:ext cx="8305800" cy="2859364"/>
          </a:xfrm>
        </p:spPr>
        <p:txBody>
          <a:bodyPr/>
          <a:lstStyle/>
          <a:p>
            <a:r>
              <a:rPr lang="uk-UA" dirty="0" smtClean="0"/>
              <a:t>Життя та творчість </a:t>
            </a:r>
            <a:br>
              <a:rPr lang="uk-UA" dirty="0" smtClean="0"/>
            </a:br>
            <a:r>
              <a:rPr lang="uk-UA" dirty="0" smtClean="0"/>
              <a:t>Адріана Феофановича Кащенко</a:t>
            </a:r>
            <a:endParaRPr lang="uk-U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uk-UA" dirty="0"/>
          </a:p>
        </p:txBody>
      </p:sp>
      <p:sp>
        <p:nvSpPr>
          <p:cNvPr id="3" name="Заголовок 2"/>
          <p:cNvSpPr>
            <a:spLocks noGrp="1"/>
          </p:cNvSpPr>
          <p:nvPr>
            <p:ph type="title"/>
          </p:nvPr>
        </p:nvSpPr>
        <p:spPr/>
        <p:txBody>
          <a:bodyPr>
            <a:normAutofit fontScale="90000"/>
          </a:bodyPr>
          <a:lstStyle/>
          <a:p>
            <a:r>
              <a:rPr lang="uk-UA" dirty="0" smtClean="0"/>
              <a:t>Деякі фото з життя Адріана Кащенко</a:t>
            </a:r>
            <a:endParaRPr lang="uk-UA" dirty="0"/>
          </a:p>
        </p:txBody>
      </p:sp>
      <p:pic>
        <p:nvPicPr>
          <p:cNvPr id="1026" name="Picture 2" descr="C:\Users\dan\Desktop\Кащенко_А.jpg"/>
          <p:cNvPicPr>
            <a:picLocks noChangeAspect="1" noChangeArrowheads="1"/>
          </p:cNvPicPr>
          <p:nvPr/>
        </p:nvPicPr>
        <p:blipFill>
          <a:blip r:embed="rId2" cstate="print"/>
          <a:srcRect/>
          <a:stretch>
            <a:fillRect/>
          </a:stretch>
        </p:blipFill>
        <p:spPr bwMode="auto">
          <a:xfrm>
            <a:off x="467544" y="1577975"/>
            <a:ext cx="4032448" cy="4443313"/>
          </a:xfrm>
          <a:prstGeom prst="rect">
            <a:avLst/>
          </a:prstGeom>
          <a:noFill/>
        </p:spPr>
      </p:pic>
      <p:pic>
        <p:nvPicPr>
          <p:cNvPr id="1027" name="Picture 3" descr="C:\Users\dan\Desktop\Кащенко_А2.jpg"/>
          <p:cNvPicPr>
            <a:picLocks noChangeAspect="1" noChangeArrowheads="1"/>
          </p:cNvPicPr>
          <p:nvPr/>
        </p:nvPicPr>
        <p:blipFill>
          <a:blip r:embed="rId3" cstate="print"/>
          <a:srcRect/>
          <a:stretch>
            <a:fillRect/>
          </a:stretch>
        </p:blipFill>
        <p:spPr bwMode="auto">
          <a:xfrm>
            <a:off x="4499992" y="1522100"/>
            <a:ext cx="4248472" cy="449918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Autofit/>
          </a:bodyPr>
          <a:lstStyle/>
          <a:p>
            <a:r>
              <a:rPr lang="vi-VN" sz="2400" b="1" dirty="0" smtClean="0"/>
              <a:t>Ка́щенко Адріа́н Феофа́нович</a:t>
            </a:r>
            <a:r>
              <a:rPr lang="vi-VN" sz="2400" dirty="0" smtClean="0"/>
              <a:t> (*19 вересня (1 жовтня) 1858 — †16 березня 1921) — український письменник, автор численних прозових творів про вікопомну </a:t>
            </a:r>
            <a:r>
              <a:rPr lang="vi-VN" sz="2400" dirty="0" smtClean="0"/>
              <a:t>героїку</a:t>
            </a:r>
            <a:r>
              <a:rPr lang="uk-UA" sz="2400" dirty="0" smtClean="0"/>
              <a:t> </a:t>
            </a:r>
          </a:p>
          <a:p>
            <a:pPr>
              <a:buNone/>
            </a:pPr>
            <a:r>
              <a:rPr lang="vi-VN" sz="2400" dirty="0" smtClean="0"/>
              <a:t>Запорозької </a:t>
            </a:r>
            <a:r>
              <a:rPr lang="vi-VN" sz="2400" dirty="0" smtClean="0"/>
              <a:t>Січі. Його перу належать оповідання — «Запорозька слава», «На руїнах Січі», «Мандрівка на пороги», у повістях «З Дніпра на Дунай», «Зруйноване гніздо» він показав трагічну долю козацтва після знищення Запорозької Січі. Створив галерею портретів національних героїв України у творах: «Над Кодацьким порогом» (Про гетьмана Івана Сулиму); «Гетьман Сагайдачний», «Кость Гордієнко-Головко — останній лицар Запорожжя».</a:t>
            </a:r>
            <a:endParaRPr lang="uk-UA" sz="2400" dirty="0"/>
          </a:p>
        </p:txBody>
      </p:sp>
      <p:sp>
        <p:nvSpPr>
          <p:cNvPr id="3" name="Заголовок 2"/>
          <p:cNvSpPr>
            <a:spLocks noGrp="1"/>
          </p:cNvSpPr>
          <p:nvPr>
            <p:ph type="title"/>
          </p:nvPr>
        </p:nvSpPr>
        <p:spPr/>
        <p:txBody>
          <a:bodyPr/>
          <a:lstStyle/>
          <a:p>
            <a:r>
              <a:rPr lang="uk-UA" dirty="0" smtClean="0"/>
              <a:t>Біографія письменника</a:t>
            </a:r>
            <a:endParaRPr lang="uk-U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uk-UA" dirty="0" smtClean="0"/>
              <a:t>Адріан Феофанович Кащенко народився 19 вересня 1858 року в родині небагатого поміщика Феофана Гавриловича Кащенка, родовід якого сягає часів Запорозької </a:t>
            </a:r>
            <a:r>
              <a:rPr lang="uk-UA" dirty="0" smtClean="0"/>
              <a:t>Січі в </a:t>
            </a:r>
            <a:r>
              <a:rPr lang="uk-UA" dirty="0" smtClean="0"/>
              <a:t>пору її розквіту. Батько був небагатим поміщиком, власником хутора Веселого, який входив до складу </a:t>
            </a:r>
            <a:r>
              <a:rPr lang="uk-UA" dirty="0" err="1" smtClean="0"/>
              <a:t>Лукашівської</a:t>
            </a:r>
            <a:r>
              <a:rPr lang="uk-UA" dirty="0" smtClean="0"/>
              <a:t> </a:t>
            </a:r>
            <a:r>
              <a:rPr lang="uk-UA" dirty="0" smtClean="0"/>
              <a:t>волості </a:t>
            </a:r>
            <a:r>
              <a:rPr lang="uk-UA" dirty="0" err="1" smtClean="0"/>
              <a:t>Олександрівського</a:t>
            </a:r>
            <a:r>
              <a:rPr lang="uk-UA" dirty="0" smtClean="0"/>
              <a:t>  повіту Катеринославської </a:t>
            </a:r>
            <a:r>
              <a:rPr lang="uk-UA" dirty="0" smtClean="0"/>
              <a:t>губернії. Сім'я </a:t>
            </a:r>
            <a:r>
              <a:rPr lang="uk-UA" dirty="0" err="1" smtClean="0"/>
              <a:t>Кащенків</a:t>
            </a:r>
            <a:r>
              <a:rPr lang="uk-UA" dirty="0" smtClean="0"/>
              <a:t> </a:t>
            </a:r>
            <a:r>
              <a:rPr lang="uk-UA" dirty="0" smtClean="0"/>
              <a:t>була великою — п'ятеро хлопців і чотири дівчини. Всі діти здобули ґрунтовну освіту та добре виховання. Двом із них — найменшому Адріанові та старшому від нього на три роки Миколі — судилося відіграти помітну роль в історії культури свого народу.</a:t>
            </a:r>
          </a:p>
          <a:p>
            <a:endParaRPr lang="uk-UA" dirty="0"/>
          </a:p>
        </p:txBody>
      </p:sp>
      <p:sp>
        <p:nvSpPr>
          <p:cNvPr id="3" name="Заголовок 2"/>
          <p:cNvSpPr>
            <a:spLocks noGrp="1"/>
          </p:cNvSpPr>
          <p:nvPr>
            <p:ph type="title"/>
          </p:nvPr>
        </p:nvSpPr>
        <p:spPr/>
        <p:txBody>
          <a:bodyPr/>
          <a:lstStyle/>
          <a:p>
            <a:pPr algn="ctr"/>
            <a:r>
              <a:rPr lang="uk-UA" dirty="0" smtClean="0"/>
              <a:t>Життєпис</a:t>
            </a:r>
            <a:endParaRPr lang="uk-U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idx="1"/>
          </p:nvPr>
        </p:nvSpPr>
        <p:spPr>
          <a:xfrm>
            <a:off x="457200" y="404813"/>
            <a:ext cx="8229600" cy="6192539"/>
          </a:xfrm>
        </p:spPr>
        <p:txBody>
          <a:bodyPr>
            <a:normAutofit fontScale="40000" lnSpcReduction="20000"/>
          </a:bodyPr>
          <a:lstStyle/>
          <a:p>
            <a:r>
              <a:rPr lang="uk-UA" sz="5000" dirty="0" smtClean="0"/>
              <a:t>У багатодітних сім'ях діти рано стають самостійними, часто старші виховують молодших. Так було і в </a:t>
            </a:r>
            <a:r>
              <a:rPr lang="uk-UA" sz="5000" dirty="0" err="1" smtClean="0"/>
              <a:t>Кащенків</a:t>
            </a:r>
            <a:r>
              <a:rPr lang="uk-UA" sz="5000" dirty="0" smtClean="0"/>
              <a:t>. Спокійний і мрійливий Адріан мав собі за наставника енергійного та заповзятливого Миколу. В дорослому житті їхні інтереси розійшлися. Микола Кащенко став знаменитим ученим з двома докторськими дипломами, дійсним членом АН УРСР. Він був засновником і директором Київського ботанічного саду. Адріан обрав собі невдячну долю українського літератора. В 1867 р. Адріан вступив до Катеринославської гімназії, де вже навчався Микола. Вони разом оселилися в старшої сестри Марії, а потім у іншої сестри Єлизавети. І тут сталася дивовижна річ. Хоча хлопець був, як писав брат Микола, "працелюбним, тихим, рівним вдачею, і незворушно спокійним", навчання в гімназії йому аж ніяк не давалося. Через деякий час Адріан зважується на рішучий вчинок. Залишає гімназію після третього класу і вступає до юнкерського училища. Але, на відміну від найстаршого брата, який дослужився до генерала, Адріан не зробив військової кар'єри. Прослуживши кілька років офіцером, він, як свідчить брат Микола, вступив на дрібну службу в управління залізниці (був контролером у поїздах). Оселившись у Катеринославі, одружився, купив маленький будиночок на вулиці Польовій, з невеликої платні допомагав навіть старим батькам, а коли в 1888 році померла мати, він узяв на своє утримання батька і доглядав його до смерті. Свої ж глибокі душевні запити задовольняв посильною працею на ниві українського письменства</a:t>
            </a:r>
            <a:r>
              <a:rPr lang="uk-UA" dirty="0" smtClean="0"/>
              <a:t>.</a:t>
            </a:r>
            <a:endParaRPr lang="uk-U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r>
              <a:rPr lang="ru-RU" dirty="0" err="1" smtClean="0"/>
              <a:t>Адріан</a:t>
            </a:r>
            <a:r>
              <a:rPr lang="ru-RU" dirty="0" smtClean="0"/>
              <a:t> Кащенко починав </a:t>
            </a:r>
            <a:r>
              <a:rPr lang="ru-RU" dirty="0" err="1" smtClean="0"/>
              <a:t>свій</a:t>
            </a:r>
            <a:r>
              <a:rPr lang="ru-RU" dirty="0" smtClean="0"/>
              <a:t> шлях у </a:t>
            </a:r>
            <a:r>
              <a:rPr lang="ru-RU" dirty="0" err="1" smtClean="0"/>
              <a:t>літературу</a:t>
            </a:r>
            <a:r>
              <a:rPr lang="ru-RU" dirty="0" smtClean="0"/>
              <a:t> </a:t>
            </a:r>
            <a:r>
              <a:rPr lang="ru-RU" dirty="0" err="1" smtClean="0"/>
              <a:t>з</a:t>
            </a:r>
            <a:r>
              <a:rPr lang="ru-RU" dirty="0" smtClean="0"/>
              <a:t> </a:t>
            </a:r>
            <a:r>
              <a:rPr lang="ru-RU" dirty="0" err="1" smtClean="0"/>
              <a:t>друкування</a:t>
            </a:r>
            <a:r>
              <a:rPr lang="ru-RU" dirty="0" smtClean="0"/>
              <a:t> </a:t>
            </a:r>
            <a:r>
              <a:rPr lang="ru-RU" dirty="0" err="1" smtClean="0"/>
              <a:t>народних</a:t>
            </a:r>
            <a:r>
              <a:rPr lang="ru-RU" dirty="0" smtClean="0"/>
              <a:t> легенд, </a:t>
            </a:r>
            <a:r>
              <a:rPr lang="ru-RU" dirty="0" err="1" smtClean="0"/>
              <a:t>переказів</a:t>
            </a:r>
            <a:r>
              <a:rPr lang="ru-RU" dirty="0" smtClean="0"/>
              <a:t>, </a:t>
            </a:r>
            <a:r>
              <a:rPr lang="ru-RU" dirty="0" err="1" smtClean="0"/>
              <a:t>казок</a:t>
            </a:r>
            <a:r>
              <a:rPr lang="ru-RU" dirty="0" smtClean="0"/>
              <a:t>. У 1883 </a:t>
            </a:r>
            <a:r>
              <a:rPr lang="ru-RU" dirty="0" err="1" smtClean="0"/>
              <a:t>році</a:t>
            </a:r>
            <a:r>
              <a:rPr lang="ru-RU" dirty="0" smtClean="0"/>
              <a:t> </a:t>
            </a:r>
            <a:r>
              <a:rPr lang="ru-RU" dirty="0" err="1" smtClean="0"/>
              <a:t>виходить</a:t>
            </a:r>
            <a:r>
              <a:rPr lang="ru-RU" dirty="0" smtClean="0"/>
              <a:t> книга «</a:t>
            </a:r>
            <a:r>
              <a:rPr lang="ru-RU" dirty="0" err="1" smtClean="0"/>
              <a:t>Жар-птиця</a:t>
            </a:r>
            <a:r>
              <a:rPr lang="ru-RU" dirty="0" smtClean="0"/>
              <a:t>, </a:t>
            </a:r>
            <a:r>
              <a:rPr lang="ru-RU" dirty="0" err="1" smtClean="0"/>
              <a:t>або</a:t>
            </a:r>
            <a:r>
              <a:rPr lang="ru-RU" dirty="0" smtClean="0"/>
              <a:t> З паном не братайся, у </a:t>
            </a:r>
            <a:r>
              <a:rPr lang="ru-RU" dirty="0" err="1" smtClean="0"/>
              <a:t>прийми</a:t>
            </a:r>
            <a:r>
              <a:rPr lang="ru-RU" dirty="0" smtClean="0"/>
              <a:t> не бери </a:t>
            </a:r>
            <a:r>
              <a:rPr lang="ru-RU" dirty="0" err="1" smtClean="0"/>
              <a:t>і</a:t>
            </a:r>
            <a:r>
              <a:rPr lang="ru-RU" dirty="0" smtClean="0"/>
              <a:t> </a:t>
            </a:r>
            <a:r>
              <a:rPr lang="ru-RU" dirty="0" err="1" smtClean="0"/>
              <a:t>жінці</a:t>
            </a:r>
            <a:r>
              <a:rPr lang="ru-RU" dirty="0" smtClean="0"/>
              <a:t> </a:t>
            </a:r>
            <a:r>
              <a:rPr lang="ru-RU" dirty="0" err="1" smtClean="0"/>
              <a:t>правди</a:t>
            </a:r>
            <a:r>
              <a:rPr lang="ru-RU" dirty="0" smtClean="0"/>
              <a:t> не кажи». </a:t>
            </a:r>
            <a:r>
              <a:rPr lang="ru-RU" dirty="0" err="1" smtClean="0"/>
              <a:t>Якби</a:t>
            </a:r>
            <a:r>
              <a:rPr lang="ru-RU" dirty="0" smtClean="0"/>
              <a:t> </a:t>
            </a:r>
            <a:r>
              <a:rPr lang="ru-RU" dirty="0" err="1" smtClean="0"/>
              <a:t>ця</a:t>
            </a:r>
            <a:r>
              <a:rPr lang="ru-RU" dirty="0" smtClean="0"/>
              <a:t> скромна книжка </a:t>
            </a:r>
            <a:r>
              <a:rPr lang="ru-RU" dirty="0" err="1" smtClean="0"/>
              <a:t>була</a:t>
            </a:r>
            <a:r>
              <a:rPr lang="ru-RU" dirty="0" smtClean="0"/>
              <a:t> </a:t>
            </a:r>
            <a:r>
              <a:rPr lang="ru-RU" dirty="0" err="1" smtClean="0"/>
              <a:t>єдиною</a:t>
            </a:r>
            <a:r>
              <a:rPr lang="ru-RU" dirty="0" smtClean="0"/>
              <a:t> в </a:t>
            </a:r>
            <a:r>
              <a:rPr lang="ru-RU" dirty="0" err="1" smtClean="0"/>
              <a:t>його</a:t>
            </a:r>
            <a:r>
              <a:rPr lang="ru-RU" dirty="0" smtClean="0"/>
              <a:t> </a:t>
            </a:r>
            <a:r>
              <a:rPr lang="ru-RU" dirty="0" err="1" smtClean="0"/>
              <a:t>творчості</a:t>
            </a:r>
            <a:r>
              <a:rPr lang="ru-RU" dirty="0" smtClean="0"/>
              <a:t>, то </a:t>
            </a:r>
            <a:r>
              <a:rPr lang="ru-RU" dirty="0" err="1" smtClean="0"/>
              <a:t>і</a:t>
            </a:r>
            <a:r>
              <a:rPr lang="ru-RU" dirty="0" smtClean="0"/>
              <a:t> </a:t>
            </a:r>
            <a:r>
              <a:rPr lang="ru-RU" dirty="0" err="1" smtClean="0"/>
              <a:t>тоді</a:t>
            </a:r>
            <a:r>
              <a:rPr lang="ru-RU" dirty="0" smtClean="0"/>
              <a:t> б ми </a:t>
            </a:r>
            <a:r>
              <a:rPr lang="ru-RU" dirty="0" err="1" smtClean="0"/>
              <a:t>згадували</a:t>
            </a:r>
            <a:r>
              <a:rPr lang="ru-RU" dirty="0" smtClean="0"/>
              <a:t> </a:t>
            </a:r>
            <a:r>
              <a:rPr lang="ru-RU" dirty="0" err="1" smtClean="0"/>
              <a:t>його</a:t>
            </a:r>
            <a:r>
              <a:rPr lang="ru-RU" dirty="0" smtClean="0"/>
              <a:t> </a:t>
            </a:r>
            <a:r>
              <a:rPr lang="ru-RU" dirty="0" err="1" smtClean="0"/>
              <a:t>ім'я</a:t>
            </a:r>
            <a:r>
              <a:rPr lang="ru-RU" dirty="0" smtClean="0"/>
              <a:t> — </a:t>
            </a:r>
            <a:r>
              <a:rPr lang="ru-RU" dirty="0" err="1" smtClean="0"/>
              <a:t>адже</a:t>
            </a:r>
            <a:r>
              <a:rPr lang="ru-RU" dirty="0" smtClean="0"/>
              <a:t> </a:t>
            </a:r>
            <a:r>
              <a:rPr lang="ru-RU" dirty="0" err="1" smtClean="0"/>
              <a:t>з</a:t>
            </a:r>
            <a:r>
              <a:rPr lang="ru-RU" dirty="0" smtClean="0"/>
              <a:t> </a:t>
            </a:r>
            <a:r>
              <a:rPr lang="ru-RU" dirty="0" err="1" smtClean="0"/>
              <a:t>цієї</a:t>
            </a:r>
            <a:r>
              <a:rPr lang="ru-RU" dirty="0" smtClean="0"/>
              <a:t> книжечки </a:t>
            </a:r>
            <a:r>
              <a:rPr lang="ru-RU" dirty="0" err="1" smtClean="0"/>
              <a:t>починається</a:t>
            </a:r>
            <a:r>
              <a:rPr lang="ru-RU" dirty="0" smtClean="0"/>
              <a:t> </a:t>
            </a:r>
            <a:r>
              <a:rPr lang="ru-RU" dirty="0" err="1" smtClean="0"/>
              <a:t>відлік</a:t>
            </a:r>
            <a:r>
              <a:rPr lang="ru-RU" dirty="0" smtClean="0"/>
              <a:t> </a:t>
            </a:r>
            <a:r>
              <a:rPr lang="ru-RU" dirty="0" err="1" smtClean="0"/>
              <a:t>українського</a:t>
            </a:r>
            <a:r>
              <a:rPr lang="ru-RU" dirty="0" smtClean="0"/>
              <a:t> </a:t>
            </a:r>
            <a:r>
              <a:rPr lang="ru-RU" dirty="0" err="1" smtClean="0"/>
              <a:t>художнього</a:t>
            </a:r>
            <a:r>
              <a:rPr lang="ru-RU" dirty="0" smtClean="0"/>
              <a:t> </a:t>
            </a:r>
            <a:r>
              <a:rPr lang="ru-RU" dirty="0" err="1" smtClean="0"/>
              <a:t>друкованого</a:t>
            </a:r>
            <a:r>
              <a:rPr lang="ru-RU" dirty="0" smtClean="0"/>
              <a:t> слова на </a:t>
            </a:r>
            <a:r>
              <a:rPr lang="ru-RU" dirty="0" err="1" smtClean="0"/>
              <a:t>Придніпров'ї</a:t>
            </a:r>
            <a:r>
              <a:rPr lang="ru-RU" dirty="0" smtClean="0"/>
              <a:t>.</a:t>
            </a:r>
          </a:p>
          <a:p>
            <a:r>
              <a:rPr lang="ru-RU" dirty="0" err="1" smtClean="0"/>
              <a:t>А.Кащенку</a:t>
            </a:r>
            <a:r>
              <a:rPr lang="ru-RU" dirty="0" smtClean="0"/>
              <a:t> </a:t>
            </a:r>
            <a:r>
              <a:rPr lang="ru-RU" dirty="0" err="1" smtClean="0"/>
              <a:t>судилося</a:t>
            </a:r>
            <a:r>
              <a:rPr lang="ru-RU" dirty="0" smtClean="0"/>
              <a:t> стати </a:t>
            </a:r>
            <a:r>
              <a:rPr lang="ru-RU" dirty="0" err="1" smtClean="0"/>
              <a:t>популярним</a:t>
            </a:r>
            <a:r>
              <a:rPr lang="ru-RU" dirty="0" smtClean="0"/>
              <a:t> </a:t>
            </a:r>
            <a:r>
              <a:rPr lang="ru-RU" dirty="0" err="1" smtClean="0"/>
              <a:t>історичним</a:t>
            </a:r>
            <a:r>
              <a:rPr lang="ru-RU" dirty="0" smtClean="0"/>
              <a:t> </a:t>
            </a:r>
            <a:r>
              <a:rPr lang="ru-RU" dirty="0" err="1" smtClean="0"/>
              <a:t>повістярем</a:t>
            </a:r>
            <a:r>
              <a:rPr lang="ru-RU" dirty="0" smtClean="0"/>
              <a:t>, </a:t>
            </a:r>
            <a:r>
              <a:rPr lang="ru-RU" dirty="0" err="1" smtClean="0"/>
              <a:t>який</a:t>
            </a:r>
            <a:r>
              <a:rPr lang="ru-RU" dirty="0" smtClean="0"/>
              <a:t> у </a:t>
            </a:r>
            <a:r>
              <a:rPr lang="ru-RU" dirty="0" err="1" smtClean="0"/>
              <a:t>своїх</a:t>
            </a:r>
            <a:r>
              <a:rPr lang="ru-RU" dirty="0" smtClean="0"/>
              <a:t> </a:t>
            </a:r>
            <a:r>
              <a:rPr lang="ru-RU" dirty="0" err="1" smtClean="0"/>
              <a:t>творах</a:t>
            </a:r>
            <a:r>
              <a:rPr lang="ru-RU" dirty="0" smtClean="0"/>
              <a:t> </a:t>
            </a:r>
            <a:r>
              <a:rPr lang="ru-RU" dirty="0" err="1" smtClean="0"/>
              <a:t>популяризував</a:t>
            </a:r>
            <a:r>
              <a:rPr lang="ru-RU" dirty="0" smtClean="0"/>
              <a:t> </a:t>
            </a:r>
            <a:r>
              <a:rPr lang="ru-RU" dirty="0" err="1" smtClean="0"/>
              <a:t>славне</a:t>
            </a:r>
            <a:r>
              <a:rPr lang="ru-RU" dirty="0" smtClean="0"/>
              <a:t> </a:t>
            </a:r>
            <a:r>
              <a:rPr lang="ru-RU" dirty="0" err="1" smtClean="0"/>
              <a:t>минуле</a:t>
            </a:r>
            <a:r>
              <a:rPr lang="ru-RU" dirty="0" smtClean="0"/>
              <a:t> </a:t>
            </a:r>
            <a:r>
              <a:rPr lang="ru-RU" dirty="0" err="1" smtClean="0"/>
              <a:t>рідного</a:t>
            </a:r>
            <a:r>
              <a:rPr lang="ru-RU" dirty="0" smtClean="0"/>
              <a:t> народу («</a:t>
            </a:r>
            <a:r>
              <a:rPr lang="ru-RU" dirty="0" err="1" smtClean="0"/>
              <a:t>Запорозька</a:t>
            </a:r>
            <a:r>
              <a:rPr lang="ru-RU" dirty="0" smtClean="0"/>
              <a:t> слава», «На </a:t>
            </a:r>
            <a:r>
              <a:rPr lang="ru-RU" dirty="0" err="1" smtClean="0"/>
              <a:t>руїнах</a:t>
            </a:r>
            <a:r>
              <a:rPr lang="ru-RU" dirty="0" smtClean="0"/>
              <a:t> </a:t>
            </a:r>
            <a:r>
              <a:rPr lang="ru-RU" dirty="0" err="1" smtClean="0"/>
              <a:t>Січі</a:t>
            </a:r>
            <a:r>
              <a:rPr lang="ru-RU" dirty="0" smtClean="0"/>
              <a:t>», «</a:t>
            </a:r>
            <a:r>
              <a:rPr lang="ru-RU" dirty="0" err="1" smtClean="0"/>
              <a:t>Під</a:t>
            </a:r>
            <a:r>
              <a:rPr lang="ru-RU" dirty="0" smtClean="0"/>
              <a:t> </a:t>
            </a:r>
            <a:r>
              <a:rPr lang="ru-RU" dirty="0" err="1" smtClean="0"/>
              <a:t>Корсунем</a:t>
            </a:r>
            <a:r>
              <a:rPr lang="ru-RU" dirty="0" smtClean="0"/>
              <a:t>», «</a:t>
            </a:r>
            <a:r>
              <a:rPr lang="ru-RU" dirty="0" err="1" smtClean="0"/>
              <a:t>Зруйноване</a:t>
            </a:r>
            <a:r>
              <a:rPr lang="ru-RU" dirty="0" smtClean="0"/>
              <a:t> </a:t>
            </a:r>
            <a:r>
              <a:rPr lang="ru-RU" dirty="0" err="1" smtClean="0"/>
              <a:t>гніздо</a:t>
            </a:r>
            <a:r>
              <a:rPr lang="ru-RU" dirty="0" smtClean="0"/>
              <a:t>» та </a:t>
            </a:r>
            <a:r>
              <a:rPr lang="ru-RU" dirty="0" err="1" smtClean="0"/>
              <a:t>інші</a:t>
            </a:r>
            <a:r>
              <a:rPr lang="ru-RU" dirty="0" smtClean="0"/>
              <a:t>). </a:t>
            </a:r>
            <a:r>
              <a:rPr lang="ru-RU" dirty="0" err="1" smtClean="0"/>
              <a:t>Основна</a:t>
            </a:r>
            <a:r>
              <a:rPr lang="ru-RU" dirty="0" smtClean="0"/>
              <a:t> </a:t>
            </a:r>
            <a:r>
              <a:rPr lang="ru-RU" dirty="0" err="1" smtClean="0"/>
              <a:t>його</a:t>
            </a:r>
            <a:r>
              <a:rPr lang="ru-RU" dirty="0" smtClean="0"/>
              <a:t> </a:t>
            </a:r>
            <a:r>
              <a:rPr lang="ru-RU" dirty="0" err="1" smtClean="0"/>
              <a:t>праця</a:t>
            </a:r>
            <a:r>
              <a:rPr lang="ru-RU" dirty="0" smtClean="0"/>
              <a:t> — «</a:t>
            </a:r>
            <a:r>
              <a:rPr lang="ru-RU" dirty="0" err="1" smtClean="0"/>
              <a:t>Оповідання</a:t>
            </a:r>
            <a:r>
              <a:rPr lang="ru-RU" dirty="0" smtClean="0"/>
              <a:t> про </a:t>
            </a:r>
            <a:r>
              <a:rPr lang="ru-RU" dirty="0" err="1" smtClean="0"/>
              <a:t>славне</a:t>
            </a:r>
            <a:r>
              <a:rPr lang="ru-RU" dirty="0" smtClean="0"/>
              <a:t> </a:t>
            </a:r>
            <a:r>
              <a:rPr lang="ru-RU" dirty="0" err="1" smtClean="0"/>
              <a:t>Військо</a:t>
            </a:r>
            <a:r>
              <a:rPr lang="ru-RU" dirty="0" smtClean="0"/>
              <a:t> </a:t>
            </a:r>
            <a:r>
              <a:rPr lang="ru-RU" dirty="0" err="1" smtClean="0"/>
              <a:t>Запорозьке</a:t>
            </a:r>
            <a:r>
              <a:rPr lang="ru-RU" dirty="0" smtClean="0"/>
              <a:t> </a:t>
            </a:r>
            <a:r>
              <a:rPr lang="ru-RU" dirty="0" err="1" smtClean="0"/>
              <a:t>низове</a:t>
            </a:r>
            <a:r>
              <a:rPr lang="ru-RU" dirty="0" smtClean="0"/>
              <a:t>» — стала </a:t>
            </a:r>
            <a:r>
              <a:rPr lang="ru-RU" dirty="0" err="1" smtClean="0"/>
              <a:t>бестселером</a:t>
            </a:r>
            <a:r>
              <a:rPr lang="ru-RU" dirty="0" smtClean="0"/>
              <a:t>.</a:t>
            </a:r>
          </a:p>
          <a:p>
            <a:r>
              <a:rPr lang="ru-RU" dirty="0" err="1" smtClean="0"/>
              <a:t>Літературний</a:t>
            </a:r>
            <a:r>
              <a:rPr lang="ru-RU" dirty="0" smtClean="0"/>
              <a:t> </a:t>
            </a:r>
            <a:r>
              <a:rPr lang="ru-RU" dirty="0" err="1" smtClean="0"/>
              <a:t>доробок</a:t>
            </a:r>
            <a:r>
              <a:rPr lang="ru-RU" dirty="0" smtClean="0"/>
              <a:t> </a:t>
            </a:r>
            <a:r>
              <a:rPr lang="ru-RU" dirty="0" err="1" smtClean="0"/>
              <a:t>письменника</a:t>
            </a:r>
            <a:r>
              <a:rPr lang="ru-RU" dirty="0" smtClean="0"/>
              <a:t>, не </a:t>
            </a:r>
            <a:r>
              <a:rPr lang="ru-RU" dirty="0" err="1" smtClean="0"/>
              <a:t>такий</a:t>
            </a:r>
            <a:r>
              <a:rPr lang="ru-RU" dirty="0" smtClean="0"/>
              <a:t> уже </a:t>
            </a:r>
            <a:r>
              <a:rPr lang="ru-RU" dirty="0" err="1" smtClean="0"/>
              <a:t>й</a:t>
            </a:r>
            <a:r>
              <a:rPr lang="ru-RU" dirty="0" smtClean="0"/>
              <a:t> </a:t>
            </a:r>
            <a:r>
              <a:rPr lang="ru-RU" dirty="0" err="1" smtClean="0"/>
              <a:t>малий</a:t>
            </a:r>
            <a:r>
              <a:rPr lang="ru-RU" dirty="0" smtClean="0"/>
              <a:t>, </a:t>
            </a:r>
            <a:r>
              <a:rPr lang="ru-RU" dirty="0" err="1" smtClean="0"/>
              <a:t>ще</a:t>
            </a:r>
            <a:r>
              <a:rPr lang="ru-RU" dirty="0" smtClean="0"/>
              <a:t> не </a:t>
            </a:r>
            <a:r>
              <a:rPr lang="ru-RU" dirty="0" err="1" smtClean="0"/>
              <a:t>зібраний</a:t>
            </a:r>
            <a:r>
              <a:rPr lang="ru-RU" dirty="0" smtClean="0"/>
              <a:t> </a:t>
            </a:r>
            <a:r>
              <a:rPr lang="ru-RU" dirty="0" err="1" smtClean="0"/>
              <a:t>і</a:t>
            </a:r>
            <a:r>
              <a:rPr lang="ru-RU" dirty="0" smtClean="0"/>
              <a:t> </a:t>
            </a:r>
            <a:r>
              <a:rPr lang="ru-RU" dirty="0" err="1" smtClean="0"/>
              <a:t>зовсім</a:t>
            </a:r>
            <a:r>
              <a:rPr lang="ru-RU" dirty="0" smtClean="0"/>
              <a:t> </a:t>
            </a:r>
            <a:r>
              <a:rPr lang="ru-RU" dirty="0" err="1" smtClean="0"/>
              <a:t>не</a:t>
            </a:r>
            <a:r>
              <a:rPr lang="ru-RU" dirty="0" smtClean="0"/>
              <a:t> </a:t>
            </a:r>
            <a:r>
              <a:rPr lang="ru-RU" dirty="0" err="1" smtClean="0"/>
              <a:t>вивчений</a:t>
            </a:r>
            <a:r>
              <a:rPr lang="ru-RU" dirty="0" smtClean="0"/>
              <a:t>. У </a:t>
            </a:r>
            <a:r>
              <a:rPr lang="ru-RU" dirty="0" err="1" smtClean="0"/>
              <a:t>Радянській</a:t>
            </a:r>
            <a:r>
              <a:rPr lang="ru-RU" dirty="0" smtClean="0"/>
              <a:t> </a:t>
            </a:r>
            <a:r>
              <a:rPr lang="ru-RU" dirty="0" err="1" smtClean="0"/>
              <a:t>Україні</a:t>
            </a:r>
            <a:r>
              <a:rPr lang="ru-RU" dirty="0" smtClean="0"/>
              <a:t> </a:t>
            </a:r>
            <a:r>
              <a:rPr lang="ru-RU" dirty="0" err="1" smtClean="0"/>
              <a:t>знайомство</a:t>
            </a:r>
            <a:r>
              <a:rPr lang="ru-RU" dirty="0" smtClean="0"/>
              <a:t> </a:t>
            </a:r>
            <a:r>
              <a:rPr lang="ru-RU" dirty="0" err="1" smtClean="0"/>
              <a:t>з</a:t>
            </a:r>
            <a:r>
              <a:rPr lang="ru-RU" dirty="0" smtClean="0"/>
              <a:t> А. </a:t>
            </a:r>
            <a:r>
              <a:rPr lang="ru-RU" dirty="0" err="1" smtClean="0"/>
              <a:t>Кащенком</a:t>
            </a:r>
            <a:r>
              <a:rPr lang="ru-RU" dirty="0" smtClean="0"/>
              <a:t> </a:t>
            </a:r>
            <a:r>
              <a:rPr lang="ru-RU" dirty="0" err="1" smtClean="0"/>
              <a:t>тривало</a:t>
            </a:r>
            <a:r>
              <a:rPr lang="ru-RU" dirty="0" smtClean="0"/>
              <a:t> до 1933 року, на </a:t>
            </a:r>
            <a:r>
              <a:rPr lang="ru-RU" dirty="0" err="1" smtClean="0"/>
              <a:t>Західній</a:t>
            </a:r>
            <a:r>
              <a:rPr lang="ru-RU" dirty="0" smtClean="0"/>
              <a:t> — </a:t>
            </a:r>
            <a:r>
              <a:rPr lang="ru-RU" dirty="0" err="1" smtClean="0"/>
              <a:t>років</a:t>
            </a:r>
            <a:r>
              <a:rPr lang="ru-RU" dirty="0" smtClean="0"/>
              <a:t> </a:t>
            </a:r>
            <a:r>
              <a:rPr lang="ru-RU" dirty="0" err="1" smtClean="0"/>
              <a:t>на</a:t>
            </a:r>
            <a:r>
              <a:rPr lang="ru-RU" dirty="0" smtClean="0"/>
              <a:t> </a:t>
            </a:r>
            <a:r>
              <a:rPr lang="ru-RU" dirty="0" err="1" smtClean="0"/>
              <a:t>дванадцять</a:t>
            </a:r>
            <a:r>
              <a:rPr lang="ru-RU" dirty="0" smtClean="0"/>
              <a:t> </a:t>
            </a:r>
            <a:r>
              <a:rPr lang="ru-RU" dirty="0" err="1" smtClean="0"/>
              <a:t>довше</a:t>
            </a:r>
            <a:r>
              <a:rPr lang="ru-RU" dirty="0" smtClean="0"/>
              <a:t>. В роки культу </a:t>
            </a:r>
            <a:r>
              <a:rPr lang="ru-RU" dirty="0" err="1" smtClean="0"/>
              <a:t>і</a:t>
            </a:r>
            <a:r>
              <a:rPr lang="ru-RU" dirty="0" smtClean="0"/>
              <a:t> застою на </a:t>
            </a:r>
            <a:r>
              <a:rPr lang="ru-RU" dirty="0" err="1" smtClean="0"/>
              <a:t>його</a:t>
            </a:r>
            <a:r>
              <a:rPr lang="ru-RU" dirty="0" smtClean="0"/>
              <a:t> книги </a:t>
            </a:r>
            <a:r>
              <a:rPr lang="ru-RU" dirty="0" err="1" smtClean="0"/>
              <a:t>було</a:t>
            </a:r>
            <a:r>
              <a:rPr lang="ru-RU" dirty="0" smtClean="0"/>
              <a:t> </a:t>
            </a:r>
            <a:r>
              <a:rPr lang="ru-RU" dirty="0" err="1" smtClean="0"/>
              <a:t>накладено</a:t>
            </a:r>
            <a:r>
              <a:rPr lang="ru-RU" dirty="0" smtClean="0"/>
              <a:t> </a:t>
            </a:r>
            <a:r>
              <a:rPr lang="ru-RU" dirty="0" err="1" smtClean="0"/>
              <a:t>категоричне</a:t>
            </a:r>
            <a:r>
              <a:rPr lang="ru-RU" dirty="0" smtClean="0"/>
              <a:t> табу. </a:t>
            </a:r>
            <a:r>
              <a:rPr lang="ru-RU" dirty="0" err="1" smtClean="0"/>
              <a:t>Після</a:t>
            </a:r>
            <a:r>
              <a:rPr lang="ru-RU" dirty="0" smtClean="0"/>
              <a:t> </a:t>
            </a:r>
            <a:r>
              <a:rPr lang="ru-RU" dirty="0" err="1" smtClean="0"/>
              <a:t>майже</a:t>
            </a:r>
            <a:r>
              <a:rPr lang="ru-RU" dirty="0" smtClean="0"/>
              <a:t> шести </a:t>
            </a:r>
            <a:r>
              <a:rPr lang="ru-RU" dirty="0" err="1" smtClean="0"/>
              <a:t>десятиліть</a:t>
            </a:r>
            <a:r>
              <a:rPr lang="ru-RU" dirty="0" smtClean="0"/>
              <a:t> </a:t>
            </a:r>
            <a:r>
              <a:rPr lang="ru-RU" dirty="0" err="1" smtClean="0"/>
              <a:t>мовчання</a:t>
            </a:r>
            <a:r>
              <a:rPr lang="ru-RU" dirty="0" smtClean="0"/>
              <a:t> А. Кащенко </a:t>
            </a:r>
            <a:r>
              <a:rPr lang="ru-RU" dirty="0" err="1" smtClean="0"/>
              <a:t>знов</a:t>
            </a:r>
            <a:r>
              <a:rPr lang="ru-RU" dirty="0" smtClean="0"/>
              <a:t> заговорив до </a:t>
            </a:r>
            <a:r>
              <a:rPr lang="ru-RU" dirty="0" err="1" smtClean="0"/>
              <a:t>нових</a:t>
            </a:r>
            <a:r>
              <a:rPr lang="ru-RU" dirty="0" smtClean="0"/>
              <a:t> </a:t>
            </a:r>
            <a:r>
              <a:rPr lang="ru-RU" dirty="0" err="1" smtClean="0"/>
              <a:t>своїх</a:t>
            </a:r>
            <a:r>
              <a:rPr lang="ru-RU" dirty="0" smtClean="0"/>
              <a:t> </a:t>
            </a:r>
            <a:r>
              <a:rPr lang="ru-RU" dirty="0" err="1" smtClean="0"/>
              <a:t>читачів</a:t>
            </a:r>
            <a:r>
              <a:rPr lang="ru-RU" dirty="0" smtClean="0"/>
              <a:t>, </a:t>
            </a:r>
            <a:r>
              <a:rPr lang="ru-RU" dirty="0" err="1" smtClean="0"/>
              <a:t>починаючи</a:t>
            </a:r>
            <a:r>
              <a:rPr lang="ru-RU" dirty="0" smtClean="0"/>
              <a:t> </a:t>
            </a:r>
            <a:r>
              <a:rPr lang="ru-RU" dirty="0" err="1" smtClean="0"/>
              <a:t>від</a:t>
            </a:r>
            <a:r>
              <a:rPr lang="ru-RU" dirty="0" smtClean="0"/>
              <a:t> </a:t>
            </a:r>
            <a:r>
              <a:rPr lang="ru-RU" dirty="0" err="1" smtClean="0"/>
              <a:t>наймолодших</a:t>
            </a:r>
            <a:r>
              <a:rPr lang="ru-RU" dirty="0" smtClean="0"/>
              <a:t> </a:t>
            </a:r>
            <a:r>
              <a:rPr lang="ru-RU" dirty="0" err="1" smtClean="0"/>
              <a:t>і</a:t>
            </a:r>
            <a:r>
              <a:rPr lang="ru-RU" dirty="0" smtClean="0"/>
              <a:t> </a:t>
            </a:r>
            <a:r>
              <a:rPr lang="ru-RU" dirty="0" err="1" smtClean="0"/>
              <a:t>кінчаючи</a:t>
            </a:r>
            <a:r>
              <a:rPr lang="ru-RU" dirty="0" smtClean="0"/>
              <a:t> </a:t>
            </a:r>
            <a:r>
              <a:rPr lang="ru-RU" dirty="0" err="1" smtClean="0"/>
              <a:t>тими</a:t>
            </a:r>
            <a:r>
              <a:rPr lang="ru-RU" dirty="0" smtClean="0"/>
              <a:t>, </a:t>
            </a:r>
            <a:r>
              <a:rPr lang="ru-RU" dirty="0" err="1" smtClean="0"/>
              <a:t>які</a:t>
            </a:r>
            <a:r>
              <a:rPr lang="ru-RU" dirty="0" smtClean="0"/>
              <a:t> </a:t>
            </a:r>
            <a:r>
              <a:rPr lang="ru-RU" dirty="0" err="1" smtClean="0"/>
              <a:t>щось</a:t>
            </a:r>
            <a:r>
              <a:rPr lang="ru-RU" dirty="0" smtClean="0"/>
              <a:t> </a:t>
            </a:r>
            <a:r>
              <a:rPr lang="ru-RU" dirty="0" err="1" smtClean="0"/>
              <a:t>пам'ятають</a:t>
            </a:r>
            <a:r>
              <a:rPr lang="ru-RU" dirty="0" smtClean="0"/>
              <a:t> про </a:t>
            </a:r>
            <a:r>
              <a:rPr lang="ru-RU" dirty="0" err="1" smtClean="0"/>
              <a:t>нього</a:t>
            </a:r>
            <a:r>
              <a:rPr lang="ru-RU" dirty="0" smtClean="0"/>
              <a:t> </a:t>
            </a:r>
            <a:r>
              <a:rPr lang="ru-RU" dirty="0" err="1" smtClean="0"/>
              <a:t>ще</a:t>
            </a:r>
            <a:r>
              <a:rPr lang="ru-RU" dirty="0" smtClean="0"/>
              <a:t> </a:t>
            </a:r>
            <a:r>
              <a:rPr lang="ru-RU" dirty="0" err="1" smtClean="0"/>
              <a:t>з</a:t>
            </a:r>
            <a:r>
              <a:rPr lang="ru-RU" dirty="0" smtClean="0"/>
              <a:t> </a:t>
            </a:r>
            <a:r>
              <a:rPr lang="ru-RU" dirty="0" err="1" smtClean="0"/>
              <a:t>літ</a:t>
            </a:r>
            <a:r>
              <a:rPr lang="ru-RU" dirty="0" smtClean="0"/>
              <a:t> </a:t>
            </a:r>
            <a:r>
              <a:rPr lang="ru-RU" dirty="0" err="1" smtClean="0"/>
              <a:t>своєї</a:t>
            </a:r>
            <a:r>
              <a:rPr lang="ru-RU" dirty="0" smtClean="0"/>
              <a:t> </a:t>
            </a:r>
            <a:r>
              <a:rPr lang="ru-RU" dirty="0" err="1" smtClean="0"/>
              <a:t>юності</a:t>
            </a:r>
            <a:r>
              <a:rPr lang="ru-RU" dirty="0" smtClean="0"/>
              <a:t>.</a:t>
            </a:r>
          </a:p>
          <a:p>
            <a:endParaRPr lang="uk-UA" dirty="0"/>
          </a:p>
        </p:txBody>
      </p:sp>
      <p:sp>
        <p:nvSpPr>
          <p:cNvPr id="3" name="Заголовок 2"/>
          <p:cNvSpPr>
            <a:spLocks noGrp="1"/>
          </p:cNvSpPr>
          <p:nvPr>
            <p:ph type="title"/>
          </p:nvPr>
        </p:nvSpPr>
        <p:spPr/>
        <p:txBody>
          <a:bodyPr>
            <a:normAutofit fontScale="90000"/>
          </a:bodyPr>
          <a:lstStyle/>
          <a:p>
            <a:pPr algn="ctr"/>
            <a:r>
              <a:rPr lang="uk-UA" dirty="0" smtClean="0"/>
              <a:t>Творчість</a:t>
            </a:r>
            <a:br>
              <a:rPr lang="uk-UA" dirty="0" smtClean="0"/>
            </a:br>
            <a:endParaRPr lang="uk-U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404664"/>
            <a:ext cx="8229600" cy="5832648"/>
          </a:xfrm>
        </p:spPr>
        <p:txBody>
          <a:bodyPr>
            <a:normAutofit fontScale="92500"/>
          </a:bodyPr>
          <a:lstStyle/>
          <a:p>
            <a:r>
              <a:rPr lang="ru-RU" b="1" dirty="0" smtClean="0"/>
              <a:t>Твори</a:t>
            </a:r>
            <a:endParaRPr lang="ru-RU" b="1" dirty="0" smtClean="0"/>
          </a:p>
          <a:p>
            <a:r>
              <a:rPr lang="ru-RU" dirty="0" err="1" smtClean="0"/>
              <a:t>Під</a:t>
            </a:r>
            <a:r>
              <a:rPr lang="ru-RU" dirty="0" smtClean="0"/>
              <a:t> </a:t>
            </a:r>
            <a:r>
              <a:rPr lang="ru-RU" dirty="0" err="1" smtClean="0"/>
              <a:t>Корсунем</a:t>
            </a:r>
            <a:endParaRPr lang="ru-RU" dirty="0" smtClean="0"/>
          </a:p>
          <a:p>
            <a:r>
              <a:rPr lang="ru-RU" dirty="0" err="1" smtClean="0"/>
              <a:t>Славні</a:t>
            </a:r>
            <a:r>
              <a:rPr lang="ru-RU" dirty="0" smtClean="0"/>
              <a:t> </a:t>
            </a:r>
            <a:r>
              <a:rPr lang="ru-RU" dirty="0" err="1" smtClean="0"/>
              <a:t>побратими</a:t>
            </a:r>
            <a:endParaRPr lang="ru-RU" dirty="0" smtClean="0"/>
          </a:p>
          <a:p>
            <a:r>
              <a:rPr lang="ru-RU" dirty="0" err="1" smtClean="0"/>
              <a:t>Борці</a:t>
            </a:r>
            <a:r>
              <a:rPr lang="ru-RU" dirty="0" smtClean="0"/>
              <a:t> за правду</a:t>
            </a:r>
          </a:p>
          <a:p>
            <a:r>
              <a:rPr lang="ru-RU" dirty="0" smtClean="0"/>
              <a:t>У </a:t>
            </a:r>
            <a:r>
              <a:rPr lang="ru-RU" dirty="0" err="1" smtClean="0"/>
              <a:t>запалі</a:t>
            </a:r>
            <a:r>
              <a:rPr lang="ru-RU" dirty="0" smtClean="0"/>
              <a:t> </a:t>
            </a:r>
            <a:r>
              <a:rPr lang="ru-RU" dirty="0" err="1" smtClean="0"/>
              <a:t>боротьби</a:t>
            </a:r>
            <a:endParaRPr lang="ru-RU" dirty="0" smtClean="0"/>
          </a:p>
          <a:p>
            <a:r>
              <a:rPr lang="ru-RU" dirty="0" err="1" smtClean="0"/>
              <a:t>Зруйноване</a:t>
            </a:r>
            <a:r>
              <a:rPr lang="ru-RU" dirty="0" smtClean="0"/>
              <a:t> </a:t>
            </a:r>
            <a:r>
              <a:rPr lang="ru-RU" dirty="0" err="1" smtClean="0"/>
              <a:t>гніздо</a:t>
            </a:r>
            <a:endParaRPr lang="ru-RU" dirty="0" smtClean="0"/>
          </a:p>
          <a:p>
            <a:r>
              <a:rPr lang="ru-RU" dirty="0" err="1" smtClean="0"/>
              <a:t>Оповідання</a:t>
            </a:r>
            <a:r>
              <a:rPr lang="ru-RU" dirty="0" smtClean="0"/>
              <a:t> про </a:t>
            </a:r>
            <a:r>
              <a:rPr lang="ru-RU" dirty="0" err="1" smtClean="0"/>
              <a:t>славне</a:t>
            </a:r>
            <a:r>
              <a:rPr lang="ru-RU" dirty="0" smtClean="0"/>
              <a:t> </a:t>
            </a:r>
            <a:r>
              <a:rPr lang="ru-RU" dirty="0" err="1" smtClean="0"/>
              <a:t>військо</a:t>
            </a:r>
            <a:r>
              <a:rPr lang="ru-RU" dirty="0" smtClean="0"/>
              <a:t> </a:t>
            </a:r>
            <a:r>
              <a:rPr lang="ru-RU" dirty="0" err="1" smtClean="0"/>
              <a:t>запорозьке</a:t>
            </a:r>
            <a:endParaRPr lang="ru-RU" dirty="0" smtClean="0"/>
          </a:p>
          <a:p>
            <a:r>
              <a:rPr lang="ru-RU" dirty="0" smtClean="0"/>
              <a:t>З </a:t>
            </a:r>
            <a:r>
              <a:rPr lang="ru-RU" dirty="0" err="1" smtClean="0"/>
              <a:t>Дніпра</a:t>
            </a:r>
            <a:r>
              <a:rPr lang="ru-RU" dirty="0" smtClean="0"/>
              <a:t> на Дунай</a:t>
            </a:r>
          </a:p>
          <a:p>
            <a:r>
              <a:rPr lang="ru-RU" dirty="0" smtClean="0"/>
              <a:t>Над </a:t>
            </a:r>
            <a:r>
              <a:rPr lang="ru-RU" dirty="0" err="1" smtClean="0"/>
              <a:t>Кодацьким</a:t>
            </a:r>
            <a:r>
              <a:rPr lang="ru-RU" dirty="0" smtClean="0"/>
              <a:t> порогом (Про </a:t>
            </a:r>
            <a:r>
              <a:rPr lang="ru-RU" dirty="0" err="1" smtClean="0"/>
              <a:t>гетьмана</a:t>
            </a:r>
            <a:r>
              <a:rPr lang="ru-RU" dirty="0" smtClean="0"/>
              <a:t> </a:t>
            </a:r>
            <a:r>
              <a:rPr lang="ru-RU" dirty="0" err="1" smtClean="0"/>
              <a:t>Івана</a:t>
            </a:r>
            <a:r>
              <a:rPr lang="ru-RU" dirty="0" smtClean="0"/>
              <a:t> </a:t>
            </a:r>
            <a:r>
              <a:rPr lang="ru-RU" dirty="0" err="1" smtClean="0"/>
              <a:t>Сулиму</a:t>
            </a:r>
            <a:r>
              <a:rPr lang="ru-RU" dirty="0" smtClean="0"/>
              <a:t>)</a:t>
            </a:r>
          </a:p>
          <a:p>
            <a:r>
              <a:rPr lang="ru-RU" dirty="0" err="1" smtClean="0"/>
              <a:t>Гетьман</a:t>
            </a:r>
            <a:r>
              <a:rPr lang="ru-RU" dirty="0" smtClean="0"/>
              <a:t> </a:t>
            </a:r>
            <a:r>
              <a:rPr lang="ru-RU" dirty="0" err="1" smtClean="0"/>
              <a:t>Сагайдачний</a:t>
            </a:r>
            <a:endParaRPr lang="ru-RU" dirty="0" smtClean="0"/>
          </a:p>
          <a:p>
            <a:r>
              <a:rPr lang="ru-RU" dirty="0" smtClean="0"/>
              <a:t>Кость </a:t>
            </a:r>
            <a:r>
              <a:rPr lang="ru-RU" dirty="0" err="1" smtClean="0"/>
              <a:t>Гордієнко-Головко</a:t>
            </a:r>
            <a:r>
              <a:rPr lang="ru-RU" dirty="0" smtClean="0"/>
              <a:t> — </a:t>
            </a:r>
            <a:r>
              <a:rPr lang="ru-RU" dirty="0" err="1" smtClean="0"/>
              <a:t>останній</a:t>
            </a:r>
            <a:r>
              <a:rPr lang="ru-RU" dirty="0" smtClean="0"/>
              <a:t> </a:t>
            </a:r>
            <a:r>
              <a:rPr lang="ru-RU" dirty="0" err="1" smtClean="0"/>
              <a:t>лицар</a:t>
            </a:r>
            <a:r>
              <a:rPr lang="ru-RU" dirty="0" smtClean="0"/>
              <a:t> </a:t>
            </a:r>
            <a:r>
              <a:rPr lang="ru-RU" dirty="0" err="1" smtClean="0"/>
              <a:t>Запорожжя</a:t>
            </a:r>
            <a:endParaRPr lang="ru-RU" dirty="0" smtClean="0"/>
          </a:p>
          <a:p>
            <a:r>
              <a:rPr lang="ru-RU" dirty="0" smtClean="0"/>
              <a:t>Великий Луг </a:t>
            </a:r>
            <a:r>
              <a:rPr lang="ru-RU" dirty="0" err="1" smtClean="0"/>
              <a:t>Запорозький</a:t>
            </a:r>
            <a:endParaRPr lang="ru-RU" dirty="0" smtClean="0"/>
          </a:p>
          <a:p>
            <a:r>
              <a:rPr lang="ru-RU" dirty="0" smtClean="0"/>
              <a:t>Зоря нового </a:t>
            </a:r>
            <a:r>
              <a:rPr lang="ru-RU" dirty="0" err="1" smtClean="0"/>
              <a:t>житя</a:t>
            </a:r>
            <a:endParaRPr lang="ru-RU" dirty="0" smtClean="0"/>
          </a:p>
          <a:p>
            <a:endParaRPr lang="uk-UA"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22</TotalTime>
  <Words>168</Words>
  <Application>Microsoft Office PowerPoint</Application>
  <PresentationFormat>Экран (4:3)</PresentationFormat>
  <Paragraphs>25</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Бумажная</vt:lpstr>
      <vt:lpstr>Життя та творчість  Адріана Феофановича Кащенко</vt:lpstr>
      <vt:lpstr>Деякі фото з життя Адріана Кащенко</vt:lpstr>
      <vt:lpstr>Біографія письменника</vt:lpstr>
      <vt:lpstr>Життєпис</vt:lpstr>
      <vt:lpstr>Слайд 5</vt:lpstr>
      <vt:lpstr>Творчість </vt:lpstr>
      <vt:lpstr>Слайд 7</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Життя та творчість  Адріана Феофановича Кащенко</dc:title>
  <dc:creator>dan</dc:creator>
  <cp:lastModifiedBy>dan</cp:lastModifiedBy>
  <cp:revision>3</cp:revision>
  <dcterms:created xsi:type="dcterms:W3CDTF">2016-11-16T20:04:26Z</dcterms:created>
  <dcterms:modified xsi:type="dcterms:W3CDTF">2016-11-16T20:27:21Z</dcterms:modified>
</cp:coreProperties>
</file>