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sldIdLst>
    <p:sldId id="256" r:id="rId2"/>
    <p:sldId id="263" r:id="rId3"/>
    <p:sldId id="257" r:id="rId4"/>
    <p:sldId id="258" r:id="rId5"/>
    <p:sldId id="287" r:id="rId6"/>
    <p:sldId id="282" r:id="rId7"/>
    <p:sldId id="262" r:id="rId8"/>
    <p:sldId id="259" r:id="rId9"/>
    <p:sldId id="260" r:id="rId10"/>
    <p:sldId id="265" r:id="rId11"/>
    <p:sldId id="288" r:id="rId12"/>
    <p:sldId id="271" r:id="rId13"/>
    <p:sldId id="289" r:id="rId14"/>
    <p:sldId id="290" r:id="rId15"/>
    <p:sldId id="291" r:id="rId16"/>
    <p:sldId id="294" r:id="rId17"/>
    <p:sldId id="293" r:id="rId18"/>
    <p:sldId id="292" r:id="rId19"/>
    <p:sldId id="281" r:id="rId20"/>
    <p:sldId id="297" r:id="rId21"/>
    <p:sldId id="266" r:id="rId22"/>
    <p:sldId id="299" r:id="rId23"/>
    <p:sldId id="298" r:id="rId24"/>
    <p:sldId id="267" r:id="rId25"/>
    <p:sldId id="277" r:id="rId26"/>
    <p:sldId id="270" r:id="rId27"/>
    <p:sldId id="278" r:id="rId28"/>
    <p:sldId id="280" r:id="rId29"/>
    <p:sldId id="279" r:id="rId30"/>
    <p:sldId id="274" r:id="rId31"/>
    <p:sldId id="301" r:id="rId32"/>
    <p:sldId id="302" r:id="rId33"/>
    <p:sldId id="303" r:id="rId34"/>
    <p:sldId id="304" r:id="rId35"/>
    <p:sldId id="305" r:id="rId36"/>
    <p:sldId id="307" r:id="rId37"/>
    <p:sldId id="295" r:id="rId38"/>
    <p:sldId id="296" r:id="rId39"/>
    <p:sldId id="269" r:id="rId40"/>
    <p:sldId id="283" r:id="rId41"/>
    <p:sldId id="284" r:id="rId42"/>
    <p:sldId id="285" r:id="rId43"/>
    <p:sldId id="272" r:id="rId44"/>
    <p:sldId id="273" r:id="rId4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1123" y="-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282" name="Group 2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97283" name="Freeform 3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97284" name="Group 4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97285" name="Oval 5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286" name="Oval 6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287" name="Oval 7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288" name="Oval 8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289" name="Oval 9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290" name="Freeform 10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291" name="Freeform 11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292" name="Freeform 12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293" name="Freeform 13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294" name="Freeform 14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295" name="Oval 15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97296" name="Group 16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97297" name="Oval 17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298" name="Oval 18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299" name="Oval 19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300" name="Oval 20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301" name="Oval 21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302" name="Oval 22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303" name="Oval 23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304" name="Oval 24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305" name="Freeform 25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306" name="Freeform 26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307" name="Freeform 27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308" name="Freeform 28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309" name="Freeform 29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310" name="Freeform 30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311" name="Freeform 31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312" name="Freeform 32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313" name="Freeform 33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314" name="Freeform 34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97315" name="Group 35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97316" name="Freeform 36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317" name="Freeform 37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318" name="Freeform 38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319" name="Freeform 39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320" name="Freeform 40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321" name="Freeform 41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322" name="Freeform 42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323" name="Freeform 43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324" name="Freeform 44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325" name="Freeform 45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326" name="Freeform 46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327" name="Oval 47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328" name="Oval 48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329" name="Oval 49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330" name="Oval 50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331" name="Oval 51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332" name="Oval 52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97333" name="Group 53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97334" name="Freeform 54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335" name="Freeform 55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336" name="Freeform 56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337" name="Freeform 57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338" name="Freeform 58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339" name="Freeform 59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340" name="Freeform 60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97341" name="Group 61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97342" name="Oval 62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7343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7344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7345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97346" name="Rectangle 6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97347" name="Rectangle 6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97348" name="Rectangle 68"/>
          <p:cNvSpPr>
            <a:spLocks noGrp="1" noChangeArrowheads="1"/>
          </p:cNvSpPr>
          <p:nvPr>
            <p:ph type="dt" sz="quarter" idx="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D320D96B-936B-4DC9-98DB-50885C7BDF20}" type="datetimeFigureOut">
              <a:rPr lang="ru-RU"/>
              <a:pPr/>
              <a:t>26.01.2017</a:t>
            </a:fld>
            <a:endParaRPr lang="ru-RU"/>
          </a:p>
        </p:txBody>
      </p:sp>
      <p:sp>
        <p:nvSpPr>
          <p:cNvPr id="97349" name="Rectangle 69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7350" name="Rectangle 70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796EF73D-51A3-4390-B918-D14351A1D78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412B70-A0B1-4B4E-8BC1-B9815ED82148}" type="datetimeFigureOut">
              <a:rPr lang="ru-RU"/>
              <a:pPr/>
              <a:t>26.01.2017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6C1A14-A0E0-49B7-B40F-14B136012C1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4835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483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5D69A6-A49B-46B8-8A20-6BE94DB9E4F3}" type="datetimeFigureOut">
              <a:rPr lang="ru-RU"/>
              <a:pPr/>
              <a:t>26.01.2017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6E20B2-9164-4358-ACB4-10CD2F62B61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FB6F2B3-7DC4-46A7-B4CD-B5BB59818AA3}" type="datetimeFigureOut">
              <a:rPr lang="ru-RU"/>
              <a:pPr/>
              <a:t>26.01.2017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7E66EB-3544-4BFB-B13B-0F4ECC75322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CBA5306-73CD-49BF-83AB-BDA130DDF179}" type="datetimeFigureOut">
              <a:rPr lang="ru-RU"/>
              <a:pPr/>
              <a:t>26.01.2017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EC1DD0-1F1B-4DC5-AC9D-62F6A6F17E8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C10D5C9-8ACE-4D75-8258-799BD089CA0E}" type="datetimeFigureOut">
              <a:rPr lang="ru-RU"/>
              <a:pPr/>
              <a:t>26.01.2017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699D4E-9255-4EB9-978C-FDDBB2B98D9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7A65071-BF1F-4E25-8E01-58EA1C66B299}" type="datetimeFigureOut">
              <a:rPr lang="ru-RU"/>
              <a:pPr/>
              <a:t>26.01.2017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C3C2D7-6799-4229-949F-236F9B4C36A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43D7FA3-061C-48D2-A0D5-481F1376C788}" type="datetimeFigureOut">
              <a:rPr lang="ru-RU"/>
              <a:pPr/>
              <a:t>26.01.2017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0CFF76-6C00-4CDB-9F3C-012C42BF297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18675C9-5F5A-429B-97E1-52BDC3003D1C}" type="datetimeFigureOut">
              <a:rPr lang="ru-RU"/>
              <a:pPr/>
              <a:t>26.01.2017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7406BB-855F-4B2C-B94D-38E4878F398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0A748C0-73F9-4204-A5A3-0D37D6FE245E}" type="datetimeFigureOut">
              <a:rPr lang="ru-RU"/>
              <a:pPr/>
              <a:t>26.01.2017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3D06AB-42B3-44AF-860B-3087428EDE0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4A59E6-BF57-4A27-B860-F3685F3F033E}" type="datetimeFigureOut">
              <a:rPr lang="ru-RU"/>
              <a:pPr/>
              <a:t>26.01.2017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E08C19-7690-4F2B-9741-C6C75721125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Freeform 2"/>
          <p:cNvSpPr>
            <a:spLocks/>
          </p:cNvSpPr>
          <p:nvPr/>
        </p:nvSpPr>
        <p:spPr bwMode="hidden">
          <a:xfrm>
            <a:off x="6627813" y="6429375"/>
            <a:ext cx="285750" cy="209550"/>
          </a:xfrm>
          <a:custGeom>
            <a:avLst/>
            <a:gdLst/>
            <a:ahLst/>
            <a:cxnLst>
              <a:cxn ang="0">
                <a:pos x="0" y="132"/>
              </a:cxn>
              <a:cxn ang="0">
                <a:pos x="29" y="132"/>
              </a:cxn>
              <a:cxn ang="0">
                <a:pos x="77" y="108"/>
              </a:cxn>
              <a:cxn ang="0">
                <a:pos x="119" y="78"/>
              </a:cxn>
              <a:cxn ang="0">
                <a:pos x="155" y="48"/>
              </a:cxn>
              <a:cxn ang="0">
                <a:pos x="179" y="12"/>
              </a:cxn>
              <a:cxn ang="0">
                <a:pos x="173" y="6"/>
              </a:cxn>
              <a:cxn ang="0">
                <a:pos x="167" y="0"/>
              </a:cxn>
              <a:cxn ang="0">
                <a:pos x="137" y="42"/>
              </a:cxn>
              <a:cxn ang="0">
                <a:pos x="101" y="78"/>
              </a:cxn>
              <a:cxn ang="0">
                <a:pos x="53" y="108"/>
              </a:cxn>
              <a:cxn ang="0">
                <a:pos x="0" y="132"/>
              </a:cxn>
              <a:cxn ang="0">
                <a:pos x="0" y="132"/>
              </a:cxn>
            </a:cxnLst>
            <a:rect l="0" t="0" r="r" b="b"/>
            <a:pathLst>
              <a:path w="179" h="132">
                <a:moveTo>
                  <a:pt x="0" y="132"/>
                </a:moveTo>
                <a:lnTo>
                  <a:pt x="29" y="132"/>
                </a:lnTo>
                <a:lnTo>
                  <a:pt x="77" y="108"/>
                </a:lnTo>
                <a:lnTo>
                  <a:pt x="119" y="78"/>
                </a:lnTo>
                <a:lnTo>
                  <a:pt x="155" y="48"/>
                </a:lnTo>
                <a:lnTo>
                  <a:pt x="179" y="12"/>
                </a:lnTo>
                <a:lnTo>
                  <a:pt x="173" y="6"/>
                </a:lnTo>
                <a:lnTo>
                  <a:pt x="167" y="0"/>
                </a:lnTo>
                <a:lnTo>
                  <a:pt x="137" y="42"/>
                </a:lnTo>
                <a:lnTo>
                  <a:pt x="101" y="78"/>
                </a:lnTo>
                <a:lnTo>
                  <a:pt x="53" y="108"/>
                </a:lnTo>
                <a:lnTo>
                  <a:pt x="0" y="132"/>
                </a:lnTo>
                <a:lnTo>
                  <a:pt x="0" y="132"/>
                </a:lnTo>
                <a:close/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87843"/>
                  <a:invGamma/>
                </a:schemeClr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96259" name="Group 3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96260" name="Freeform 4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96261" name="Group 5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96262" name="Oval 6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63" name="Oval 7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64" name="Oval 8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65" name="Oval 9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66" name="Oval 10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67" name="Freeform 11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68" name="Freeform 12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69" name="Freeform 13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70" name="Freeform 14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71" name="Freeform 15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72" name="Oval 16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96273" name="Group 17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96274" name="Oval 18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75" name="Oval 19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76" name="Oval 20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77" name="Oval 21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78" name="Oval 22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79" name="Oval 23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80" name="Oval 24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81" name="Oval 25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82" name="Freeform 26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83" name="Freeform 27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84" name="Freeform 28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85" name="Freeform 29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86" name="Freeform 30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87" name="Freeform 31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88" name="Freeform 32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89" name="Freeform 33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90" name="Freeform 34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91" name="Freeform 35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96292" name="Group 36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96293" name="Freeform 37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94" name="Freeform 38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95" name="Freeform 39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96" name="Freeform 40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97" name="Freeform 41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98" name="Freeform 42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99" name="Freeform 43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300" name="Freeform 44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301" name="Freeform 45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302" name="Freeform 46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303" name="Freeform 47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304" name="Oval 48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305" name="Oval 49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306" name="Oval 50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307" name="Oval 51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308" name="Oval 52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309" name="Oval 53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96310" name="Group 54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96311" name="Freeform 55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312" name="Freeform 56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313" name="Freeform 57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314" name="Freeform 58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315" name="Freeform 59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316" name="Freeform 60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317" name="Freeform 61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96318" name="Group 62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96319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6320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6321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6322" name="Oval 66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96323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6324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6325" name="Rectangle 6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EB376A02-9CE8-4BCE-848B-428D7A92ABA9}" type="datetimeFigureOut">
              <a:rPr lang="ru-RU"/>
              <a:pPr/>
              <a:t>26.01.2017</a:t>
            </a:fld>
            <a:endParaRPr lang="ru-RU"/>
          </a:p>
        </p:txBody>
      </p:sp>
      <p:sp>
        <p:nvSpPr>
          <p:cNvPr id="96326" name="Rectangle 7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96327" name="Rectangle 7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FC4E2776-2A1B-486D-A069-564FE8F58220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Ø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hyperlink" Target="&#1072;&#1094;&#1072;.jpg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05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 anchorCtr="0"/>
          <a:lstStyle/>
          <a:p>
            <a:r>
              <a:rPr lang="ru-RU" sz="5400"/>
              <a:t>Літературний альманах </a:t>
            </a:r>
            <a:br>
              <a:rPr lang="ru-RU" sz="5400"/>
            </a:br>
            <a:endParaRPr lang="ru-RU" sz="540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1370013" y="3886200"/>
            <a:ext cx="6403975" cy="1755775"/>
          </a:xfrm>
        </p:spPr>
        <p:txBody>
          <a:bodyPr>
            <a:normAutofit/>
          </a:bodyPr>
          <a:lstStyle/>
          <a:p>
            <a:pPr marL="0" indent="0"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3000">
                <a:latin typeface="Arial Black" pitchFamily="34" charset="0"/>
              </a:rPr>
              <a:t>«Поети Луганщини про Україну» </a:t>
            </a:r>
            <a:br>
              <a:rPr lang="ru-RU" sz="3000">
                <a:latin typeface="Arial Black" pitchFamily="34" charset="0"/>
              </a:rPr>
            </a:br>
            <a:r>
              <a:rPr lang="ru-RU" sz="3000">
                <a:latin typeface="Arial Black" pitchFamily="34" charset="0"/>
              </a:rPr>
              <a:t/>
            </a:r>
            <a:br>
              <a:rPr lang="ru-RU" sz="3000">
                <a:latin typeface="Arial Black" pitchFamily="34" charset="0"/>
              </a:rPr>
            </a:br>
            <a:endParaRPr lang="ru-RU" sz="3000">
              <a:latin typeface="Arial Black" pitchFamily="34" charset="0"/>
            </a:endParaRPr>
          </a:p>
          <a:p>
            <a:pPr marL="0" indent="0" algn="ctr">
              <a:lnSpc>
                <a:spcPct val="90000"/>
              </a:lnSpc>
              <a:buFont typeface="Wingdings" pitchFamily="2" charset="2"/>
              <a:buNone/>
            </a:pPr>
            <a:endParaRPr lang="ru-RU" sz="3000">
              <a:solidFill>
                <a:srgbClr val="898989"/>
              </a:solidFill>
            </a:endParaRPr>
          </a:p>
        </p:txBody>
      </p:sp>
      <p:pic>
        <p:nvPicPr>
          <p:cNvPr id="13315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Rectangle 3"/>
          <p:cNvSpPr>
            <a:spLocks/>
          </p:cNvSpPr>
          <p:nvPr/>
        </p:nvSpPr>
        <p:spPr bwMode="auto">
          <a:xfrm>
            <a:off x="827088" y="549275"/>
            <a:ext cx="7489825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28600" indent="-182563"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endParaRPr lang="ru-RU" sz="3300"/>
          </a:p>
        </p:txBody>
      </p:sp>
      <p:sp>
        <p:nvSpPr>
          <p:cNvPr id="13317" name="Подзаголовок 2"/>
          <p:cNvSpPr>
            <a:spLocks/>
          </p:cNvSpPr>
          <p:nvPr/>
        </p:nvSpPr>
        <p:spPr bwMode="auto">
          <a:xfrm>
            <a:off x="1692275" y="765175"/>
            <a:ext cx="5637213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uk-UA" sz="4400" b="1">
                <a:solidFill>
                  <a:srgbClr val="150878"/>
                </a:solidFill>
              </a:rPr>
              <a:t>Літературний альманах</a:t>
            </a:r>
            <a:endParaRPr lang="ru-RU" sz="4400" b="1">
              <a:solidFill>
                <a:srgbClr val="150878"/>
              </a:solidFill>
            </a:endParaRPr>
          </a:p>
        </p:txBody>
      </p:sp>
      <p:sp>
        <p:nvSpPr>
          <p:cNvPr id="13318" name="Rectangle 8"/>
          <p:cNvSpPr>
            <a:spLocks noChangeArrowheads="1"/>
          </p:cNvSpPr>
          <p:nvPr/>
        </p:nvSpPr>
        <p:spPr bwMode="auto">
          <a:xfrm>
            <a:off x="468313" y="2565400"/>
            <a:ext cx="81359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4000" b="1" i="1">
                <a:solidFill>
                  <a:schemeClr val="accent2"/>
                </a:solidFill>
              </a:rPr>
              <a:t>Поети Луганщини про Україну</a:t>
            </a:r>
            <a:endParaRPr lang="ru-RU" sz="4000" b="1" i="1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endParaRPr lang="ru-RU"/>
          </a:p>
        </p:txBody>
      </p:sp>
      <p:pic>
        <p:nvPicPr>
          <p:cNvPr id="21506" name="Объект 3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17463"/>
            <a:ext cx="9144000" cy="6875463"/>
          </a:xfrm>
        </p:spPr>
      </p:pic>
      <p:pic>
        <p:nvPicPr>
          <p:cNvPr id="21507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7538" y="476250"/>
            <a:ext cx="4348162" cy="601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Подзаголовок 2"/>
          <p:cNvSpPr>
            <a:spLocks/>
          </p:cNvSpPr>
          <p:nvPr/>
        </p:nvSpPr>
        <p:spPr bwMode="auto">
          <a:xfrm>
            <a:off x="179388" y="1844675"/>
            <a:ext cx="4211637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uk-UA" sz="4400" b="1">
                <a:solidFill>
                  <a:srgbClr val="150878"/>
                </a:solidFill>
              </a:rPr>
              <a:t>Іван</a:t>
            </a:r>
          </a:p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uk-UA" sz="4400" b="1">
                <a:solidFill>
                  <a:srgbClr val="150878"/>
                </a:solidFill>
              </a:rPr>
              <a:t>Світличний</a:t>
            </a:r>
            <a:endParaRPr lang="ru-RU" sz="4400" b="1">
              <a:solidFill>
                <a:srgbClr val="150878"/>
              </a:solidFill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240"/>
            <a:ext cx="9144000" cy="687324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483768" y="617951"/>
            <a:ext cx="6246440" cy="5401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sz="3200" b="1" dirty="0" err="1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Презентація–</a:t>
            </a:r>
            <a:r>
              <a:rPr lang="uk-UA" sz="2400" b="1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uk-UA" i="1" dirty="0">
                <a:latin typeface="Times New Roman"/>
                <a:ea typeface="Times New Roman"/>
                <a:cs typeface="Times New Roman"/>
              </a:rPr>
              <a:t>(лат.) подаю, вручаю</a:t>
            </a:r>
            <a:r>
              <a:rPr lang="uk-UA" i="1" dirty="0" smtClean="0">
                <a:latin typeface="Times New Roman"/>
                <a:ea typeface="Times New Roman"/>
                <a:cs typeface="Times New Roman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sz="2400" i="1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uk-UA" sz="2800" b="1" i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Первісне значення – вручаю вексель для оплати. </a:t>
            </a:r>
            <a:r>
              <a:rPr lang="uk-UA" sz="2800" b="1" i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uk-UA" sz="2800" b="1" i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2800" b="1" i="1" dirty="0" err="1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Презентація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800" b="1" i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– (лат.) подаю, вручаю. 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2800" b="1" i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2800" b="1" i="1" dirty="0" err="1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Первісне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800" b="1" i="1" dirty="0" err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значення</a:t>
            </a:r>
            <a:r>
              <a:rPr lang="ru-RU" sz="2800" b="1" i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– вручаю вексель для оплати. 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2800" b="1" i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2800" b="1" i="1" dirty="0" err="1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Нове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800" b="1" i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(</a:t>
            </a:r>
            <a:r>
              <a:rPr lang="ru-RU" sz="2800" b="1" i="1" dirty="0" err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сучасне</a:t>
            </a:r>
            <a:r>
              <a:rPr lang="ru-RU" sz="2800" b="1" i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) </a:t>
            </a:r>
            <a:r>
              <a:rPr lang="ru-RU" sz="2800" b="1" i="1" dirty="0" err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значення</a:t>
            </a:r>
            <a:r>
              <a:rPr lang="ru-RU" sz="2800" b="1" i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– перший показ, </a:t>
            </a:r>
            <a:r>
              <a:rPr lang="ru-RU" sz="2800" b="1" i="1" dirty="0" err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відкриття</a:t>
            </a:r>
            <a:r>
              <a:rPr lang="ru-RU" sz="2800" b="1" i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800" b="1" i="1" dirty="0" err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чогось</a:t>
            </a:r>
            <a:r>
              <a:rPr lang="ru-RU" sz="2800" b="1" i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нового: </a:t>
            </a:r>
            <a:r>
              <a:rPr lang="ru-RU" sz="2800" b="1" i="1" dirty="0" err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фільму</a:t>
            </a:r>
            <a:r>
              <a:rPr lang="ru-RU" sz="2800" b="1" i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2800" b="1" i="1" dirty="0" err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новоствореної</a:t>
            </a:r>
            <a:r>
              <a:rPr lang="ru-RU" sz="2800" b="1" i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800" b="1" i="1" dirty="0" err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організації</a:t>
            </a:r>
            <a:r>
              <a:rPr lang="ru-RU" sz="2800" b="1" i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, в </a:t>
            </a:r>
            <a:r>
              <a:rPr lang="ru-RU" sz="2800" b="1" i="1" dirty="0" err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даному</a:t>
            </a:r>
            <a:r>
              <a:rPr lang="ru-RU" sz="2800" b="1" i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800" b="1" i="1" dirty="0" err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випадку</a:t>
            </a:r>
            <a:r>
              <a:rPr lang="ru-RU" sz="2800" b="1" i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– 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альманаху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2000" b="1" i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</a:br>
            <a:endParaRPr lang="ru-RU" sz="1600" b="1" dirty="0">
              <a:solidFill>
                <a:srgbClr val="00206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570998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endParaRPr lang="ru-RU"/>
          </a:p>
        </p:txBody>
      </p:sp>
      <p:pic>
        <p:nvPicPr>
          <p:cNvPr id="14338" name="Объект 3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4529"/>
            <a:ext cx="9129713" cy="6865938"/>
          </a:xfrm>
        </p:spPr>
      </p:pic>
      <p:pic>
        <p:nvPicPr>
          <p:cNvPr id="14339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543" y="1124744"/>
            <a:ext cx="5448300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Подзаголовок 2"/>
          <p:cNvSpPr>
            <a:spLocks/>
          </p:cNvSpPr>
          <p:nvPr/>
        </p:nvSpPr>
        <p:spPr bwMode="auto">
          <a:xfrm>
            <a:off x="31543" y="5373216"/>
            <a:ext cx="5637213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uk-UA" sz="6000" b="1" dirty="0">
                <a:solidFill>
                  <a:srgbClr val="150878"/>
                </a:solidFill>
              </a:rPr>
              <a:t>Іван</a:t>
            </a:r>
            <a:r>
              <a:rPr lang="uk-UA" sz="5400" b="1" dirty="0">
                <a:solidFill>
                  <a:srgbClr val="150878"/>
                </a:solidFill>
              </a:rPr>
              <a:t> Низовий</a:t>
            </a:r>
            <a:endParaRPr lang="ru-RU" sz="5400" b="1" dirty="0">
              <a:solidFill>
                <a:srgbClr val="150878"/>
              </a:solidFill>
            </a:endParaRPr>
          </a:p>
        </p:txBody>
      </p:sp>
      <p:sp>
        <p:nvSpPr>
          <p:cNvPr id="14341" name="Rectangle 6"/>
          <p:cNvSpPr>
            <a:spLocks noChangeArrowheads="1"/>
          </p:cNvSpPr>
          <p:nvPr/>
        </p:nvSpPr>
        <p:spPr bwMode="auto">
          <a:xfrm>
            <a:off x="5654367" y="1432709"/>
            <a:ext cx="3396003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sz="2400" b="1" i="1" dirty="0"/>
              <a:t>Не сховати нам в тумані</a:t>
            </a:r>
          </a:p>
          <a:p>
            <a:r>
              <a:rPr lang="uk-UA" sz="2400" b="1" i="1" dirty="0"/>
              <a:t>Всі колишні </a:t>
            </a:r>
            <a:r>
              <a:rPr lang="uk-UA" sz="2400" b="1" i="1" dirty="0" err="1"/>
              <a:t>сороми</a:t>
            </a:r>
            <a:r>
              <a:rPr lang="uk-UA" sz="2400" b="1" i="1" dirty="0"/>
              <a:t>!</a:t>
            </a:r>
          </a:p>
          <a:p>
            <a:r>
              <a:rPr lang="uk-UA" sz="2400" b="1" i="1" dirty="0"/>
              <a:t>Українці на </a:t>
            </a:r>
            <a:r>
              <a:rPr lang="uk-UA" sz="2400" b="1" i="1" dirty="0" err="1"/>
              <a:t>Лугані</a:t>
            </a:r>
            <a:r>
              <a:rPr lang="uk-UA" sz="2400" b="1" i="1" dirty="0"/>
              <a:t>,</a:t>
            </a:r>
          </a:p>
          <a:p>
            <a:r>
              <a:rPr lang="uk-UA" sz="2400" b="1" i="1" dirty="0"/>
              <a:t>Знайте:</a:t>
            </a:r>
          </a:p>
          <a:p>
            <a:r>
              <a:rPr lang="uk-UA" sz="2400" b="1" i="1" dirty="0"/>
              <a:t>“Правнуки погані</a:t>
            </a:r>
          </a:p>
          <a:p>
            <a:r>
              <a:rPr lang="uk-UA" sz="2400" b="1" i="1" dirty="0"/>
              <a:t>Славних прадідів” – </a:t>
            </a:r>
          </a:p>
          <a:p>
            <a:r>
              <a:rPr lang="uk-UA" sz="2400" b="1" i="1" dirty="0"/>
              <a:t>Це ми …</a:t>
            </a:r>
          </a:p>
          <a:p>
            <a:r>
              <a:rPr lang="uk-UA" sz="2400" b="1" i="1" dirty="0"/>
              <a:t>                   І. Низовий</a:t>
            </a:r>
            <a:endParaRPr lang="ru-RU" sz="2400" b="1" i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447607" y="3244334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63588" y="112276"/>
            <a:ext cx="741682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002060"/>
                </a:solidFill>
                <a:cs typeface="Aharoni" pitchFamily="2" charset="-79"/>
              </a:rPr>
              <a:t>ПЕРЕДМОВА</a:t>
            </a:r>
            <a:endParaRPr lang="ru-RU" sz="4400" b="1" i="1" dirty="0">
              <a:solidFill>
                <a:srgbClr val="002060"/>
              </a:solidFill>
              <a:cs typeface="Aharoni" pitchFamily="2" charset="-79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endParaRPr lang="ru-RU"/>
          </a:p>
        </p:txBody>
      </p:sp>
      <p:pic>
        <p:nvPicPr>
          <p:cNvPr id="21506" name="Объект 3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75463"/>
          </a:xfrm>
        </p:spPr>
      </p:pic>
      <p:pic>
        <p:nvPicPr>
          <p:cNvPr id="21507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83903" y="188640"/>
            <a:ext cx="4558487" cy="630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Подзаголовок 2"/>
          <p:cNvSpPr>
            <a:spLocks/>
          </p:cNvSpPr>
          <p:nvPr/>
        </p:nvSpPr>
        <p:spPr bwMode="auto">
          <a:xfrm>
            <a:off x="203114" y="1844824"/>
            <a:ext cx="4104580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uk-UA" sz="4400" b="1" dirty="0" smtClean="0">
                <a:solidFill>
                  <a:srgbClr val="150878"/>
                </a:solidFill>
              </a:rPr>
              <a:t>Іван Михайлович</a:t>
            </a:r>
            <a:endParaRPr lang="uk-UA" sz="4400" b="1" dirty="0">
              <a:solidFill>
                <a:srgbClr val="150878"/>
              </a:solidFill>
            </a:endParaRPr>
          </a:p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uk-UA" sz="4400" b="1" dirty="0">
                <a:solidFill>
                  <a:srgbClr val="150878"/>
                </a:solidFill>
              </a:rPr>
              <a:t>Світличний</a:t>
            </a:r>
            <a:endParaRPr lang="ru-RU" sz="4400" b="1" dirty="0">
              <a:solidFill>
                <a:srgbClr val="150878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9455" y="188640"/>
            <a:ext cx="430444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РОЗДІЛ І</a:t>
            </a:r>
          </a:p>
          <a:p>
            <a:pPr algn="ctr"/>
            <a:r>
              <a:rPr lang="uk-UA" sz="3600" b="1" dirty="0" smtClean="0">
                <a:solidFill>
                  <a:srgbClr val="002060"/>
                </a:solidFill>
              </a:rPr>
              <a:t>НА ХВИЛЯХ ЧАСУ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547083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7586"/>
            <a:ext cx="9144000" cy="5482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5176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0346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4557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3167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78" y="0"/>
            <a:ext cx="888224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841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endParaRPr lang="ru-RU"/>
          </a:p>
        </p:txBody>
      </p:sp>
      <p:sp>
        <p:nvSpPr>
          <p:cNvPr id="3072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3" name="Picture 4" descr="кпу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71450"/>
            <a:ext cx="9396413" cy="720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-188349"/>
            <a:ext cx="9396413" cy="720407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87624" y="908720"/>
            <a:ext cx="70385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err="1">
                <a:solidFill>
                  <a:schemeClr val="bg1">
                    <a:lumMod val="50000"/>
                  </a:schemeClr>
                </a:solidFill>
              </a:rPr>
              <a:t>Із</a:t>
            </a:r>
            <a:r>
              <a:rPr lang="ru-RU" sz="32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ru-RU" sz="3200" b="1" dirty="0" err="1">
                <a:solidFill>
                  <a:schemeClr val="bg1">
                    <a:lumMod val="50000"/>
                  </a:schemeClr>
                </a:solidFill>
              </a:rPr>
              <a:t>джерела</a:t>
            </a:r>
            <a:r>
              <a:rPr lang="ru-RU" sz="32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ru-RU" sz="3200" b="1" dirty="0" err="1">
                <a:solidFill>
                  <a:schemeClr val="bg1">
                    <a:lumMod val="50000"/>
                  </a:schemeClr>
                </a:solidFill>
              </a:rPr>
              <a:t>під</a:t>
            </a:r>
            <a:r>
              <a:rPr lang="ru-RU" sz="32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ru-RU" sz="3200" b="1" dirty="0" err="1">
                <a:solidFill>
                  <a:schemeClr val="bg1">
                    <a:lumMod val="50000"/>
                  </a:schemeClr>
                </a:solidFill>
              </a:rPr>
              <a:t>рідним</a:t>
            </a:r>
            <a:r>
              <a:rPr lang="ru-RU" sz="3200" b="1" dirty="0">
                <a:solidFill>
                  <a:schemeClr val="bg1">
                    <a:lumMod val="50000"/>
                  </a:schemeClr>
                </a:solidFill>
              </a:rPr>
              <a:t> небом,</a:t>
            </a:r>
          </a:p>
          <a:p>
            <a:r>
              <a:rPr lang="ru-RU" sz="3200" b="1" dirty="0">
                <a:solidFill>
                  <a:schemeClr val="bg1">
                    <a:lumMod val="50000"/>
                  </a:schemeClr>
                </a:solidFill>
              </a:rPr>
              <a:t>	</a:t>
            </a:r>
            <a:r>
              <a:rPr lang="ru-RU" sz="3200" b="1" dirty="0" err="1">
                <a:solidFill>
                  <a:schemeClr val="bg1">
                    <a:lumMod val="50000"/>
                  </a:schemeClr>
                </a:solidFill>
              </a:rPr>
              <a:t>Щоб</a:t>
            </a:r>
            <a:r>
              <a:rPr lang="ru-RU" sz="3200" b="1" dirty="0">
                <a:solidFill>
                  <a:schemeClr val="bg1">
                    <a:lumMod val="50000"/>
                  </a:schemeClr>
                </a:solidFill>
              </a:rPr>
              <a:t> ставши тут </a:t>
            </a:r>
            <a:r>
              <a:rPr lang="ru-RU" sz="3200" b="1" dirty="0" err="1">
                <a:solidFill>
                  <a:schemeClr val="bg1">
                    <a:lumMod val="50000"/>
                  </a:schemeClr>
                </a:solidFill>
              </a:rPr>
              <a:t>серед</a:t>
            </a:r>
            <a:r>
              <a:rPr lang="ru-RU" sz="32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ru-RU" sz="3200" b="1" dirty="0" err="1">
                <a:solidFill>
                  <a:schemeClr val="bg1">
                    <a:lumMod val="50000"/>
                  </a:schemeClr>
                </a:solidFill>
              </a:rPr>
              <a:t>полів</a:t>
            </a:r>
            <a:r>
              <a:rPr lang="ru-RU" sz="3200" b="1" dirty="0">
                <a:solidFill>
                  <a:schemeClr val="bg1">
                    <a:lumMod val="50000"/>
                  </a:schemeClr>
                </a:solidFill>
              </a:rPr>
              <a:t>,</a:t>
            </a:r>
          </a:p>
          <a:p>
            <a:r>
              <a:rPr lang="ru-RU" sz="3200" b="1" dirty="0">
                <a:solidFill>
                  <a:schemeClr val="bg1">
                    <a:lumMod val="50000"/>
                  </a:schemeClr>
                </a:solidFill>
              </a:rPr>
              <a:t>	</a:t>
            </a:r>
            <a:r>
              <a:rPr lang="ru-RU" sz="3200" b="1" dirty="0" err="1">
                <a:solidFill>
                  <a:schemeClr val="bg1">
                    <a:lumMod val="50000"/>
                  </a:schemeClr>
                </a:solidFill>
              </a:rPr>
              <a:t>Знов</a:t>
            </a:r>
            <a:r>
              <a:rPr lang="ru-RU" sz="3200" b="1" dirty="0">
                <a:solidFill>
                  <a:schemeClr val="bg1">
                    <a:lumMod val="50000"/>
                  </a:schemeClr>
                </a:solidFill>
              </a:rPr>
              <a:t> зачерпнуть </a:t>
            </a:r>
            <a:r>
              <a:rPr lang="ru-RU" sz="3200" b="1" dirty="0" err="1">
                <a:solidFill>
                  <a:schemeClr val="bg1">
                    <a:lumMod val="50000"/>
                  </a:schemeClr>
                </a:solidFill>
              </a:rPr>
              <a:t>снаги</a:t>
            </a:r>
            <a:r>
              <a:rPr lang="ru-RU" sz="3200" b="1" dirty="0">
                <a:solidFill>
                  <a:schemeClr val="bg1">
                    <a:lumMod val="50000"/>
                  </a:schemeClr>
                </a:solidFill>
              </a:rPr>
              <a:t> і </a:t>
            </a:r>
            <a:r>
              <a:rPr lang="ru-RU" sz="3200" b="1" dirty="0" err="1">
                <a:solidFill>
                  <a:schemeClr val="bg1">
                    <a:lumMod val="50000"/>
                  </a:schemeClr>
                </a:solidFill>
              </a:rPr>
              <a:t>сили</a:t>
            </a:r>
            <a:endParaRPr lang="ru-RU" sz="3200" b="1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ru-RU" sz="3200" b="1" dirty="0">
                <a:solidFill>
                  <a:schemeClr val="bg1">
                    <a:lumMod val="50000"/>
                  </a:schemeClr>
                </a:solidFill>
              </a:rPr>
              <a:t>	В </a:t>
            </a:r>
            <a:r>
              <a:rPr lang="ru-RU" sz="3200" b="1" dirty="0" err="1">
                <a:solidFill>
                  <a:schemeClr val="bg1">
                    <a:lumMod val="50000"/>
                  </a:schemeClr>
                </a:solidFill>
              </a:rPr>
              <a:t>цієї</a:t>
            </a:r>
            <a:r>
              <a:rPr lang="ru-RU" sz="32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ru-RU" sz="3200" b="1" dirty="0" err="1">
                <a:solidFill>
                  <a:schemeClr val="bg1">
                    <a:lumMod val="50000"/>
                  </a:schemeClr>
                </a:solidFill>
              </a:rPr>
              <a:t>теплої</a:t>
            </a:r>
            <a:r>
              <a:rPr lang="ru-RU" sz="32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ru-RU" sz="3200" b="1" dirty="0" err="1">
                <a:solidFill>
                  <a:schemeClr val="bg1">
                    <a:lumMod val="50000"/>
                  </a:schemeClr>
                </a:solidFill>
              </a:rPr>
              <a:t>землі</a:t>
            </a:r>
            <a:r>
              <a:rPr lang="ru-RU" sz="3200" b="1" dirty="0">
                <a:solidFill>
                  <a:schemeClr val="bg1">
                    <a:lumMod val="50000"/>
                  </a:schemeClr>
                </a:solidFill>
              </a:rPr>
              <a:t>,</a:t>
            </a:r>
          </a:p>
          <a:p>
            <a:r>
              <a:rPr lang="ru-RU" sz="3200" b="1" dirty="0">
                <a:solidFill>
                  <a:schemeClr val="bg1">
                    <a:lumMod val="50000"/>
                  </a:schemeClr>
                </a:solidFill>
              </a:rPr>
              <a:t>	</a:t>
            </a:r>
            <a:r>
              <a:rPr lang="ru-RU" sz="3200" b="1" dirty="0" err="1">
                <a:solidFill>
                  <a:schemeClr val="bg1">
                    <a:lumMod val="50000"/>
                  </a:schemeClr>
                </a:solidFill>
              </a:rPr>
              <a:t>Що</a:t>
            </a:r>
            <a:r>
              <a:rPr lang="ru-RU" sz="3200" b="1" dirty="0">
                <a:solidFill>
                  <a:schemeClr val="bg1">
                    <a:lumMod val="50000"/>
                  </a:schemeClr>
                </a:solidFill>
              </a:rPr>
              <a:t> і мене колись </a:t>
            </a:r>
            <a:r>
              <a:rPr lang="ru-RU" sz="3200" b="1" dirty="0" err="1">
                <a:solidFill>
                  <a:schemeClr val="bg1">
                    <a:lumMod val="50000"/>
                  </a:schemeClr>
                </a:solidFill>
              </a:rPr>
              <a:t>зростила</a:t>
            </a:r>
            <a:r>
              <a:rPr lang="ru-RU" sz="2400" b="1" dirty="0">
                <a:solidFill>
                  <a:schemeClr val="bg1">
                    <a:lumMod val="50000"/>
                  </a:schemeClr>
                </a:solidFill>
              </a:rPr>
              <a:t>...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endParaRPr lang="ru-RU"/>
          </a:p>
        </p:txBody>
      </p:sp>
      <p:pic>
        <p:nvPicPr>
          <p:cNvPr id="20482" name="Объект 3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77050"/>
          </a:xfrm>
        </p:spPr>
      </p:pic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333375"/>
            <a:ext cx="4243388" cy="529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Подзаголовок 2"/>
          <p:cNvSpPr>
            <a:spLocks/>
          </p:cNvSpPr>
          <p:nvPr/>
        </p:nvSpPr>
        <p:spPr bwMode="auto">
          <a:xfrm>
            <a:off x="4859338" y="1125538"/>
            <a:ext cx="398145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uk-UA" sz="4400" b="1" dirty="0">
                <a:solidFill>
                  <a:srgbClr val="150878"/>
                </a:solidFill>
              </a:rPr>
              <a:t>Микола </a:t>
            </a:r>
            <a:r>
              <a:rPr lang="uk-UA" sz="4400" b="1" dirty="0" err="1">
                <a:solidFill>
                  <a:srgbClr val="150878"/>
                </a:solidFill>
              </a:rPr>
              <a:t>Чернявський</a:t>
            </a:r>
            <a:endParaRPr lang="ru-RU" sz="4400" b="1" dirty="0">
              <a:solidFill>
                <a:srgbClr val="150878"/>
              </a:solidFill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2" y="22185"/>
            <a:ext cx="9127447" cy="6845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0040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endParaRPr lang="ru-RU"/>
          </a:p>
        </p:txBody>
      </p:sp>
      <p:sp>
        <p:nvSpPr>
          <p:cNvPr id="22530" name="Объект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1" name="Picture 4" descr="1551328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-32624"/>
            <a:ext cx="6624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2028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6320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4" descr="н7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endParaRPr lang="ru-RU"/>
          </a:p>
        </p:txBody>
      </p:sp>
      <p:sp>
        <p:nvSpPr>
          <p:cNvPr id="27650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1" name="Picture 4" descr="енге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endParaRPr lang="ru-RU"/>
          </a:p>
        </p:txBody>
      </p:sp>
      <p:pic>
        <p:nvPicPr>
          <p:cNvPr id="25604" name="Picture 4" descr="пп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59765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endParaRPr lang="ru-RU"/>
          </a:p>
        </p:txBody>
      </p:sp>
      <p:sp>
        <p:nvSpPr>
          <p:cNvPr id="28674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5" name="Picture 4" descr="мі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endParaRPr lang="ru-RU"/>
          </a:p>
        </p:txBody>
      </p:sp>
      <p:sp>
        <p:nvSpPr>
          <p:cNvPr id="29698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9" name="Picture 4" descr="ен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01125" cy="706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endParaRPr lang="ru-RU"/>
          </a:p>
        </p:txBody>
      </p:sp>
      <p:sp>
        <p:nvSpPr>
          <p:cNvPr id="31746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ru-RU">
                <a:hlinkClick r:id="rId2" action="ppaction://hlinkfile"/>
              </a:rPr>
              <a:t>аца.jpg</a:t>
            </a:r>
            <a:endParaRPr lang="ru-RU"/>
          </a:p>
        </p:txBody>
      </p:sp>
      <p:pic>
        <p:nvPicPr>
          <p:cNvPr id="31747" name="Picture 4" descr="ац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32071"/>
            <a:ext cx="9144000" cy="6890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endParaRPr lang="ru-RU"/>
          </a:p>
        </p:txBody>
      </p:sp>
      <p:pic>
        <p:nvPicPr>
          <p:cNvPr id="15362" name="Объект 3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-107950" y="0"/>
            <a:ext cx="9251950" cy="6958013"/>
          </a:xfrm>
        </p:spPr>
      </p:pic>
      <p:pic>
        <p:nvPicPr>
          <p:cNvPr id="15363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8050" y="476250"/>
            <a:ext cx="4040188" cy="568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Подзаголовок 2"/>
          <p:cNvSpPr>
            <a:spLocks/>
          </p:cNvSpPr>
          <p:nvPr/>
        </p:nvSpPr>
        <p:spPr bwMode="auto">
          <a:xfrm>
            <a:off x="179388" y="620713"/>
            <a:ext cx="4989512" cy="88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uk-UA" sz="5400" b="1" dirty="0">
                <a:solidFill>
                  <a:srgbClr val="150878"/>
                </a:solidFill>
              </a:rPr>
              <a:t>Володимир</a:t>
            </a:r>
            <a:endParaRPr lang="uk-UA" sz="4400" b="1" dirty="0">
              <a:solidFill>
                <a:srgbClr val="150878"/>
              </a:solidFill>
            </a:endParaRPr>
          </a:p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uk-UA" sz="5400" b="1" dirty="0">
                <a:solidFill>
                  <a:srgbClr val="150878"/>
                </a:solidFill>
              </a:rPr>
              <a:t>Сосюра</a:t>
            </a:r>
            <a:endParaRPr lang="ru-RU" sz="4400" b="1" dirty="0">
              <a:solidFill>
                <a:srgbClr val="150878"/>
              </a:solidFill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endParaRPr lang="ru-RU"/>
          </a:p>
        </p:txBody>
      </p:sp>
      <p:sp>
        <p:nvSpPr>
          <p:cNvPr id="26626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7" name="Picture 4" descr="656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2" y="-529"/>
            <a:ext cx="91228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9107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946"/>
            <a:ext cx="9144000" cy="6825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77752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448" y="-195195"/>
            <a:ext cx="9144000" cy="727280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08485" y="98072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>
                    <a:lumMod val="50000"/>
                  </a:schemeClr>
                </a:solidFill>
              </a:rPr>
              <a:t>РОЗДІЛ ІІ</a:t>
            </a:r>
            <a:br>
              <a:rPr lang="ru-RU" sz="3600" b="1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ru-RU" sz="3600" b="1" dirty="0" smtClean="0">
                <a:solidFill>
                  <a:schemeClr val="bg1">
                    <a:lumMod val="50000"/>
                  </a:schemeClr>
                </a:solidFill>
              </a:rPr>
              <a:t>ДО РІДНОГО ДОМУ</a:t>
            </a:r>
            <a:endParaRPr lang="ru-RU" sz="36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102072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endParaRPr lang="ru-RU"/>
          </a:p>
        </p:txBody>
      </p:sp>
      <p:pic>
        <p:nvPicPr>
          <p:cNvPr id="21506" name="Объект 3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17463"/>
            <a:ext cx="9144000" cy="6875463"/>
          </a:xfrm>
        </p:spPr>
      </p:pic>
      <p:pic>
        <p:nvPicPr>
          <p:cNvPr id="21507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7538" y="476250"/>
            <a:ext cx="4348162" cy="601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Подзаголовок 2"/>
          <p:cNvSpPr>
            <a:spLocks/>
          </p:cNvSpPr>
          <p:nvPr/>
        </p:nvSpPr>
        <p:spPr bwMode="auto">
          <a:xfrm>
            <a:off x="179388" y="1844675"/>
            <a:ext cx="4211637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uk-UA" sz="5400" b="1" dirty="0">
                <a:solidFill>
                  <a:srgbClr val="150878"/>
                </a:solidFill>
              </a:rPr>
              <a:t>Іван</a:t>
            </a:r>
          </a:p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uk-UA" sz="5400" b="1" dirty="0">
                <a:solidFill>
                  <a:srgbClr val="150878"/>
                </a:solidFill>
              </a:rPr>
              <a:t>Світличний</a:t>
            </a:r>
            <a:endParaRPr lang="ru-RU" sz="5400" b="1" dirty="0">
              <a:solidFill>
                <a:srgbClr val="15087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197521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873"/>
            <a:ext cx="9144000" cy="687324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86000" y="692696"/>
            <a:ext cx="624644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err="1">
                <a:solidFill>
                  <a:srgbClr val="C00000"/>
                </a:solidFill>
              </a:rPr>
              <a:t>Ліричний</a:t>
            </a:r>
            <a:r>
              <a:rPr lang="ru-RU" sz="2000" b="1" dirty="0">
                <a:solidFill>
                  <a:srgbClr val="C00000"/>
                </a:solidFill>
              </a:rPr>
              <a:t> герой </a:t>
            </a:r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– </a:t>
            </a:r>
            <a:r>
              <a:rPr lang="ru-RU" sz="2000" b="1" dirty="0" err="1">
                <a:solidFill>
                  <a:schemeClr val="bg1">
                    <a:lumMod val="50000"/>
                  </a:schemeClr>
                </a:solidFill>
              </a:rPr>
              <a:t>це</a:t>
            </a:r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bg1">
                    <a:lumMod val="50000"/>
                  </a:schemeClr>
                </a:solidFill>
              </a:rPr>
              <a:t>умовна</a:t>
            </a:r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bg1">
                    <a:lumMod val="50000"/>
                  </a:schemeClr>
                </a:solidFill>
              </a:rPr>
              <a:t>дійова</a:t>
            </a:r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 особа, яка </a:t>
            </a:r>
            <a:r>
              <a:rPr lang="ru-RU" sz="2000" b="1" dirty="0" err="1">
                <a:solidFill>
                  <a:schemeClr val="bg1">
                    <a:lumMod val="50000"/>
                  </a:schemeClr>
                </a:solidFill>
              </a:rPr>
              <a:t>виражає</a:t>
            </a:r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bg1">
                    <a:lumMod val="50000"/>
                  </a:schemeClr>
                </a:solidFill>
              </a:rPr>
              <a:t>настрої</a:t>
            </a:r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 та думки, </a:t>
            </a:r>
            <a:r>
              <a:rPr lang="ru-RU" sz="2000" b="1" dirty="0" err="1">
                <a:solidFill>
                  <a:schemeClr val="bg1">
                    <a:lumMod val="50000"/>
                  </a:schemeClr>
                </a:solidFill>
              </a:rPr>
              <a:t>втілені</a:t>
            </a:r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 в </a:t>
            </a:r>
            <a:r>
              <a:rPr lang="ru-RU" sz="2000" b="1" dirty="0" err="1">
                <a:solidFill>
                  <a:schemeClr val="bg1">
                    <a:lumMod val="50000"/>
                  </a:schemeClr>
                </a:solidFill>
              </a:rPr>
              <a:t>художньому</a:t>
            </a:r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bg1">
                    <a:lumMod val="50000"/>
                  </a:schemeClr>
                </a:solidFill>
              </a:rPr>
              <a:t>творі</a:t>
            </a:r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. В </a:t>
            </a:r>
            <a:r>
              <a:rPr lang="ru-RU" sz="2000" b="1" dirty="0" err="1">
                <a:solidFill>
                  <a:schemeClr val="bg1">
                    <a:lumMod val="50000"/>
                  </a:schemeClr>
                </a:solidFill>
              </a:rPr>
              <a:t>ліричного</a:t>
            </a:r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 героя </a:t>
            </a:r>
            <a:r>
              <a:rPr lang="ru-RU" sz="2000" b="1" dirty="0" err="1">
                <a:solidFill>
                  <a:schemeClr val="bg1">
                    <a:lumMod val="50000"/>
                  </a:schemeClr>
                </a:solidFill>
              </a:rPr>
              <a:t>цієї</a:t>
            </a:r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bg1">
                    <a:lumMod val="50000"/>
                  </a:schemeClr>
                </a:solidFill>
              </a:rPr>
              <a:t>поезії</a:t>
            </a:r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 ми </a:t>
            </a:r>
            <a:r>
              <a:rPr lang="ru-RU" sz="2000" b="1" dirty="0" err="1">
                <a:solidFill>
                  <a:schemeClr val="bg1">
                    <a:lumMod val="50000"/>
                  </a:schemeClr>
                </a:solidFill>
              </a:rPr>
              <a:t>чуємо</a:t>
            </a:r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bg1">
                    <a:lumMod val="50000"/>
                  </a:schemeClr>
                </a:solidFill>
              </a:rPr>
              <a:t>авторський</a:t>
            </a:r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 голос</a:t>
            </a:r>
            <a:r>
              <a:rPr lang="ru-RU" sz="2000" b="1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endParaRPr lang="ru-RU" sz="2000" b="1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ru-RU" sz="2000" b="1" dirty="0" err="1" smtClean="0">
                <a:solidFill>
                  <a:srgbClr val="C00000"/>
                </a:solidFill>
              </a:rPr>
              <a:t>Спосіб</a:t>
            </a:r>
            <a:r>
              <a:rPr lang="ru-RU" sz="2000" b="1" dirty="0" smtClean="0">
                <a:solidFill>
                  <a:srgbClr val="C00000"/>
                </a:solidFill>
              </a:rPr>
              <a:t> </a:t>
            </a:r>
            <a:r>
              <a:rPr lang="ru-RU" sz="2000" b="1" dirty="0" err="1">
                <a:solidFill>
                  <a:srgbClr val="C00000"/>
                </a:solidFill>
              </a:rPr>
              <a:t>викладу</a:t>
            </a:r>
            <a:r>
              <a:rPr lang="ru-RU" sz="2000" b="1" dirty="0">
                <a:solidFill>
                  <a:srgbClr val="C00000"/>
                </a:solidFill>
              </a:rPr>
              <a:t> </a:t>
            </a:r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– </a:t>
            </a:r>
            <a:r>
              <a:rPr lang="ru-RU" sz="2000" b="1" dirty="0" err="1">
                <a:solidFill>
                  <a:schemeClr val="bg1">
                    <a:lumMod val="50000"/>
                  </a:schemeClr>
                </a:solidFill>
              </a:rPr>
              <a:t>розповідь</a:t>
            </a:r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bg1">
                    <a:lumMod val="50000"/>
                  </a:schemeClr>
                </a:solidFill>
              </a:rPr>
              <a:t>від</a:t>
            </a:r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 автора, </a:t>
            </a:r>
            <a:r>
              <a:rPr lang="ru-RU" sz="2000" b="1" dirty="0" err="1">
                <a:solidFill>
                  <a:schemeClr val="bg1">
                    <a:lumMod val="50000"/>
                  </a:schemeClr>
                </a:solidFill>
              </a:rPr>
              <a:t>поезія</a:t>
            </a:r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bg1">
                    <a:lumMod val="50000"/>
                  </a:schemeClr>
                </a:solidFill>
              </a:rPr>
              <a:t>належить</a:t>
            </a:r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 до жанру </a:t>
            </a:r>
            <a:r>
              <a:rPr lang="ru-RU" sz="2000" b="1" dirty="0" err="1">
                <a:solidFill>
                  <a:schemeClr val="bg1">
                    <a:lumMod val="50000"/>
                  </a:schemeClr>
                </a:solidFill>
              </a:rPr>
              <a:t>інтимної</a:t>
            </a:r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bg1">
                    <a:lumMod val="50000"/>
                  </a:schemeClr>
                </a:solidFill>
              </a:rPr>
              <a:t>лірики</a:t>
            </a:r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ru-RU" sz="2000" b="1" dirty="0" err="1">
                <a:solidFill>
                  <a:schemeClr val="bg1">
                    <a:lumMod val="50000"/>
                  </a:schemeClr>
                </a:solidFill>
              </a:rPr>
              <a:t>оскільки</a:t>
            </a:r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 в </a:t>
            </a:r>
            <a:r>
              <a:rPr lang="ru-RU" sz="2000" b="1" dirty="0" err="1">
                <a:solidFill>
                  <a:schemeClr val="bg1">
                    <a:lumMod val="50000"/>
                  </a:schemeClr>
                </a:solidFill>
              </a:rPr>
              <a:t>ній</a:t>
            </a:r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bg1">
                    <a:lumMod val="50000"/>
                  </a:schemeClr>
                </a:solidFill>
              </a:rPr>
              <a:t>передаються</a:t>
            </a:r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bg1">
                    <a:lumMod val="50000"/>
                  </a:schemeClr>
                </a:solidFill>
              </a:rPr>
              <a:t>особисті</a:t>
            </a:r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bg1">
                    <a:lumMod val="50000"/>
                  </a:schemeClr>
                </a:solidFill>
              </a:rPr>
              <a:t>почуття</a:t>
            </a:r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ru-RU" sz="2000" b="1" dirty="0" err="1">
                <a:solidFill>
                  <a:schemeClr val="bg1">
                    <a:lumMod val="50000"/>
                  </a:schemeClr>
                </a:solidFill>
              </a:rPr>
              <a:t>викликані</a:t>
            </a:r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 образом </a:t>
            </a:r>
            <a:r>
              <a:rPr lang="ru-RU" sz="2000" b="1" dirty="0" err="1">
                <a:solidFill>
                  <a:schemeClr val="bg1">
                    <a:lumMod val="50000"/>
                  </a:schemeClr>
                </a:solidFill>
              </a:rPr>
              <a:t>рідної</a:t>
            </a:r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bg1">
                    <a:lumMod val="50000"/>
                  </a:schemeClr>
                </a:solidFill>
              </a:rPr>
              <a:t>оселі</a:t>
            </a:r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	 </a:t>
            </a:r>
          </a:p>
          <a:p>
            <a:r>
              <a:rPr lang="ru-RU" sz="2000" b="1" dirty="0" smtClean="0">
                <a:solidFill>
                  <a:srgbClr val="C00000"/>
                </a:solidFill>
              </a:rPr>
              <a:t>Образ-символ </a:t>
            </a:r>
            <a:r>
              <a:rPr lang="ru-RU" sz="2000" b="1" dirty="0" err="1">
                <a:solidFill>
                  <a:srgbClr val="C00000"/>
                </a:solidFill>
              </a:rPr>
              <a:t>рідної</a:t>
            </a:r>
            <a:r>
              <a:rPr lang="ru-RU" sz="2000" b="1" dirty="0">
                <a:solidFill>
                  <a:srgbClr val="C00000"/>
                </a:solidFill>
              </a:rPr>
              <a:t> </a:t>
            </a:r>
            <a:r>
              <a:rPr lang="ru-RU" sz="2000" b="1" dirty="0" err="1">
                <a:solidFill>
                  <a:srgbClr val="C00000"/>
                </a:solidFill>
              </a:rPr>
              <a:t>оселі</a:t>
            </a:r>
            <a:r>
              <a:rPr lang="ru-RU" sz="2000" b="1" dirty="0">
                <a:solidFill>
                  <a:srgbClr val="C00000"/>
                </a:solidFill>
              </a:rPr>
              <a:t> </a:t>
            </a:r>
            <a:r>
              <a:rPr lang="ru-RU" sz="2000" b="1" dirty="0" err="1">
                <a:solidFill>
                  <a:schemeClr val="bg1">
                    <a:lumMod val="50000"/>
                  </a:schemeClr>
                </a:solidFill>
              </a:rPr>
              <a:t>якраз</a:t>
            </a:r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 і є </a:t>
            </a:r>
            <a:r>
              <a:rPr lang="ru-RU" sz="2000" b="1" dirty="0" err="1">
                <a:solidFill>
                  <a:schemeClr val="bg1">
                    <a:lumMod val="50000"/>
                  </a:schemeClr>
                </a:solidFill>
              </a:rPr>
              <a:t>тим</a:t>
            </a:r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bg1">
                    <a:lumMod val="50000"/>
                  </a:schemeClr>
                </a:solidFill>
              </a:rPr>
              <a:t>коренем</a:t>
            </a:r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ru-RU" sz="2000" b="1" dirty="0" err="1">
                <a:solidFill>
                  <a:schemeClr val="bg1">
                    <a:lumMod val="50000"/>
                  </a:schemeClr>
                </a:solidFill>
              </a:rPr>
              <a:t>із</a:t>
            </a:r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bg1">
                    <a:lumMod val="50000"/>
                  </a:schemeClr>
                </a:solidFill>
              </a:rPr>
              <a:t>якого</a:t>
            </a:r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bg1">
                    <a:lumMod val="50000"/>
                  </a:schemeClr>
                </a:solidFill>
              </a:rPr>
              <a:t>виростають</a:t>
            </a:r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bg1">
                    <a:lumMod val="50000"/>
                  </a:schemeClr>
                </a:solidFill>
              </a:rPr>
              <a:t>могутні</a:t>
            </a:r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 дерева </a:t>
            </a:r>
            <a:r>
              <a:rPr lang="ru-RU" sz="2000" b="1" dirty="0" err="1">
                <a:solidFill>
                  <a:schemeClr val="bg1">
                    <a:lumMod val="50000"/>
                  </a:schemeClr>
                </a:solidFill>
              </a:rPr>
              <a:t>вдячності</a:t>
            </a:r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ru-RU" sz="2000" b="1" dirty="0" err="1">
                <a:solidFill>
                  <a:schemeClr val="bg1">
                    <a:lumMod val="50000"/>
                  </a:schemeClr>
                </a:solidFill>
              </a:rPr>
              <a:t>пам’яті</a:t>
            </a:r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ru-RU" sz="2000" b="1" dirty="0" err="1">
                <a:solidFill>
                  <a:schemeClr val="bg1">
                    <a:lumMod val="50000"/>
                  </a:schemeClr>
                </a:solidFill>
              </a:rPr>
              <a:t>обов’язку</a:t>
            </a:r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ru-RU" sz="2000" b="1" dirty="0" err="1">
                <a:solidFill>
                  <a:schemeClr val="bg1">
                    <a:lumMod val="50000"/>
                  </a:schemeClr>
                </a:solidFill>
              </a:rPr>
              <a:t>національноі</a:t>
            </a:r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bg1">
                    <a:lumMod val="50000"/>
                  </a:schemeClr>
                </a:solidFill>
              </a:rPr>
              <a:t>гордості</a:t>
            </a:r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ru-RU" sz="2000" b="1" dirty="0" err="1">
                <a:solidFill>
                  <a:schemeClr val="bg1">
                    <a:lumMod val="50000"/>
                  </a:schemeClr>
                </a:solidFill>
              </a:rPr>
              <a:t>патріотизму</a:t>
            </a:r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1343949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6" y="21450"/>
            <a:ext cx="9135724" cy="685179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47917" y="332656"/>
            <a:ext cx="856895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002060"/>
                </a:solidFill>
              </a:rPr>
              <a:t>РОЗДІЛ </a:t>
            </a:r>
            <a:r>
              <a:rPr lang="ru-RU" sz="4400" b="1" dirty="0" smtClean="0">
                <a:solidFill>
                  <a:srgbClr val="002060"/>
                </a:solidFill>
              </a:rPr>
              <a:t>ІІІ</a:t>
            </a:r>
          </a:p>
          <a:p>
            <a:pPr algn="ctr"/>
            <a:endParaRPr lang="ru-RU" sz="4400" b="1" dirty="0">
              <a:solidFill>
                <a:srgbClr val="002060"/>
              </a:solidFill>
            </a:endParaRPr>
          </a:p>
          <a:p>
            <a:pPr algn="ctr"/>
            <a:r>
              <a:rPr lang="ru-RU" sz="4400" b="1" dirty="0">
                <a:solidFill>
                  <a:srgbClr val="002060"/>
                </a:solidFill>
              </a:rPr>
              <a:t>УКЛОНЯЮСЬ ПІСНЕЮ ТОБІ!!!</a:t>
            </a:r>
          </a:p>
        </p:txBody>
      </p:sp>
    </p:spTree>
    <p:extLst>
      <p:ext uri="{BB962C8B-B14F-4D97-AF65-F5344CB8AC3E}">
        <p14:creationId xmlns:p14="http://schemas.microsoft.com/office/powerpoint/2010/main" val="407456771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24331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52600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4" descr="нг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34500" cy="700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Подзаголовок 2"/>
          <p:cNvSpPr>
            <a:spLocks/>
          </p:cNvSpPr>
          <p:nvPr/>
        </p:nvSpPr>
        <p:spPr bwMode="auto">
          <a:xfrm>
            <a:off x="250825" y="260350"/>
            <a:ext cx="8893175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endParaRPr lang="ru-RU" sz="4400" b="1" dirty="0">
              <a:solidFill>
                <a:srgbClr val="150878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26035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5400" b="1" dirty="0" smtClean="0">
                <a:solidFill>
                  <a:srgbClr val="002060"/>
                </a:solidFill>
              </a:rPr>
              <a:t>ПІСЛЯМОВА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2274838"/>
            <a:ext cx="872294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Член </a:t>
            </a:r>
            <a:r>
              <a:rPr lang="ru-RU" sz="2400" b="1" dirty="0" err="1"/>
              <a:t>Луганської</a:t>
            </a:r>
            <a:r>
              <a:rPr lang="ru-RU" sz="2400" b="1" dirty="0"/>
              <a:t> </a:t>
            </a:r>
            <a:r>
              <a:rPr lang="ru-RU" sz="2400" b="1" dirty="0" err="1"/>
              <a:t>обласної</a:t>
            </a:r>
            <a:r>
              <a:rPr lang="ru-RU" sz="2400" b="1" dirty="0"/>
              <a:t> </a:t>
            </a:r>
            <a:r>
              <a:rPr lang="ru-RU" sz="2400" b="1" dirty="0" err="1"/>
              <a:t>письменницької</a:t>
            </a:r>
            <a:r>
              <a:rPr lang="ru-RU" sz="2400" b="1" dirty="0"/>
              <a:t> </a:t>
            </a:r>
            <a:r>
              <a:rPr lang="ru-RU" sz="2400" b="1" dirty="0" err="1" smtClean="0"/>
              <a:t>організації</a:t>
            </a:r>
            <a:endParaRPr lang="ru-RU" sz="2400" b="1" dirty="0" smtClean="0"/>
          </a:p>
          <a:p>
            <a:endParaRPr lang="ru-RU" sz="2400" b="1" dirty="0"/>
          </a:p>
          <a:p>
            <a:r>
              <a:rPr lang="ru-RU" sz="2400" b="1" dirty="0" smtClean="0"/>
              <a:t> </a:t>
            </a:r>
            <a:r>
              <a:rPr lang="ru-RU" sz="2400" b="1" u="sng" dirty="0"/>
              <a:t>Ганна </a:t>
            </a:r>
            <a:r>
              <a:rPr lang="ru-RU" sz="2400" b="1" u="sng" dirty="0" err="1"/>
              <a:t>Гайворонська</a:t>
            </a:r>
            <a:r>
              <a:rPr lang="ru-RU" sz="2400" b="1" dirty="0"/>
              <a:t>:</a:t>
            </a:r>
          </a:p>
          <a:p>
            <a:r>
              <a:rPr lang="ru-RU" sz="2400" b="1" dirty="0"/>
              <a:t>	</a:t>
            </a:r>
            <a:endParaRPr lang="ru-RU" sz="2400" b="1" dirty="0" smtClean="0"/>
          </a:p>
          <a:p>
            <a:r>
              <a:rPr lang="ru-RU" sz="2400" b="1" i="1" dirty="0" err="1" smtClean="0"/>
              <a:t>Луганщина</a:t>
            </a:r>
            <a:r>
              <a:rPr lang="ru-RU" sz="2400" b="1" i="1" dirty="0" smtClean="0"/>
              <a:t> </a:t>
            </a:r>
            <a:r>
              <a:rPr lang="ru-RU" sz="2400" b="1" i="1" dirty="0"/>
              <a:t>– </a:t>
            </a:r>
            <a:r>
              <a:rPr lang="ru-RU" sz="2400" b="1" i="1" dirty="0" err="1"/>
              <a:t>світанок</a:t>
            </a:r>
            <a:r>
              <a:rPr lang="ru-RU" sz="2400" b="1" i="1" dirty="0"/>
              <a:t> </a:t>
            </a:r>
            <a:r>
              <a:rPr lang="ru-RU" sz="2400" b="1" i="1" dirty="0" err="1"/>
              <a:t>України</a:t>
            </a:r>
            <a:r>
              <a:rPr lang="ru-RU" sz="2400" b="1" i="1" dirty="0"/>
              <a:t>,</a:t>
            </a:r>
          </a:p>
          <a:p>
            <a:r>
              <a:rPr lang="ru-RU" sz="2400" b="1" i="1" dirty="0"/>
              <a:t>	Земля </a:t>
            </a:r>
            <a:r>
              <a:rPr lang="ru-RU" sz="2400" b="1" i="1" dirty="0" err="1"/>
              <a:t>життя</a:t>
            </a:r>
            <a:r>
              <a:rPr lang="ru-RU" sz="2400" b="1" i="1" dirty="0"/>
              <a:t> </a:t>
            </a:r>
            <a:r>
              <a:rPr lang="ru-RU" sz="2400" b="1" i="1" dirty="0" err="1"/>
              <a:t>мого</a:t>
            </a:r>
            <a:r>
              <a:rPr lang="ru-RU" sz="2400" b="1" i="1" dirty="0"/>
              <a:t> й </a:t>
            </a:r>
            <a:r>
              <a:rPr lang="ru-RU" sz="2400" b="1" i="1" dirty="0" err="1"/>
              <a:t>життя</a:t>
            </a:r>
            <a:r>
              <a:rPr lang="ru-RU" sz="2400" b="1" i="1" dirty="0"/>
              <a:t> </a:t>
            </a:r>
            <a:r>
              <a:rPr lang="ru-RU" sz="2400" b="1" i="1" dirty="0" err="1"/>
              <a:t>моїх</a:t>
            </a:r>
            <a:r>
              <a:rPr lang="ru-RU" sz="2400" b="1" i="1" dirty="0"/>
              <a:t> </a:t>
            </a:r>
            <a:r>
              <a:rPr lang="ru-RU" sz="2400" b="1" i="1" dirty="0" err="1"/>
              <a:t>батьків</a:t>
            </a:r>
            <a:r>
              <a:rPr lang="ru-RU" sz="2400" b="1" i="1" dirty="0"/>
              <a:t>.</a:t>
            </a:r>
          </a:p>
          <a:p>
            <a:r>
              <a:rPr lang="ru-RU" sz="2400" b="1" i="1" dirty="0"/>
              <a:t>	Держава </a:t>
            </a:r>
            <a:r>
              <a:rPr lang="ru-RU" sz="2400" b="1" i="1" dirty="0" err="1"/>
              <a:t>юності</a:t>
            </a:r>
            <a:r>
              <a:rPr lang="ru-RU" sz="2400" b="1" i="1" dirty="0"/>
              <a:t>, у </a:t>
            </a:r>
            <a:r>
              <a:rPr lang="ru-RU" sz="2400" b="1" i="1" dirty="0" err="1"/>
              <a:t>світі</a:t>
            </a:r>
            <a:r>
              <a:rPr lang="ru-RU" sz="2400" b="1" i="1" dirty="0"/>
              <a:t> </a:t>
            </a:r>
            <a:r>
              <a:rPr lang="ru-RU" sz="2400" b="1" i="1" dirty="0" err="1"/>
              <a:t>ти</a:t>
            </a:r>
            <a:r>
              <a:rPr lang="ru-RU" sz="2400" b="1" i="1" dirty="0"/>
              <a:t> </a:t>
            </a:r>
            <a:r>
              <a:rPr lang="ru-RU" sz="2400" b="1" i="1" dirty="0" err="1"/>
              <a:t>єдина</a:t>
            </a:r>
            <a:endParaRPr lang="ru-RU" sz="2400" b="1" i="1" dirty="0"/>
          </a:p>
          <a:p>
            <a:r>
              <a:rPr lang="ru-RU" sz="2400" b="1" i="1" dirty="0"/>
              <a:t>	У </a:t>
            </a:r>
            <a:r>
              <a:rPr lang="ru-RU" sz="2400" b="1" i="1" dirty="0" err="1"/>
              <a:t>плахті</a:t>
            </a:r>
            <a:r>
              <a:rPr lang="ru-RU" sz="2400" b="1" i="1" dirty="0"/>
              <a:t> </a:t>
            </a:r>
            <a:r>
              <a:rPr lang="ru-RU" sz="2400" b="1" i="1" dirty="0" err="1"/>
              <a:t>із</a:t>
            </a:r>
            <a:r>
              <a:rPr lang="ru-RU" sz="2400" b="1" i="1" dirty="0"/>
              <a:t> </a:t>
            </a:r>
            <a:r>
              <a:rPr lang="ru-RU" sz="2400" b="1" i="1" dirty="0" err="1"/>
              <a:t>лісів</a:t>
            </a:r>
            <a:r>
              <a:rPr lang="ru-RU" sz="2400" b="1" i="1" dirty="0"/>
              <a:t>, </a:t>
            </a:r>
            <a:r>
              <a:rPr lang="ru-RU" sz="2400" b="1" i="1" dirty="0" err="1"/>
              <a:t>полів</a:t>
            </a:r>
            <a:r>
              <a:rPr lang="ru-RU" sz="2400" b="1" i="1" dirty="0"/>
              <a:t> і нив.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endParaRPr lang="ru-RU"/>
          </a:p>
        </p:txBody>
      </p:sp>
      <p:pic>
        <p:nvPicPr>
          <p:cNvPr id="16386" name="Объект 3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4763"/>
            <a:ext cx="9144000" cy="6875463"/>
          </a:xfrm>
        </p:spPr>
      </p:pic>
      <p:pic>
        <p:nvPicPr>
          <p:cNvPr id="16387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441325"/>
            <a:ext cx="3455987" cy="538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Подзаголовок 2"/>
          <p:cNvSpPr>
            <a:spLocks/>
          </p:cNvSpPr>
          <p:nvPr/>
        </p:nvSpPr>
        <p:spPr bwMode="auto">
          <a:xfrm>
            <a:off x="3506788" y="1773238"/>
            <a:ext cx="5637212" cy="88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uk-UA" sz="5400" b="1" dirty="0">
                <a:solidFill>
                  <a:srgbClr val="150878"/>
                </a:solidFill>
              </a:rPr>
              <a:t>Іван Савич</a:t>
            </a:r>
            <a:endParaRPr lang="ru-RU" sz="5400" b="1" dirty="0">
              <a:solidFill>
                <a:srgbClr val="150878"/>
              </a:solidFill>
            </a:endParaRP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6791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86000" y="476673"/>
            <a:ext cx="444624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</a:rPr>
              <a:t>Член </a:t>
            </a:r>
            <a:r>
              <a:rPr lang="ru-RU" sz="2000" dirty="0" err="1">
                <a:solidFill>
                  <a:srgbClr val="002060"/>
                </a:solidFill>
              </a:rPr>
              <a:t>Луганської</a:t>
            </a:r>
            <a:r>
              <a:rPr lang="ru-RU" sz="2000" dirty="0">
                <a:solidFill>
                  <a:srgbClr val="002060"/>
                </a:solidFill>
              </a:rPr>
              <a:t> </a:t>
            </a:r>
            <a:r>
              <a:rPr lang="ru-RU" sz="2000" dirty="0" err="1">
                <a:solidFill>
                  <a:srgbClr val="002060"/>
                </a:solidFill>
              </a:rPr>
              <a:t>обласної</a:t>
            </a:r>
            <a:r>
              <a:rPr lang="ru-RU" sz="2000" dirty="0">
                <a:solidFill>
                  <a:srgbClr val="002060"/>
                </a:solidFill>
              </a:rPr>
              <a:t> </a:t>
            </a:r>
            <a:r>
              <a:rPr lang="ru-RU" sz="2000" dirty="0" err="1">
                <a:solidFill>
                  <a:srgbClr val="002060"/>
                </a:solidFill>
              </a:rPr>
              <a:t>письменницької</a:t>
            </a:r>
            <a:r>
              <a:rPr lang="ru-RU" sz="2000" dirty="0">
                <a:solidFill>
                  <a:srgbClr val="002060"/>
                </a:solidFill>
              </a:rPr>
              <a:t> </a:t>
            </a:r>
            <a:r>
              <a:rPr lang="ru-RU" sz="2000" dirty="0" err="1" smtClean="0">
                <a:solidFill>
                  <a:srgbClr val="002060"/>
                </a:solidFill>
              </a:rPr>
              <a:t>організації</a:t>
            </a:r>
            <a:endParaRPr lang="ru-RU" sz="2000" dirty="0" smtClean="0">
              <a:solidFill>
                <a:srgbClr val="002060"/>
              </a:solidFill>
            </a:endParaRPr>
          </a:p>
          <a:p>
            <a:r>
              <a:rPr lang="ru-RU" sz="2000" dirty="0" smtClean="0">
                <a:solidFill>
                  <a:srgbClr val="002060"/>
                </a:solidFill>
              </a:rPr>
              <a:t> </a:t>
            </a:r>
            <a:r>
              <a:rPr lang="ru-RU" sz="2000" b="1" u="sng" dirty="0" err="1">
                <a:solidFill>
                  <a:srgbClr val="002060"/>
                </a:solidFill>
              </a:rPr>
              <a:t>Григорій</a:t>
            </a:r>
            <a:r>
              <a:rPr lang="ru-RU" sz="2000" b="1" u="sng" dirty="0">
                <a:solidFill>
                  <a:srgbClr val="002060"/>
                </a:solidFill>
              </a:rPr>
              <a:t> </a:t>
            </a:r>
            <a:r>
              <a:rPr lang="ru-RU" sz="2000" b="1" u="sng" dirty="0" err="1">
                <a:solidFill>
                  <a:srgbClr val="002060"/>
                </a:solidFill>
              </a:rPr>
              <a:t>Половинко</a:t>
            </a:r>
            <a:r>
              <a:rPr lang="ru-RU" sz="2000" b="1" u="sng" dirty="0">
                <a:solidFill>
                  <a:srgbClr val="002060"/>
                </a:solidFill>
              </a:rPr>
              <a:t>:</a:t>
            </a:r>
          </a:p>
          <a:p>
            <a:r>
              <a:rPr lang="ru-RU" sz="2000" dirty="0">
                <a:solidFill>
                  <a:srgbClr val="002060"/>
                </a:solidFill>
              </a:rPr>
              <a:t> </a:t>
            </a:r>
          </a:p>
          <a:p>
            <a:endParaRPr lang="ru-RU" sz="2000" dirty="0">
              <a:solidFill>
                <a:srgbClr val="002060"/>
              </a:solidFill>
            </a:endParaRPr>
          </a:p>
          <a:p>
            <a:r>
              <a:rPr lang="ru-RU" sz="2000" b="1" i="1" dirty="0" err="1">
                <a:solidFill>
                  <a:srgbClr val="002060"/>
                </a:solidFill>
              </a:rPr>
              <a:t>Ніби</a:t>
            </a:r>
            <a:r>
              <a:rPr lang="ru-RU" sz="2000" b="1" i="1" dirty="0">
                <a:solidFill>
                  <a:srgbClr val="002060"/>
                </a:solidFill>
              </a:rPr>
              <a:t> чайка над </a:t>
            </a:r>
            <a:r>
              <a:rPr lang="ru-RU" sz="2000" b="1" i="1" dirty="0" err="1">
                <a:solidFill>
                  <a:srgbClr val="002060"/>
                </a:solidFill>
              </a:rPr>
              <a:t>вітрами</a:t>
            </a:r>
            <a:r>
              <a:rPr lang="ru-RU" sz="2000" b="1" i="1" dirty="0">
                <a:solidFill>
                  <a:srgbClr val="002060"/>
                </a:solidFill>
              </a:rPr>
              <a:t> лине,</a:t>
            </a:r>
          </a:p>
          <a:p>
            <a:r>
              <a:rPr lang="ru-RU" sz="2000" b="1" i="1" dirty="0">
                <a:solidFill>
                  <a:srgbClr val="002060"/>
                </a:solidFill>
              </a:rPr>
              <a:t>	Як </a:t>
            </a:r>
            <a:r>
              <a:rPr lang="ru-RU" sz="2000" b="1" i="1" dirty="0" err="1">
                <a:solidFill>
                  <a:srgbClr val="002060"/>
                </a:solidFill>
              </a:rPr>
              <a:t>дітей</a:t>
            </a:r>
            <a:r>
              <a:rPr lang="ru-RU" sz="2000" b="1" i="1" dirty="0">
                <a:solidFill>
                  <a:srgbClr val="002060"/>
                </a:solidFill>
              </a:rPr>
              <a:t> </a:t>
            </a:r>
            <a:r>
              <a:rPr lang="ru-RU" sz="2000" b="1" i="1" dirty="0" err="1">
                <a:solidFill>
                  <a:srgbClr val="002060"/>
                </a:solidFill>
              </a:rPr>
              <a:t>усіх</a:t>
            </a:r>
            <a:r>
              <a:rPr lang="ru-RU" sz="2000" b="1" i="1" dirty="0">
                <a:solidFill>
                  <a:srgbClr val="002060"/>
                </a:solidFill>
              </a:rPr>
              <a:t> нас </a:t>
            </a:r>
            <a:r>
              <a:rPr lang="ru-RU" sz="2000" b="1" i="1" dirty="0" err="1">
                <a:solidFill>
                  <a:srgbClr val="002060"/>
                </a:solidFill>
              </a:rPr>
              <a:t>окриля</a:t>
            </a:r>
            <a:r>
              <a:rPr lang="ru-RU" sz="2000" b="1" i="1" dirty="0">
                <a:solidFill>
                  <a:srgbClr val="002060"/>
                </a:solidFill>
              </a:rPr>
              <a:t>,</a:t>
            </a:r>
          </a:p>
          <a:p>
            <a:r>
              <a:rPr lang="ru-RU" sz="2000" b="1" i="1" dirty="0">
                <a:solidFill>
                  <a:srgbClr val="002060"/>
                </a:solidFill>
              </a:rPr>
              <a:t>	Є </a:t>
            </a:r>
            <a:r>
              <a:rPr lang="ru-RU" sz="2000" b="1" i="1" dirty="0" err="1">
                <a:solidFill>
                  <a:srgbClr val="002060"/>
                </a:solidFill>
              </a:rPr>
              <a:t>така</a:t>
            </a:r>
            <a:r>
              <a:rPr lang="ru-RU" sz="2000" b="1" i="1" dirty="0">
                <a:solidFill>
                  <a:srgbClr val="002060"/>
                </a:solidFill>
              </a:rPr>
              <a:t> </a:t>
            </a:r>
            <a:r>
              <a:rPr lang="ru-RU" sz="2000" b="1" i="1" dirty="0" err="1">
                <a:solidFill>
                  <a:srgbClr val="002060"/>
                </a:solidFill>
              </a:rPr>
              <a:t>країна</a:t>
            </a:r>
            <a:r>
              <a:rPr lang="ru-RU" sz="2000" b="1" i="1" dirty="0">
                <a:solidFill>
                  <a:srgbClr val="002060"/>
                </a:solidFill>
              </a:rPr>
              <a:t> – </a:t>
            </a:r>
            <a:r>
              <a:rPr lang="ru-RU" sz="2000" b="1" i="1" dirty="0" err="1">
                <a:solidFill>
                  <a:srgbClr val="002060"/>
                </a:solidFill>
              </a:rPr>
              <a:t>Україна</a:t>
            </a:r>
            <a:r>
              <a:rPr lang="ru-RU" sz="2000" b="1" i="1" dirty="0">
                <a:solidFill>
                  <a:srgbClr val="002060"/>
                </a:solidFill>
              </a:rPr>
              <a:t>,</a:t>
            </a:r>
          </a:p>
          <a:p>
            <a:r>
              <a:rPr lang="ru-RU" sz="2000" b="1" i="1" dirty="0">
                <a:solidFill>
                  <a:srgbClr val="002060"/>
                </a:solidFill>
              </a:rPr>
              <a:t>	</a:t>
            </a:r>
            <a:r>
              <a:rPr lang="ru-RU" sz="2000" b="1" i="1" dirty="0" err="1">
                <a:solidFill>
                  <a:srgbClr val="002060"/>
                </a:solidFill>
              </a:rPr>
              <a:t>Найрідніша</a:t>
            </a:r>
            <a:r>
              <a:rPr lang="ru-RU" sz="2000" b="1" i="1" dirty="0">
                <a:solidFill>
                  <a:srgbClr val="002060"/>
                </a:solidFill>
              </a:rPr>
              <a:t> </a:t>
            </a:r>
            <a:r>
              <a:rPr lang="ru-RU" sz="2000" b="1" i="1" dirty="0" err="1">
                <a:solidFill>
                  <a:srgbClr val="002060"/>
                </a:solidFill>
              </a:rPr>
              <a:t>батьківська</a:t>
            </a:r>
            <a:r>
              <a:rPr lang="ru-RU" sz="2000" b="1" i="1" dirty="0">
                <a:solidFill>
                  <a:srgbClr val="002060"/>
                </a:solidFill>
              </a:rPr>
              <a:t> земля.</a:t>
            </a:r>
          </a:p>
          <a:p>
            <a:r>
              <a:rPr lang="ru-RU" sz="2000" b="1" i="1" dirty="0">
                <a:solidFill>
                  <a:srgbClr val="002060"/>
                </a:solidFill>
              </a:rPr>
              <a:t>	Через кров, </a:t>
            </a:r>
            <a:r>
              <a:rPr lang="ru-RU" sz="2000" b="1" i="1" dirty="0" err="1">
                <a:solidFill>
                  <a:srgbClr val="002060"/>
                </a:solidFill>
              </a:rPr>
              <a:t>пожежі</a:t>
            </a:r>
            <a:r>
              <a:rPr lang="ru-RU" sz="2000" b="1" i="1" dirty="0">
                <a:solidFill>
                  <a:srgbClr val="002060"/>
                </a:solidFill>
              </a:rPr>
              <a:t> і </a:t>
            </a:r>
            <a:r>
              <a:rPr lang="ru-RU" sz="2000" b="1" i="1" dirty="0" err="1">
                <a:solidFill>
                  <a:srgbClr val="002060"/>
                </a:solidFill>
              </a:rPr>
              <a:t>руїни</a:t>
            </a:r>
            <a:endParaRPr lang="ru-RU" sz="2000" b="1" i="1" dirty="0">
              <a:solidFill>
                <a:srgbClr val="002060"/>
              </a:solidFill>
            </a:endParaRPr>
          </a:p>
          <a:p>
            <a:r>
              <a:rPr lang="ru-RU" sz="2000" b="1" i="1" dirty="0">
                <a:solidFill>
                  <a:srgbClr val="002060"/>
                </a:solidFill>
              </a:rPr>
              <a:t>	</a:t>
            </a:r>
            <a:r>
              <a:rPr lang="ru-RU" sz="2000" b="1" i="1" dirty="0" err="1">
                <a:solidFill>
                  <a:srgbClr val="002060"/>
                </a:solidFill>
              </a:rPr>
              <a:t>Попелом</a:t>
            </a:r>
            <a:r>
              <a:rPr lang="ru-RU" sz="2000" b="1" i="1" dirty="0">
                <a:solidFill>
                  <a:srgbClr val="002060"/>
                </a:solidFill>
              </a:rPr>
              <a:t> </a:t>
            </a:r>
            <a:r>
              <a:rPr lang="ru-RU" sz="2000" b="1" i="1" dirty="0" err="1">
                <a:solidFill>
                  <a:srgbClr val="002060"/>
                </a:solidFill>
              </a:rPr>
              <a:t>століть</a:t>
            </a:r>
            <a:r>
              <a:rPr lang="ru-RU" sz="2000" b="1" i="1" dirty="0">
                <a:solidFill>
                  <a:srgbClr val="002060"/>
                </a:solidFill>
              </a:rPr>
              <a:t> у </a:t>
            </a:r>
            <a:r>
              <a:rPr lang="ru-RU" sz="2000" b="1" i="1" dirty="0" err="1">
                <a:solidFill>
                  <a:srgbClr val="002060"/>
                </a:solidFill>
              </a:rPr>
              <a:t>серце</a:t>
            </a:r>
            <a:r>
              <a:rPr lang="ru-RU" sz="2000" b="1" i="1" dirty="0">
                <a:solidFill>
                  <a:srgbClr val="002060"/>
                </a:solidFill>
              </a:rPr>
              <a:t> </a:t>
            </a:r>
            <a:r>
              <a:rPr lang="ru-RU" sz="2000" b="1" i="1" dirty="0" err="1">
                <a:solidFill>
                  <a:srgbClr val="002060"/>
                </a:solidFill>
              </a:rPr>
              <a:t>б’є</a:t>
            </a:r>
            <a:r>
              <a:rPr lang="ru-RU" sz="2000" b="1" i="1" dirty="0">
                <a:solidFill>
                  <a:srgbClr val="002060"/>
                </a:solidFill>
              </a:rPr>
              <a:t>.</a:t>
            </a:r>
          </a:p>
          <a:p>
            <a:r>
              <a:rPr lang="ru-RU" sz="2000" b="1" i="1" dirty="0">
                <a:solidFill>
                  <a:srgbClr val="002060"/>
                </a:solidFill>
              </a:rPr>
              <a:t>	Ось вона - </a:t>
            </a:r>
            <a:r>
              <a:rPr lang="ru-RU" sz="2000" b="1" i="1" dirty="0" err="1">
                <a:solidFill>
                  <a:srgbClr val="002060"/>
                </a:solidFill>
              </a:rPr>
              <a:t>Соборна</a:t>
            </a:r>
            <a:r>
              <a:rPr lang="ru-RU" sz="2000" b="1" i="1" dirty="0">
                <a:solidFill>
                  <a:srgbClr val="002060"/>
                </a:solidFill>
              </a:rPr>
              <a:t> </a:t>
            </a:r>
            <a:r>
              <a:rPr lang="ru-RU" sz="2000" b="1" i="1" dirty="0" err="1">
                <a:solidFill>
                  <a:srgbClr val="002060"/>
                </a:solidFill>
              </a:rPr>
              <a:t>Україна</a:t>
            </a:r>
            <a:endParaRPr lang="ru-RU" sz="2000" b="1" i="1" dirty="0">
              <a:solidFill>
                <a:srgbClr val="002060"/>
              </a:solidFill>
            </a:endParaRPr>
          </a:p>
          <a:p>
            <a:r>
              <a:rPr lang="ru-RU" sz="2000" b="1" i="1" dirty="0">
                <a:solidFill>
                  <a:srgbClr val="002060"/>
                </a:solidFill>
              </a:rPr>
              <a:t>	</a:t>
            </a:r>
            <a:r>
              <a:rPr lang="ru-RU" sz="2000" b="1" i="1" dirty="0" err="1">
                <a:solidFill>
                  <a:srgbClr val="002060"/>
                </a:solidFill>
              </a:rPr>
              <a:t>Знову</a:t>
            </a:r>
            <a:r>
              <a:rPr lang="ru-RU" sz="2000" b="1" i="1" dirty="0">
                <a:solidFill>
                  <a:srgbClr val="002060"/>
                </a:solidFill>
              </a:rPr>
              <a:t> </a:t>
            </a:r>
            <a:r>
              <a:rPr lang="ru-RU" sz="2000" b="1" i="1" dirty="0" err="1">
                <a:solidFill>
                  <a:srgbClr val="002060"/>
                </a:solidFill>
              </a:rPr>
              <a:t>назалежно</a:t>
            </a:r>
            <a:r>
              <a:rPr lang="ru-RU" sz="2000" b="1" i="1" dirty="0">
                <a:solidFill>
                  <a:srgbClr val="002060"/>
                </a:solidFill>
              </a:rPr>
              <a:t> </a:t>
            </a:r>
            <a:r>
              <a:rPr lang="ru-RU" sz="2000" b="1" i="1" dirty="0" err="1">
                <a:solidFill>
                  <a:srgbClr val="002060"/>
                </a:solidFill>
              </a:rPr>
              <a:t>постає</a:t>
            </a:r>
            <a:r>
              <a:rPr lang="ru-RU" sz="2000" i="1" dirty="0">
                <a:solidFill>
                  <a:srgbClr val="002060"/>
                </a:solidFill>
              </a:rPr>
              <a:t>.</a:t>
            </a:r>
          </a:p>
        </p:txBody>
      </p:sp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23725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86000" y="1028343"/>
            <a:ext cx="58864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</a:rPr>
              <a:t>Член </a:t>
            </a:r>
            <a:r>
              <a:rPr lang="ru-RU" sz="2000" dirty="0" err="1">
                <a:solidFill>
                  <a:srgbClr val="002060"/>
                </a:solidFill>
              </a:rPr>
              <a:t>Луганської</a:t>
            </a:r>
            <a:r>
              <a:rPr lang="ru-RU" sz="2000" dirty="0">
                <a:solidFill>
                  <a:srgbClr val="002060"/>
                </a:solidFill>
              </a:rPr>
              <a:t> </a:t>
            </a:r>
            <a:r>
              <a:rPr lang="ru-RU" sz="2000" dirty="0" err="1">
                <a:solidFill>
                  <a:srgbClr val="002060"/>
                </a:solidFill>
              </a:rPr>
              <a:t>обласної</a:t>
            </a:r>
            <a:r>
              <a:rPr lang="ru-RU" sz="2000" dirty="0">
                <a:solidFill>
                  <a:srgbClr val="002060"/>
                </a:solidFill>
              </a:rPr>
              <a:t> </a:t>
            </a:r>
            <a:r>
              <a:rPr lang="ru-RU" sz="2000" dirty="0" err="1">
                <a:solidFill>
                  <a:srgbClr val="002060"/>
                </a:solidFill>
              </a:rPr>
              <a:t>письменницької</a:t>
            </a:r>
            <a:r>
              <a:rPr lang="ru-RU" sz="2000" dirty="0">
                <a:solidFill>
                  <a:srgbClr val="002060"/>
                </a:solidFill>
              </a:rPr>
              <a:t> </a:t>
            </a:r>
            <a:r>
              <a:rPr lang="ru-RU" sz="2000" dirty="0" err="1">
                <a:solidFill>
                  <a:srgbClr val="002060"/>
                </a:solidFill>
              </a:rPr>
              <a:t>організації</a:t>
            </a:r>
            <a:r>
              <a:rPr lang="ru-RU" sz="2000" dirty="0">
                <a:solidFill>
                  <a:srgbClr val="002060"/>
                </a:solidFill>
              </a:rPr>
              <a:t> </a:t>
            </a:r>
            <a:r>
              <a:rPr lang="ru-RU" sz="2800" b="1" u="sng" dirty="0" err="1">
                <a:solidFill>
                  <a:srgbClr val="002060"/>
                </a:solidFill>
              </a:rPr>
              <a:t>Іван</a:t>
            </a:r>
            <a:r>
              <a:rPr lang="ru-RU" sz="2800" b="1" u="sng" dirty="0">
                <a:solidFill>
                  <a:srgbClr val="002060"/>
                </a:solidFill>
              </a:rPr>
              <a:t> </a:t>
            </a:r>
            <a:r>
              <a:rPr lang="ru-RU" sz="2800" b="1" u="sng" dirty="0" err="1">
                <a:solidFill>
                  <a:srgbClr val="002060"/>
                </a:solidFill>
              </a:rPr>
              <a:t>Світличний</a:t>
            </a:r>
            <a:r>
              <a:rPr lang="ru-RU" sz="2000" b="1" u="sng" dirty="0">
                <a:solidFill>
                  <a:srgbClr val="002060"/>
                </a:solidFill>
              </a:rPr>
              <a:t>:</a:t>
            </a:r>
          </a:p>
          <a:p>
            <a:r>
              <a:rPr lang="ru-RU" sz="2000" dirty="0">
                <a:solidFill>
                  <a:srgbClr val="002060"/>
                </a:solidFill>
              </a:rPr>
              <a:t> </a:t>
            </a:r>
          </a:p>
          <a:p>
            <a:r>
              <a:rPr lang="ru-RU" sz="2000" dirty="0">
                <a:solidFill>
                  <a:srgbClr val="002060"/>
                </a:solidFill>
              </a:rPr>
              <a:t>	</a:t>
            </a:r>
          </a:p>
          <a:p>
            <a:r>
              <a:rPr lang="ru-RU" sz="2000" dirty="0">
                <a:solidFill>
                  <a:srgbClr val="002060"/>
                </a:solidFill>
              </a:rPr>
              <a:t> </a:t>
            </a:r>
          </a:p>
          <a:p>
            <a:r>
              <a:rPr lang="ru-RU" sz="2400" b="1" i="1" dirty="0">
                <a:solidFill>
                  <a:srgbClr val="002060"/>
                </a:solidFill>
              </a:rPr>
              <a:t>На </a:t>
            </a:r>
            <a:r>
              <a:rPr lang="ru-RU" sz="2400" b="1" i="1" dirty="0" err="1">
                <a:solidFill>
                  <a:srgbClr val="002060"/>
                </a:solidFill>
              </a:rPr>
              <a:t>покуті</a:t>
            </a:r>
            <a:r>
              <a:rPr lang="ru-RU" sz="2400" b="1" i="1" dirty="0">
                <a:solidFill>
                  <a:srgbClr val="002060"/>
                </a:solidFill>
              </a:rPr>
              <a:t>, як </a:t>
            </a:r>
            <a:r>
              <a:rPr lang="ru-RU" sz="2400" b="1" i="1" dirty="0" err="1">
                <a:solidFill>
                  <a:srgbClr val="002060"/>
                </a:solidFill>
              </a:rPr>
              <a:t>лебедині</a:t>
            </a:r>
            <a:r>
              <a:rPr lang="ru-RU" sz="2400" b="1" i="1" dirty="0">
                <a:solidFill>
                  <a:srgbClr val="002060"/>
                </a:solidFill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</a:rPr>
              <a:t>крила</a:t>
            </a:r>
            <a:r>
              <a:rPr lang="ru-RU" sz="2400" b="1" i="1" dirty="0">
                <a:solidFill>
                  <a:srgbClr val="002060"/>
                </a:solidFill>
              </a:rPr>
              <a:t>,</a:t>
            </a:r>
          </a:p>
          <a:p>
            <a:r>
              <a:rPr lang="ru-RU" sz="2400" b="1" i="1" dirty="0">
                <a:solidFill>
                  <a:srgbClr val="002060"/>
                </a:solidFill>
              </a:rPr>
              <a:t>	</a:t>
            </a:r>
            <a:r>
              <a:rPr lang="ru-RU" sz="2400" b="1" i="1" dirty="0" err="1">
                <a:solidFill>
                  <a:srgbClr val="002060"/>
                </a:solidFill>
              </a:rPr>
              <a:t>Ввібравши</a:t>
            </a:r>
            <a:r>
              <a:rPr lang="ru-RU" sz="2400" b="1" i="1" dirty="0">
                <a:solidFill>
                  <a:srgbClr val="002060"/>
                </a:solidFill>
              </a:rPr>
              <a:t> в себе </a:t>
            </a:r>
            <a:r>
              <a:rPr lang="ru-RU" sz="2400" b="1" i="1" dirty="0" err="1">
                <a:solidFill>
                  <a:srgbClr val="002060"/>
                </a:solidFill>
              </a:rPr>
              <a:t>зорі-нагідки</a:t>
            </a:r>
            <a:r>
              <a:rPr lang="ru-RU" sz="2400" b="1" i="1" dirty="0">
                <a:solidFill>
                  <a:srgbClr val="002060"/>
                </a:solidFill>
              </a:rPr>
              <a:t>,</a:t>
            </a:r>
          </a:p>
          <a:p>
            <a:r>
              <a:rPr lang="ru-RU" sz="2400" b="1" i="1" dirty="0">
                <a:solidFill>
                  <a:srgbClr val="002060"/>
                </a:solidFill>
              </a:rPr>
              <a:t>	</a:t>
            </a:r>
            <a:r>
              <a:rPr lang="ru-RU" sz="2400" b="1" i="1" dirty="0" err="1">
                <a:solidFill>
                  <a:srgbClr val="002060"/>
                </a:solidFill>
              </a:rPr>
              <a:t>Кудись</a:t>
            </a:r>
            <a:r>
              <a:rPr lang="ru-RU" sz="2400" b="1" i="1" dirty="0">
                <a:solidFill>
                  <a:srgbClr val="002060"/>
                </a:solidFill>
              </a:rPr>
              <a:t> вони задумано </a:t>
            </a:r>
            <a:r>
              <a:rPr lang="ru-RU" sz="2400" b="1" i="1" dirty="0" err="1">
                <a:solidFill>
                  <a:srgbClr val="002060"/>
                </a:solidFill>
              </a:rPr>
              <a:t>летіли</a:t>
            </a:r>
            <a:endParaRPr lang="ru-RU" sz="2400" b="1" i="1" dirty="0">
              <a:solidFill>
                <a:srgbClr val="002060"/>
              </a:solidFill>
            </a:endParaRPr>
          </a:p>
          <a:p>
            <a:r>
              <a:rPr lang="ru-RU" sz="2400" b="1" i="1" dirty="0">
                <a:solidFill>
                  <a:srgbClr val="002060"/>
                </a:solidFill>
              </a:rPr>
              <a:t>	</a:t>
            </a:r>
            <a:r>
              <a:rPr lang="ru-RU" sz="2400" b="1" i="1" dirty="0" err="1">
                <a:solidFill>
                  <a:srgbClr val="002060"/>
                </a:solidFill>
              </a:rPr>
              <a:t>Матусині</a:t>
            </a:r>
            <a:r>
              <a:rPr lang="ru-RU" sz="2400" b="1" i="1" dirty="0">
                <a:solidFill>
                  <a:srgbClr val="002060"/>
                </a:solidFill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</a:rPr>
              <a:t>барвисті</a:t>
            </a:r>
            <a:r>
              <a:rPr lang="ru-RU" sz="2400" b="1" i="1" dirty="0">
                <a:solidFill>
                  <a:srgbClr val="002060"/>
                </a:solidFill>
              </a:rPr>
              <a:t> рушники.</a:t>
            </a:r>
          </a:p>
          <a:p>
            <a:r>
              <a:rPr lang="ru-RU" sz="2400" b="1" i="1" dirty="0">
                <a:solidFill>
                  <a:srgbClr val="002060"/>
                </a:solidFill>
              </a:rPr>
              <a:t>	</a:t>
            </a:r>
            <a:r>
              <a:rPr lang="ru-RU" sz="2400" b="1" i="1" dirty="0" err="1">
                <a:solidFill>
                  <a:srgbClr val="002060"/>
                </a:solidFill>
              </a:rPr>
              <a:t>Яріла</a:t>
            </a:r>
            <a:r>
              <a:rPr lang="ru-RU" sz="2400" b="1" i="1" dirty="0">
                <a:solidFill>
                  <a:srgbClr val="002060"/>
                </a:solidFill>
              </a:rPr>
              <a:t> в </a:t>
            </a:r>
            <a:r>
              <a:rPr lang="ru-RU" sz="2400" b="1" i="1" dirty="0" err="1">
                <a:solidFill>
                  <a:srgbClr val="002060"/>
                </a:solidFill>
              </a:rPr>
              <a:t>білім</a:t>
            </a:r>
            <a:r>
              <a:rPr lang="ru-RU" sz="2400" b="1" i="1" dirty="0">
                <a:solidFill>
                  <a:srgbClr val="002060"/>
                </a:solidFill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</a:rPr>
              <a:t>інеї</a:t>
            </a:r>
            <a:r>
              <a:rPr lang="ru-RU" sz="2400" b="1" i="1" dirty="0">
                <a:solidFill>
                  <a:srgbClr val="002060"/>
                </a:solidFill>
              </a:rPr>
              <a:t> калина, </a:t>
            </a:r>
          </a:p>
          <a:p>
            <a:r>
              <a:rPr lang="ru-RU" sz="2400" b="1" i="1" dirty="0">
                <a:solidFill>
                  <a:srgbClr val="002060"/>
                </a:solidFill>
              </a:rPr>
              <a:t>	</a:t>
            </a:r>
            <a:r>
              <a:rPr lang="ru-RU" sz="2400" b="1" i="1" dirty="0" err="1">
                <a:solidFill>
                  <a:srgbClr val="002060"/>
                </a:solidFill>
              </a:rPr>
              <a:t>Співала</a:t>
            </a:r>
            <a:r>
              <a:rPr lang="ru-RU" sz="2400" b="1" i="1" dirty="0">
                <a:solidFill>
                  <a:srgbClr val="002060"/>
                </a:solidFill>
              </a:rPr>
              <a:t> синь </a:t>
            </a:r>
            <a:r>
              <a:rPr lang="ru-RU" sz="2400" b="1" i="1" dirty="0" err="1">
                <a:solidFill>
                  <a:srgbClr val="002060"/>
                </a:solidFill>
              </a:rPr>
              <a:t>розкованих</a:t>
            </a:r>
            <a:r>
              <a:rPr lang="ru-RU" sz="2400" b="1" i="1" dirty="0">
                <a:solidFill>
                  <a:srgbClr val="002060"/>
                </a:solidFill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</a:rPr>
              <a:t>струмків</a:t>
            </a:r>
            <a:r>
              <a:rPr lang="ru-RU" sz="2400" b="1" i="1" dirty="0">
                <a:solidFill>
                  <a:srgbClr val="002060"/>
                </a:solidFill>
              </a:rPr>
              <a:t>...</a:t>
            </a:r>
          </a:p>
          <a:p>
            <a:r>
              <a:rPr lang="ru-RU" sz="2400" b="1" i="1" dirty="0">
                <a:solidFill>
                  <a:srgbClr val="002060"/>
                </a:solidFill>
              </a:rPr>
              <a:t>	</a:t>
            </a:r>
            <a:r>
              <a:rPr lang="ru-RU" sz="2400" b="1" i="1" dirty="0" err="1">
                <a:solidFill>
                  <a:srgbClr val="002060"/>
                </a:solidFill>
              </a:rPr>
              <a:t>Дивилася</a:t>
            </a:r>
            <a:r>
              <a:rPr lang="ru-RU" sz="2400" b="1" i="1" dirty="0">
                <a:solidFill>
                  <a:srgbClr val="002060"/>
                </a:solidFill>
              </a:rPr>
              <a:t> на мене </a:t>
            </a:r>
            <a:r>
              <a:rPr lang="ru-RU" sz="2400" b="1" i="1" dirty="0" err="1">
                <a:solidFill>
                  <a:srgbClr val="002060"/>
                </a:solidFill>
              </a:rPr>
              <a:t>Україна</a:t>
            </a:r>
            <a:endParaRPr lang="ru-RU" sz="2400" b="1" i="1" dirty="0">
              <a:solidFill>
                <a:srgbClr val="002060"/>
              </a:solidFill>
            </a:endParaRPr>
          </a:p>
          <a:p>
            <a:r>
              <a:rPr lang="ru-RU" sz="2400" b="1" i="1" dirty="0">
                <a:solidFill>
                  <a:srgbClr val="002060"/>
                </a:solidFill>
              </a:rPr>
              <a:t> </a:t>
            </a:r>
          </a:p>
          <a:p>
            <a:r>
              <a:rPr lang="ru-RU" sz="2400" b="1" i="1" dirty="0">
                <a:solidFill>
                  <a:srgbClr val="002060"/>
                </a:solidFill>
              </a:rPr>
              <a:t>	</a:t>
            </a:r>
            <a:r>
              <a:rPr lang="ru-RU" sz="2400" b="1" i="1" dirty="0" err="1">
                <a:solidFill>
                  <a:srgbClr val="002060"/>
                </a:solidFill>
              </a:rPr>
              <a:t>Із</a:t>
            </a:r>
            <a:r>
              <a:rPr lang="ru-RU" sz="2400" b="1" i="1" dirty="0">
                <a:solidFill>
                  <a:srgbClr val="002060"/>
                </a:solidFill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</a:rPr>
              <a:t>маминих</a:t>
            </a:r>
            <a:r>
              <a:rPr lang="ru-RU" sz="2400" b="1" i="1" dirty="0">
                <a:solidFill>
                  <a:srgbClr val="002060"/>
                </a:solidFill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</a:rPr>
              <a:t>барвистих</a:t>
            </a:r>
            <a:r>
              <a:rPr lang="ru-RU" sz="2400" b="1" i="1" dirty="0">
                <a:solidFill>
                  <a:srgbClr val="002060"/>
                </a:solidFill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</a:rPr>
              <a:t>рушників</a:t>
            </a:r>
            <a:endParaRPr lang="ru-RU" sz="2400" b="1" i="1" dirty="0">
              <a:solidFill>
                <a:srgbClr val="002060"/>
              </a:solidFill>
            </a:endParaRPr>
          </a:p>
          <a:p>
            <a:endParaRPr lang="ru-RU" sz="2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528900" y="366623"/>
            <a:ext cx="4329100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</a:rPr>
              <a:t>Член </a:t>
            </a:r>
            <a:r>
              <a:rPr lang="ru-RU" sz="2000" dirty="0" err="1">
                <a:solidFill>
                  <a:srgbClr val="002060"/>
                </a:solidFill>
              </a:rPr>
              <a:t>Луганської</a:t>
            </a:r>
            <a:r>
              <a:rPr lang="ru-RU" sz="2000" dirty="0">
                <a:solidFill>
                  <a:srgbClr val="002060"/>
                </a:solidFill>
              </a:rPr>
              <a:t> </a:t>
            </a:r>
            <a:r>
              <a:rPr lang="ru-RU" sz="2000" dirty="0" err="1">
                <a:solidFill>
                  <a:srgbClr val="002060"/>
                </a:solidFill>
              </a:rPr>
              <a:t>обласної</a:t>
            </a:r>
            <a:r>
              <a:rPr lang="ru-RU" sz="2000" dirty="0">
                <a:solidFill>
                  <a:srgbClr val="002060"/>
                </a:solidFill>
              </a:rPr>
              <a:t> </a:t>
            </a:r>
            <a:r>
              <a:rPr lang="ru-RU" sz="2000" dirty="0" err="1">
                <a:solidFill>
                  <a:srgbClr val="002060"/>
                </a:solidFill>
              </a:rPr>
              <a:t>письменницької</a:t>
            </a:r>
            <a:r>
              <a:rPr lang="ru-RU" sz="2000" dirty="0">
                <a:solidFill>
                  <a:srgbClr val="002060"/>
                </a:solidFill>
              </a:rPr>
              <a:t> </a:t>
            </a:r>
            <a:r>
              <a:rPr lang="ru-RU" sz="2000" dirty="0" err="1">
                <a:solidFill>
                  <a:srgbClr val="002060"/>
                </a:solidFill>
              </a:rPr>
              <a:t>організації</a:t>
            </a:r>
            <a:r>
              <a:rPr lang="ru-RU" sz="2000" dirty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Антоніна</a:t>
            </a:r>
            <a:r>
              <a:rPr lang="ru-RU" sz="2000" b="1" dirty="0">
                <a:solidFill>
                  <a:srgbClr val="002060"/>
                </a:solidFill>
              </a:rPr>
              <a:t> Листопад</a:t>
            </a:r>
            <a:r>
              <a:rPr lang="ru-RU" sz="2000" dirty="0">
                <a:solidFill>
                  <a:srgbClr val="002060"/>
                </a:solidFill>
              </a:rPr>
              <a:t>:</a:t>
            </a:r>
          </a:p>
          <a:p>
            <a:r>
              <a:rPr lang="ru-RU" sz="2000" dirty="0">
                <a:solidFill>
                  <a:srgbClr val="002060"/>
                </a:solidFill>
              </a:rPr>
              <a:t>	</a:t>
            </a:r>
            <a:r>
              <a:rPr lang="ru-RU" sz="2000" b="1" i="1" dirty="0">
                <a:solidFill>
                  <a:srgbClr val="002060"/>
                </a:solidFill>
              </a:rPr>
              <a:t>Живи, </a:t>
            </a:r>
            <a:r>
              <a:rPr lang="ru-RU" sz="2000" b="1" i="1" dirty="0" err="1">
                <a:solidFill>
                  <a:srgbClr val="002060"/>
                </a:solidFill>
              </a:rPr>
              <a:t>Україно</a:t>
            </a:r>
            <a:r>
              <a:rPr lang="ru-RU" sz="2000" b="1" i="1" dirty="0">
                <a:solidFill>
                  <a:srgbClr val="002060"/>
                </a:solidFill>
              </a:rPr>
              <a:t>!</a:t>
            </a:r>
          </a:p>
          <a:p>
            <a:r>
              <a:rPr lang="ru-RU" sz="2000" b="1" i="1" dirty="0">
                <a:solidFill>
                  <a:srgbClr val="002060"/>
                </a:solidFill>
              </a:rPr>
              <a:t>	Але без </a:t>
            </a:r>
            <a:r>
              <a:rPr lang="ru-RU" sz="2000" b="1" i="1" dirty="0" err="1">
                <a:solidFill>
                  <a:srgbClr val="002060"/>
                </a:solidFill>
              </a:rPr>
              <a:t>наруги</a:t>
            </a:r>
            <a:r>
              <a:rPr lang="ru-RU" sz="2000" b="1" i="1" dirty="0">
                <a:solidFill>
                  <a:srgbClr val="002060"/>
                </a:solidFill>
              </a:rPr>
              <a:t>!</a:t>
            </a:r>
          </a:p>
          <a:p>
            <a:r>
              <a:rPr lang="ru-RU" sz="2000" b="1" i="1" dirty="0">
                <a:solidFill>
                  <a:srgbClr val="002060"/>
                </a:solidFill>
              </a:rPr>
              <a:t>	</a:t>
            </a:r>
            <a:r>
              <a:rPr lang="ru-RU" sz="2000" b="1" i="1" dirty="0" err="1">
                <a:solidFill>
                  <a:srgbClr val="002060"/>
                </a:solidFill>
              </a:rPr>
              <a:t>Щоб</a:t>
            </a:r>
            <a:r>
              <a:rPr lang="ru-RU" sz="2000" b="1" i="1" dirty="0">
                <a:solidFill>
                  <a:srgbClr val="002060"/>
                </a:solidFill>
              </a:rPr>
              <a:t> </a:t>
            </a:r>
            <a:r>
              <a:rPr lang="ru-RU" sz="2000" b="1" i="1" dirty="0" err="1">
                <a:solidFill>
                  <a:srgbClr val="002060"/>
                </a:solidFill>
              </a:rPr>
              <a:t>діти</a:t>
            </a:r>
            <a:r>
              <a:rPr lang="ru-RU" sz="2000" b="1" i="1" dirty="0">
                <a:solidFill>
                  <a:srgbClr val="002060"/>
                </a:solidFill>
              </a:rPr>
              <a:t> </a:t>
            </a:r>
            <a:r>
              <a:rPr lang="ru-RU" sz="2000" b="1" i="1" dirty="0" err="1">
                <a:solidFill>
                  <a:srgbClr val="002060"/>
                </a:solidFill>
              </a:rPr>
              <a:t>назовсім</a:t>
            </a:r>
            <a:r>
              <a:rPr lang="ru-RU" sz="2000" b="1" i="1" dirty="0">
                <a:solidFill>
                  <a:srgbClr val="002060"/>
                </a:solidFill>
              </a:rPr>
              <a:t> </a:t>
            </a:r>
            <a:r>
              <a:rPr lang="ru-RU" sz="2000" b="1" i="1" dirty="0" err="1">
                <a:solidFill>
                  <a:srgbClr val="002060"/>
                </a:solidFill>
              </a:rPr>
              <a:t>прозріли</a:t>
            </a:r>
            <a:r>
              <a:rPr lang="ru-RU" sz="2000" b="1" i="1" dirty="0">
                <a:solidFill>
                  <a:srgbClr val="002060"/>
                </a:solidFill>
              </a:rPr>
              <a:t> </a:t>
            </a:r>
            <a:r>
              <a:rPr lang="ru-RU" sz="2000" b="1" i="1" dirty="0" err="1">
                <a:solidFill>
                  <a:srgbClr val="002060"/>
                </a:solidFill>
              </a:rPr>
              <a:t>твої</a:t>
            </a:r>
            <a:r>
              <a:rPr lang="ru-RU" sz="2000" b="1" i="1" dirty="0">
                <a:solidFill>
                  <a:srgbClr val="002060"/>
                </a:solidFill>
              </a:rPr>
              <a:t>.</a:t>
            </a:r>
          </a:p>
          <a:p>
            <a:r>
              <a:rPr lang="ru-RU" sz="2000" b="1" i="1" dirty="0">
                <a:solidFill>
                  <a:srgbClr val="002060"/>
                </a:solidFill>
              </a:rPr>
              <a:t>	Хай </a:t>
            </a:r>
            <a:r>
              <a:rPr lang="ru-RU" sz="2000" b="1" i="1" dirty="0" err="1">
                <a:solidFill>
                  <a:srgbClr val="002060"/>
                </a:solidFill>
              </a:rPr>
              <a:t>будуть</a:t>
            </a:r>
            <a:r>
              <a:rPr lang="ru-RU" sz="2000" b="1" i="1" dirty="0">
                <a:solidFill>
                  <a:srgbClr val="002060"/>
                </a:solidFill>
              </a:rPr>
              <a:t> </a:t>
            </a:r>
            <a:r>
              <a:rPr lang="ru-RU" sz="2000" b="1" i="1" dirty="0" err="1">
                <a:solidFill>
                  <a:srgbClr val="002060"/>
                </a:solidFill>
              </a:rPr>
              <a:t>міцними</a:t>
            </a:r>
            <a:r>
              <a:rPr lang="ru-RU" sz="2000" b="1" i="1" dirty="0">
                <a:solidFill>
                  <a:srgbClr val="002060"/>
                </a:solidFill>
              </a:rPr>
              <a:t> і </a:t>
            </a:r>
            <a:r>
              <a:rPr lang="ru-RU" sz="2000" b="1" i="1" dirty="0" err="1">
                <a:solidFill>
                  <a:srgbClr val="002060"/>
                </a:solidFill>
              </a:rPr>
              <a:t>коні</a:t>
            </a:r>
            <a:r>
              <a:rPr lang="ru-RU" sz="2000" b="1" i="1" dirty="0">
                <a:solidFill>
                  <a:srgbClr val="002060"/>
                </a:solidFill>
              </a:rPr>
              <a:t>, й </a:t>
            </a:r>
            <a:r>
              <a:rPr lang="ru-RU" sz="2000" b="1" i="1" dirty="0" err="1">
                <a:solidFill>
                  <a:srgbClr val="002060"/>
                </a:solidFill>
              </a:rPr>
              <a:t>попруги</a:t>
            </a:r>
            <a:r>
              <a:rPr lang="ru-RU" sz="2000" b="1" i="1" dirty="0">
                <a:solidFill>
                  <a:srgbClr val="002060"/>
                </a:solidFill>
              </a:rPr>
              <a:t>.</a:t>
            </a:r>
          </a:p>
          <a:p>
            <a:r>
              <a:rPr lang="ru-RU" sz="2000" b="1" i="1" dirty="0">
                <a:solidFill>
                  <a:srgbClr val="002060"/>
                </a:solidFill>
              </a:rPr>
              <a:t>	</a:t>
            </a:r>
            <a:r>
              <a:rPr lang="ru-RU" sz="2000" b="1" i="1" dirty="0" err="1">
                <a:solidFill>
                  <a:srgbClr val="002060"/>
                </a:solidFill>
              </a:rPr>
              <a:t>Зеленими</a:t>
            </a:r>
            <a:r>
              <a:rPr lang="ru-RU" sz="2000" b="1" i="1" dirty="0">
                <a:solidFill>
                  <a:srgbClr val="002060"/>
                </a:solidFill>
              </a:rPr>
              <a:t> </a:t>
            </a:r>
            <a:r>
              <a:rPr lang="ru-RU" sz="2000" b="1" i="1" dirty="0" err="1">
                <a:solidFill>
                  <a:srgbClr val="002060"/>
                </a:solidFill>
              </a:rPr>
              <a:t>будуть</a:t>
            </a:r>
            <a:r>
              <a:rPr lang="ru-RU" sz="2000" b="1" i="1" dirty="0">
                <a:solidFill>
                  <a:srgbClr val="002060"/>
                </a:solidFill>
              </a:rPr>
              <a:t> хай </a:t>
            </a:r>
            <a:r>
              <a:rPr lang="ru-RU" sz="2000" b="1" i="1" dirty="0" err="1">
                <a:solidFill>
                  <a:srgbClr val="002060"/>
                </a:solidFill>
              </a:rPr>
              <a:t>вічні</a:t>
            </a:r>
            <a:r>
              <a:rPr lang="ru-RU" sz="2000" b="1" i="1" dirty="0">
                <a:solidFill>
                  <a:srgbClr val="002060"/>
                </a:solidFill>
              </a:rPr>
              <a:t> </a:t>
            </a:r>
            <a:r>
              <a:rPr lang="ru-RU" sz="2000" b="1" i="1" dirty="0" err="1">
                <a:solidFill>
                  <a:srgbClr val="002060"/>
                </a:solidFill>
              </a:rPr>
              <a:t>гаї</a:t>
            </a:r>
            <a:r>
              <a:rPr lang="ru-RU" sz="2000" b="1" i="1" dirty="0">
                <a:solidFill>
                  <a:srgbClr val="002060"/>
                </a:solidFill>
              </a:rPr>
              <a:t>.</a:t>
            </a:r>
          </a:p>
          <a:p>
            <a:r>
              <a:rPr lang="ru-RU" sz="2000" b="1" i="1" dirty="0">
                <a:solidFill>
                  <a:srgbClr val="002060"/>
                </a:solidFill>
              </a:rPr>
              <a:t>	І </a:t>
            </a:r>
            <a:r>
              <a:rPr lang="ru-RU" sz="2000" b="1" i="1" dirty="0" err="1">
                <a:solidFill>
                  <a:srgbClr val="002060"/>
                </a:solidFill>
              </a:rPr>
              <a:t>бійся</a:t>
            </a:r>
            <a:r>
              <a:rPr lang="ru-RU" sz="2000" b="1" i="1" dirty="0">
                <a:solidFill>
                  <a:srgbClr val="002060"/>
                </a:solidFill>
              </a:rPr>
              <a:t> </a:t>
            </a:r>
            <a:r>
              <a:rPr lang="ru-RU" sz="2000" b="1" i="1" dirty="0" err="1">
                <a:solidFill>
                  <a:srgbClr val="002060"/>
                </a:solidFill>
              </a:rPr>
              <a:t>найбільше</a:t>
            </a:r>
            <a:r>
              <a:rPr lang="ru-RU" sz="2000" b="1" i="1" dirty="0">
                <a:solidFill>
                  <a:srgbClr val="002060"/>
                </a:solidFill>
              </a:rPr>
              <a:t> </a:t>
            </a:r>
            <a:r>
              <a:rPr lang="ru-RU" sz="2000" b="1" i="1" dirty="0" err="1">
                <a:solidFill>
                  <a:srgbClr val="002060"/>
                </a:solidFill>
              </a:rPr>
              <a:t>фальшивої</a:t>
            </a:r>
            <a:r>
              <a:rPr lang="ru-RU" sz="2000" b="1" i="1" dirty="0">
                <a:solidFill>
                  <a:srgbClr val="002060"/>
                </a:solidFill>
              </a:rPr>
              <a:t> </a:t>
            </a:r>
            <a:r>
              <a:rPr lang="ru-RU" sz="2000" b="1" i="1" dirty="0" err="1">
                <a:solidFill>
                  <a:srgbClr val="002060"/>
                </a:solidFill>
              </a:rPr>
              <a:t>слави</a:t>
            </a:r>
            <a:r>
              <a:rPr lang="ru-RU" sz="2000" b="1" i="1" dirty="0">
                <a:solidFill>
                  <a:srgbClr val="002060"/>
                </a:solidFill>
              </a:rPr>
              <a:t>,</a:t>
            </a:r>
          </a:p>
          <a:p>
            <a:r>
              <a:rPr lang="ru-RU" sz="2000" b="1" i="1" dirty="0">
                <a:solidFill>
                  <a:srgbClr val="002060"/>
                </a:solidFill>
              </a:rPr>
              <a:t>	</a:t>
            </a:r>
            <a:r>
              <a:rPr lang="ru-RU" sz="2000" b="1" i="1" dirty="0" err="1">
                <a:solidFill>
                  <a:srgbClr val="002060"/>
                </a:solidFill>
              </a:rPr>
              <a:t>Вже</a:t>
            </a:r>
            <a:r>
              <a:rPr lang="ru-RU" sz="2000" b="1" i="1" dirty="0">
                <a:solidFill>
                  <a:srgbClr val="002060"/>
                </a:solidFill>
              </a:rPr>
              <a:t> </a:t>
            </a:r>
            <a:r>
              <a:rPr lang="ru-RU" sz="2000" b="1" i="1" dirty="0" err="1">
                <a:solidFill>
                  <a:srgbClr val="002060"/>
                </a:solidFill>
              </a:rPr>
              <a:t>досталь</a:t>
            </a:r>
            <a:r>
              <a:rPr lang="ru-RU" sz="2000" b="1" i="1" dirty="0">
                <a:solidFill>
                  <a:srgbClr val="002060"/>
                </a:solidFill>
              </a:rPr>
              <a:t> </a:t>
            </a:r>
            <a:r>
              <a:rPr lang="ru-RU" sz="2000" b="1" i="1" dirty="0" err="1">
                <a:solidFill>
                  <a:srgbClr val="002060"/>
                </a:solidFill>
              </a:rPr>
              <a:t>вітрисько</a:t>
            </a:r>
            <a:r>
              <a:rPr lang="ru-RU" sz="2000" b="1" i="1" dirty="0">
                <a:solidFill>
                  <a:srgbClr val="002060"/>
                </a:solidFill>
              </a:rPr>
              <a:t> по </a:t>
            </a:r>
            <a:r>
              <a:rPr lang="ru-RU" sz="2000" b="1" i="1" dirty="0" err="1">
                <a:solidFill>
                  <a:srgbClr val="002060"/>
                </a:solidFill>
              </a:rPr>
              <a:t>ній</a:t>
            </a:r>
            <a:r>
              <a:rPr lang="ru-RU" sz="2000" b="1" i="1" dirty="0">
                <a:solidFill>
                  <a:srgbClr val="002060"/>
                </a:solidFill>
              </a:rPr>
              <a:t> погуляв...</a:t>
            </a:r>
          </a:p>
          <a:p>
            <a:r>
              <a:rPr lang="ru-RU" sz="2000" b="1" i="1" dirty="0">
                <a:solidFill>
                  <a:srgbClr val="002060"/>
                </a:solidFill>
              </a:rPr>
              <a:t>	Дай, Боже, </a:t>
            </a:r>
            <a:r>
              <a:rPr lang="ru-RU" sz="2000" b="1" i="1" dirty="0" err="1">
                <a:solidFill>
                  <a:srgbClr val="002060"/>
                </a:solidFill>
              </a:rPr>
              <a:t>щоб</a:t>
            </a:r>
            <a:r>
              <a:rPr lang="ru-RU" sz="2000" b="1" i="1" dirty="0">
                <a:solidFill>
                  <a:srgbClr val="002060"/>
                </a:solidFill>
              </a:rPr>
              <a:t> </a:t>
            </a:r>
            <a:r>
              <a:rPr lang="ru-RU" sz="2000" b="1" i="1" dirty="0" err="1">
                <a:solidFill>
                  <a:srgbClr val="002060"/>
                </a:solidFill>
              </a:rPr>
              <a:t>врешті</a:t>
            </a:r>
            <a:r>
              <a:rPr lang="ru-RU" sz="2000" b="1" i="1" dirty="0">
                <a:solidFill>
                  <a:srgbClr val="002060"/>
                </a:solidFill>
              </a:rPr>
              <a:t> </a:t>
            </a:r>
            <a:r>
              <a:rPr lang="ru-RU" sz="2000" b="1" i="1" dirty="0" err="1">
                <a:solidFill>
                  <a:srgbClr val="002060"/>
                </a:solidFill>
              </a:rPr>
              <a:t>ти</a:t>
            </a:r>
            <a:r>
              <a:rPr lang="ru-RU" sz="2000" b="1" i="1" dirty="0">
                <a:solidFill>
                  <a:srgbClr val="002060"/>
                </a:solidFill>
              </a:rPr>
              <a:t> стала Державою</a:t>
            </a:r>
          </a:p>
          <a:p>
            <a:r>
              <a:rPr lang="ru-RU" sz="2000" b="1" i="1" dirty="0">
                <a:solidFill>
                  <a:srgbClr val="002060"/>
                </a:solidFill>
              </a:rPr>
              <a:t>	На </a:t>
            </a:r>
            <a:r>
              <a:rPr lang="ru-RU" sz="2000" b="1" i="1" dirty="0" err="1">
                <a:solidFill>
                  <a:srgbClr val="002060"/>
                </a:solidFill>
              </a:rPr>
              <a:t>теплій</a:t>
            </a:r>
            <a:r>
              <a:rPr lang="ru-RU" sz="2000" b="1" i="1" dirty="0">
                <a:solidFill>
                  <a:srgbClr val="002060"/>
                </a:solidFill>
              </a:rPr>
              <a:t> </a:t>
            </a:r>
            <a:r>
              <a:rPr lang="ru-RU" sz="2000" b="1" i="1" dirty="0" err="1">
                <a:solidFill>
                  <a:srgbClr val="002060"/>
                </a:solidFill>
              </a:rPr>
              <a:t>планеті</a:t>
            </a:r>
            <a:r>
              <a:rPr lang="ru-RU" sz="2000" b="1" i="1" dirty="0">
                <a:solidFill>
                  <a:srgbClr val="002060"/>
                </a:solidFill>
              </a:rPr>
              <a:t>, </a:t>
            </a:r>
            <a:r>
              <a:rPr lang="ru-RU" sz="2000" b="1" i="1" dirty="0" err="1">
                <a:solidFill>
                  <a:srgbClr val="002060"/>
                </a:solidFill>
              </a:rPr>
              <a:t>що</a:t>
            </a:r>
            <a:r>
              <a:rPr lang="ru-RU" sz="2000" b="1" i="1" dirty="0">
                <a:solidFill>
                  <a:srgbClr val="002060"/>
                </a:solidFill>
              </a:rPr>
              <a:t> </a:t>
            </a:r>
            <a:r>
              <a:rPr lang="ru-RU" sz="2000" b="1" i="1" dirty="0" err="1">
                <a:solidFill>
                  <a:srgbClr val="002060"/>
                </a:solidFill>
              </a:rPr>
              <a:t>зветься</a:t>
            </a:r>
            <a:r>
              <a:rPr lang="ru-RU" sz="2000" b="1" i="1" dirty="0">
                <a:solidFill>
                  <a:srgbClr val="002060"/>
                </a:solidFill>
              </a:rPr>
              <a:t> Земля.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endParaRPr lang="ru-RU"/>
          </a:p>
        </p:txBody>
      </p:sp>
      <p:sp>
        <p:nvSpPr>
          <p:cNvPr id="34818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9" name="Picture 4" descr="foni-dlya-prezentaci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9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Rectangle 5"/>
          <p:cNvSpPr>
            <a:spLocks noChangeArrowheads="1"/>
          </p:cNvSpPr>
          <p:nvPr/>
        </p:nvSpPr>
        <p:spPr bwMode="auto">
          <a:xfrm>
            <a:off x="2195736" y="201863"/>
            <a:ext cx="5108771" cy="678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ru-RU" sz="2800" b="1" dirty="0">
                <a:solidFill>
                  <a:srgbClr val="C00000"/>
                </a:solidFill>
              </a:rPr>
              <a:t>Молитва за </a:t>
            </a:r>
            <a:r>
              <a:rPr lang="ru-RU" sz="2800" b="1" dirty="0" err="1">
                <a:solidFill>
                  <a:srgbClr val="C00000"/>
                </a:solidFill>
              </a:rPr>
              <a:t>Україну</a:t>
            </a:r>
            <a:r>
              <a:rPr lang="ru-RU" sz="2000" dirty="0">
                <a:solidFill>
                  <a:schemeClr val="accent2"/>
                </a:solidFill>
              </a:rPr>
              <a:t/>
            </a:r>
            <a:br>
              <a:rPr lang="ru-RU" sz="2000" dirty="0">
                <a:solidFill>
                  <a:schemeClr val="accent2"/>
                </a:solidFill>
              </a:rPr>
            </a:br>
            <a:r>
              <a:rPr lang="ru-RU" sz="2000" i="1" dirty="0">
                <a:solidFill>
                  <a:schemeClr val="accent2"/>
                </a:solidFill>
              </a:rPr>
              <a:t>Слова: </a:t>
            </a:r>
            <a:r>
              <a:rPr lang="ru-RU" sz="2000" i="1" dirty="0" err="1">
                <a:solidFill>
                  <a:schemeClr val="accent2"/>
                </a:solidFill>
              </a:rPr>
              <a:t>Олександр</a:t>
            </a:r>
            <a:r>
              <a:rPr lang="ru-RU" sz="2000" i="1" dirty="0">
                <a:solidFill>
                  <a:schemeClr val="accent2"/>
                </a:solidFill>
              </a:rPr>
              <a:t> </a:t>
            </a:r>
            <a:r>
              <a:rPr lang="ru-RU" sz="2000" i="1" dirty="0" err="1">
                <a:solidFill>
                  <a:schemeClr val="accent2"/>
                </a:solidFill>
              </a:rPr>
              <a:t>Кониський</a:t>
            </a:r>
            <a:r>
              <a:rPr lang="ru-RU" sz="2000" i="1" dirty="0">
                <a:solidFill>
                  <a:schemeClr val="accent2"/>
                </a:solidFill>
              </a:rPr>
              <a:t/>
            </a:r>
            <a:br>
              <a:rPr lang="ru-RU" sz="2000" i="1" dirty="0">
                <a:solidFill>
                  <a:schemeClr val="accent2"/>
                </a:solidFill>
              </a:rPr>
            </a:br>
            <a:r>
              <a:rPr lang="ru-RU" sz="2000" i="1" dirty="0" err="1">
                <a:solidFill>
                  <a:schemeClr val="accent2"/>
                </a:solidFill>
              </a:rPr>
              <a:t>Музика</a:t>
            </a:r>
            <a:r>
              <a:rPr lang="ru-RU" sz="2000" i="1" dirty="0">
                <a:solidFill>
                  <a:schemeClr val="accent2"/>
                </a:solidFill>
              </a:rPr>
              <a:t>: </a:t>
            </a:r>
            <a:r>
              <a:rPr lang="ru-RU" sz="2000" i="1" dirty="0" err="1">
                <a:solidFill>
                  <a:schemeClr val="accent2"/>
                </a:solidFill>
              </a:rPr>
              <a:t>Микола</a:t>
            </a:r>
            <a:r>
              <a:rPr lang="ru-RU" sz="2000" i="1" dirty="0">
                <a:solidFill>
                  <a:schemeClr val="accent2"/>
                </a:solidFill>
              </a:rPr>
              <a:t> Лисенко</a:t>
            </a:r>
            <a:br>
              <a:rPr lang="ru-RU" sz="2000" i="1" dirty="0">
                <a:solidFill>
                  <a:schemeClr val="accent2"/>
                </a:solidFill>
              </a:rPr>
            </a:br>
            <a:r>
              <a:rPr lang="ru-RU" sz="2000" dirty="0">
                <a:solidFill>
                  <a:schemeClr val="accent2"/>
                </a:solidFill>
              </a:rPr>
              <a:t/>
            </a:r>
            <a:br>
              <a:rPr lang="ru-RU" sz="2000" dirty="0">
                <a:solidFill>
                  <a:schemeClr val="accent2"/>
                </a:solidFill>
              </a:rPr>
            </a:br>
            <a:r>
              <a:rPr lang="ru-RU" sz="2400" b="1" dirty="0">
                <a:solidFill>
                  <a:schemeClr val="accent2"/>
                </a:solidFill>
              </a:rPr>
              <a:t>Боже великий, </a:t>
            </a:r>
            <a:r>
              <a:rPr lang="ru-RU" sz="2400" b="1" dirty="0" err="1">
                <a:solidFill>
                  <a:schemeClr val="accent2"/>
                </a:solidFill>
              </a:rPr>
              <a:t>єдиний</a:t>
            </a:r>
            <a:r>
              <a:rPr lang="ru-RU" sz="2400" b="1" dirty="0">
                <a:solidFill>
                  <a:schemeClr val="accent2"/>
                </a:solidFill>
              </a:rPr>
              <a:t>,</a:t>
            </a:r>
            <a:br>
              <a:rPr lang="ru-RU" sz="2400" b="1" dirty="0">
                <a:solidFill>
                  <a:schemeClr val="accent2"/>
                </a:solidFill>
              </a:rPr>
            </a:br>
            <a:r>
              <a:rPr lang="ru-RU" sz="2400" b="1" dirty="0">
                <a:solidFill>
                  <a:schemeClr val="accent2"/>
                </a:solidFill>
              </a:rPr>
              <a:t>Нам </a:t>
            </a:r>
            <a:r>
              <a:rPr lang="ru-RU" sz="2400" b="1" dirty="0" err="1">
                <a:solidFill>
                  <a:schemeClr val="accent2"/>
                </a:solidFill>
              </a:rPr>
              <a:t>Україну</a:t>
            </a:r>
            <a:r>
              <a:rPr lang="ru-RU" sz="2400" b="1" dirty="0">
                <a:solidFill>
                  <a:schemeClr val="accent2"/>
                </a:solidFill>
              </a:rPr>
              <a:t> храни,</a:t>
            </a:r>
            <a:br>
              <a:rPr lang="ru-RU" sz="2400" b="1" dirty="0">
                <a:solidFill>
                  <a:schemeClr val="accent2"/>
                </a:solidFill>
              </a:rPr>
            </a:br>
            <a:r>
              <a:rPr lang="ru-RU" sz="2400" b="1" dirty="0" err="1">
                <a:solidFill>
                  <a:schemeClr val="accent2"/>
                </a:solidFill>
              </a:rPr>
              <a:t>Волі</a:t>
            </a:r>
            <a:r>
              <a:rPr lang="ru-RU" sz="2400" b="1" dirty="0">
                <a:solidFill>
                  <a:schemeClr val="accent2"/>
                </a:solidFill>
              </a:rPr>
              <a:t> і </a:t>
            </a:r>
            <a:r>
              <a:rPr lang="ru-RU" sz="2400" b="1" dirty="0" err="1">
                <a:solidFill>
                  <a:schemeClr val="accent2"/>
                </a:solidFill>
              </a:rPr>
              <a:t>світу</a:t>
            </a:r>
            <a:r>
              <a:rPr lang="ru-RU" sz="2400" b="1" dirty="0">
                <a:solidFill>
                  <a:schemeClr val="accent2"/>
                </a:solidFill>
              </a:rPr>
              <a:t> </a:t>
            </a:r>
            <a:r>
              <a:rPr lang="ru-RU" sz="2400" b="1" dirty="0" err="1">
                <a:solidFill>
                  <a:schemeClr val="accent2"/>
                </a:solidFill>
              </a:rPr>
              <a:t>промінням</a:t>
            </a:r>
            <a:r>
              <a:rPr lang="ru-RU" sz="2400" b="1" dirty="0">
                <a:solidFill>
                  <a:schemeClr val="accent2"/>
                </a:solidFill>
              </a:rPr>
              <a:t/>
            </a:r>
            <a:br>
              <a:rPr lang="ru-RU" sz="2400" b="1" dirty="0">
                <a:solidFill>
                  <a:schemeClr val="accent2"/>
                </a:solidFill>
              </a:rPr>
            </a:br>
            <a:r>
              <a:rPr lang="ru-RU" sz="2400" b="1" dirty="0" err="1">
                <a:solidFill>
                  <a:schemeClr val="accent2"/>
                </a:solidFill>
              </a:rPr>
              <a:t>Ти</a:t>
            </a:r>
            <a:r>
              <a:rPr lang="ru-RU" sz="2400" b="1" dirty="0">
                <a:solidFill>
                  <a:schemeClr val="accent2"/>
                </a:solidFill>
              </a:rPr>
              <a:t> </a:t>
            </a:r>
            <a:r>
              <a:rPr lang="ru-RU" sz="2400" b="1" dirty="0" err="1">
                <a:solidFill>
                  <a:schemeClr val="accent2"/>
                </a:solidFill>
              </a:rPr>
              <a:t>її</a:t>
            </a:r>
            <a:r>
              <a:rPr lang="ru-RU" sz="2400" b="1" dirty="0">
                <a:solidFill>
                  <a:schemeClr val="accent2"/>
                </a:solidFill>
              </a:rPr>
              <a:t> </a:t>
            </a:r>
            <a:r>
              <a:rPr lang="ru-RU" sz="2400" b="1" dirty="0" err="1">
                <a:solidFill>
                  <a:schemeClr val="accent2"/>
                </a:solidFill>
              </a:rPr>
              <a:t>осіни</a:t>
            </a:r>
            <a:r>
              <a:rPr lang="ru-RU" sz="2400" b="1" dirty="0">
                <a:solidFill>
                  <a:schemeClr val="accent2"/>
                </a:solidFill>
              </a:rPr>
              <a:t>.</a:t>
            </a:r>
            <a:br>
              <a:rPr lang="ru-RU" sz="2400" b="1" dirty="0">
                <a:solidFill>
                  <a:schemeClr val="accent2"/>
                </a:solidFill>
              </a:rPr>
            </a:br>
            <a:r>
              <a:rPr lang="ru-RU" sz="2400" b="1" dirty="0">
                <a:solidFill>
                  <a:schemeClr val="accent2"/>
                </a:solidFill>
              </a:rPr>
              <a:t/>
            </a:r>
            <a:br>
              <a:rPr lang="ru-RU" sz="2400" b="1" dirty="0">
                <a:solidFill>
                  <a:schemeClr val="accent2"/>
                </a:solidFill>
              </a:rPr>
            </a:br>
            <a:r>
              <a:rPr lang="ru-RU" sz="2400" b="1" dirty="0" err="1">
                <a:solidFill>
                  <a:schemeClr val="accent2"/>
                </a:solidFill>
              </a:rPr>
              <a:t>Світлом</a:t>
            </a:r>
            <a:r>
              <a:rPr lang="ru-RU" sz="2400" b="1" dirty="0">
                <a:solidFill>
                  <a:schemeClr val="accent2"/>
                </a:solidFill>
              </a:rPr>
              <a:t> науки і </a:t>
            </a:r>
            <a:r>
              <a:rPr lang="ru-RU" sz="2400" b="1" dirty="0" err="1">
                <a:solidFill>
                  <a:schemeClr val="accent2"/>
                </a:solidFill>
              </a:rPr>
              <a:t>знання</a:t>
            </a:r>
            <a:r>
              <a:rPr lang="ru-RU" sz="2400" b="1" dirty="0">
                <a:solidFill>
                  <a:schemeClr val="accent2"/>
                </a:solidFill>
              </a:rPr>
              <a:t/>
            </a:r>
            <a:br>
              <a:rPr lang="ru-RU" sz="2400" b="1" dirty="0">
                <a:solidFill>
                  <a:schemeClr val="accent2"/>
                </a:solidFill>
              </a:rPr>
            </a:br>
            <a:r>
              <a:rPr lang="ru-RU" sz="2400" b="1" dirty="0" err="1">
                <a:solidFill>
                  <a:schemeClr val="accent2"/>
                </a:solidFill>
              </a:rPr>
              <a:t>Ти</a:t>
            </a:r>
            <a:r>
              <a:rPr lang="ru-RU" sz="2400" b="1" dirty="0">
                <a:solidFill>
                  <a:schemeClr val="accent2"/>
                </a:solidFill>
              </a:rPr>
              <a:t> </a:t>
            </a:r>
            <a:r>
              <a:rPr lang="ru-RU" sz="2400" b="1" dirty="0" err="1">
                <a:solidFill>
                  <a:schemeClr val="accent2"/>
                </a:solidFill>
              </a:rPr>
              <a:t>її</a:t>
            </a:r>
            <a:r>
              <a:rPr lang="ru-RU" sz="2400" b="1" dirty="0">
                <a:solidFill>
                  <a:schemeClr val="accent2"/>
                </a:solidFill>
              </a:rPr>
              <a:t> </a:t>
            </a:r>
            <a:r>
              <a:rPr lang="ru-RU" sz="2400" b="1" dirty="0" err="1">
                <a:solidFill>
                  <a:schemeClr val="accent2"/>
                </a:solidFill>
              </a:rPr>
              <a:t>просвіти</a:t>
            </a:r>
            <a:r>
              <a:rPr lang="ru-RU" sz="2400" b="1" dirty="0">
                <a:solidFill>
                  <a:schemeClr val="accent2"/>
                </a:solidFill>
              </a:rPr>
              <a:t>,</a:t>
            </a:r>
            <a:br>
              <a:rPr lang="ru-RU" sz="2400" b="1" dirty="0">
                <a:solidFill>
                  <a:schemeClr val="accent2"/>
                </a:solidFill>
              </a:rPr>
            </a:br>
            <a:r>
              <a:rPr lang="ru-RU" sz="2400" b="1" dirty="0">
                <a:solidFill>
                  <a:schemeClr val="accent2"/>
                </a:solidFill>
              </a:rPr>
              <a:t>В </a:t>
            </a:r>
            <a:r>
              <a:rPr lang="ru-RU" sz="2400" b="1" dirty="0" err="1">
                <a:solidFill>
                  <a:schemeClr val="accent2"/>
                </a:solidFill>
              </a:rPr>
              <a:t>чистій</a:t>
            </a:r>
            <a:r>
              <a:rPr lang="ru-RU" sz="2400" b="1" dirty="0">
                <a:solidFill>
                  <a:schemeClr val="accent2"/>
                </a:solidFill>
              </a:rPr>
              <a:t> </a:t>
            </a:r>
            <a:r>
              <a:rPr lang="ru-RU" sz="2400" b="1" dirty="0" err="1">
                <a:solidFill>
                  <a:schemeClr val="accent2"/>
                </a:solidFill>
              </a:rPr>
              <a:t>любові</a:t>
            </a:r>
            <a:r>
              <a:rPr lang="ru-RU" sz="2400" b="1" dirty="0">
                <a:solidFill>
                  <a:schemeClr val="accent2"/>
                </a:solidFill>
              </a:rPr>
              <a:t> до </a:t>
            </a:r>
            <a:r>
              <a:rPr lang="ru-RU" sz="2400" b="1" dirty="0" err="1">
                <a:solidFill>
                  <a:schemeClr val="accent2"/>
                </a:solidFill>
              </a:rPr>
              <a:t>неї</a:t>
            </a:r>
            <a:r>
              <a:rPr lang="ru-RU" sz="2400" b="1" dirty="0">
                <a:solidFill>
                  <a:schemeClr val="accent2"/>
                </a:solidFill>
              </a:rPr>
              <a:t>,</a:t>
            </a:r>
            <a:br>
              <a:rPr lang="ru-RU" sz="2400" b="1" dirty="0">
                <a:solidFill>
                  <a:schemeClr val="accent2"/>
                </a:solidFill>
              </a:rPr>
            </a:br>
            <a:r>
              <a:rPr lang="ru-RU" sz="2400" b="1" dirty="0" err="1">
                <a:solidFill>
                  <a:schemeClr val="accent2"/>
                </a:solidFill>
              </a:rPr>
              <a:t>Ти</a:t>
            </a:r>
            <a:r>
              <a:rPr lang="ru-RU" sz="2400" b="1" dirty="0">
                <a:solidFill>
                  <a:schemeClr val="accent2"/>
                </a:solidFill>
              </a:rPr>
              <a:t> нас, Боже, </a:t>
            </a:r>
            <a:r>
              <a:rPr lang="ru-RU" sz="2400" b="1" dirty="0" err="1">
                <a:solidFill>
                  <a:schemeClr val="accent2"/>
                </a:solidFill>
              </a:rPr>
              <a:t>зміцни</a:t>
            </a:r>
            <a:r>
              <a:rPr lang="ru-RU" sz="2400" b="1" dirty="0">
                <a:solidFill>
                  <a:schemeClr val="accent2"/>
                </a:solidFill>
              </a:rPr>
              <a:t>.</a:t>
            </a:r>
            <a:br>
              <a:rPr lang="ru-RU" sz="2400" b="1" dirty="0">
                <a:solidFill>
                  <a:schemeClr val="accent2"/>
                </a:solidFill>
              </a:rPr>
            </a:br>
            <a:r>
              <a:rPr lang="ru-RU" sz="2400" b="1" dirty="0">
                <a:solidFill>
                  <a:schemeClr val="accent2"/>
                </a:solidFill>
              </a:rPr>
              <a:t/>
            </a:r>
            <a:br>
              <a:rPr lang="ru-RU" sz="2400" b="1" dirty="0">
                <a:solidFill>
                  <a:schemeClr val="accent2"/>
                </a:solidFill>
              </a:rPr>
            </a:br>
            <a:r>
              <a:rPr lang="ru-RU" sz="2400" b="1" dirty="0" err="1">
                <a:solidFill>
                  <a:schemeClr val="accent2"/>
                </a:solidFill>
              </a:rPr>
              <a:t>Молимось</a:t>
            </a:r>
            <a:r>
              <a:rPr lang="ru-RU" sz="2400" b="1" dirty="0">
                <a:solidFill>
                  <a:schemeClr val="accent2"/>
                </a:solidFill>
              </a:rPr>
              <a:t>, Боже </a:t>
            </a:r>
            <a:r>
              <a:rPr lang="ru-RU" sz="2400" b="1" dirty="0" err="1">
                <a:solidFill>
                  <a:schemeClr val="accent2"/>
                </a:solidFill>
              </a:rPr>
              <a:t>єдиний</a:t>
            </a:r>
            <a:r>
              <a:rPr lang="ru-RU" sz="2400" b="1" dirty="0">
                <a:solidFill>
                  <a:schemeClr val="accent2"/>
                </a:solidFill>
              </a:rPr>
              <a:t>,</a:t>
            </a:r>
            <a:br>
              <a:rPr lang="ru-RU" sz="2400" b="1" dirty="0">
                <a:solidFill>
                  <a:schemeClr val="accent2"/>
                </a:solidFill>
              </a:rPr>
            </a:br>
            <a:r>
              <a:rPr lang="ru-RU" sz="2400" b="1" dirty="0">
                <a:solidFill>
                  <a:schemeClr val="accent2"/>
                </a:solidFill>
              </a:rPr>
              <a:t>Нам </a:t>
            </a:r>
            <a:r>
              <a:rPr lang="ru-RU" sz="2400" b="1" dirty="0" err="1">
                <a:solidFill>
                  <a:schemeClr val="accent2"/>
                </a:solidFill>
              </a:rPr>
              <a:t>Україну</a:t>
            </a:r>
            <a:r>
              <a:rPr lang="ru-RU" sz="2400" b="1" dirty="0">
                <a:solidFill>
                  <a:schemeClr val="accent2"/>
                </a:solidFill>
              </a:rPr>
              <a:t> храни,</a:t>
            </a:r>
            <a:br>
              <a:rPr lang="ru-RU" sz="2400" b="1" dirty="0">
                <a:solidFill>
                  <a:schemeClr val="accent2"/>
                </a:solidFill>
              </a:rPr>
            </a:br>
            <a:r>
              <a:rPr lang="ru-RU" sz="2400" b="1" dirty="0" err="1">
                <a:solidFill>
                  <a:schemeClr val="accent2"/>
                </a:solidFill>
              </a:rPr>
              <a:t>Всі</a:t>
            </a:r>
            <a:r>
              <a:rPr lang="ru-RU" sz="2400" b="1" dirty="0">
                <a:solidFill>
                  <a:schemeClr val="accent2"/>
                </a:solidFill>
              </a:rPr>
              <a:t> </a:t>
            </a:r>
            <a:r>
              <a:rPr lang="ru-RU" sz="2400" b="1" dirty="0" err="1">
                <a:solidFill>
                  <a:schemeClr val="accent2"/>
                </a:solidFill>
              </a:rPr>
              <a:t>свої</a:t>
            </a:r>
            <a:r>
              <a:rPr lang="ru-RU" sz="2400" b="1" dirty="0">
                <a:solidFill>
                  <a:schemeClr val="accent2"/>
                </a:solidFill>
              </a:rPr>
              <a:t> ласки й </a:t>
            </a:r>
            <a:r>
              <a:rPr lang="ru-RU" sz="2400" b="1" dirty="0" err="1">
                <a:solidFill>
                  <a:schemeClr val="accent2"/>
                </a:solidFill>
              </a:rPr>
              <a:t>щедроти</a:t>
            </a:r>
            <a:r>
              <a:rPr lang="ru-RU" sz="2400" b="1" dirty="0">
                <a:solidFill>
                  <a:schemeClr val="accent2"/>
                </a:solidFill>
              </a:rPr>
              <a:t/>
            </a:r>
            <a:br>
              <a:rPr lang="ru-RU" sz="2400" b="1" dirty="0">
                <a:solidFill>
                  <a:schemeClr val="accent2"/>
                </a:solidFill>
              </a:rPr>
            </a:br>
            <a:r>
              <a:rPr lang="ru-RU" sz="2400" b="1" dirty="0" err="1">
                <a:solidFill>
                  <a:schemeClr val="accent2"/>
                </a:solidFill>
              </a:rPr>
              <a:t>Ти</a:t>
            </a:r>
            <a:r>
              <a:rPr lang="ru-RU" sz="2400" b="1" dirty="0">
                <a:solidFill>
                  <a:schemeClr val="accent2"/>
                </a:solidFill>
              </a:rPr>
              <a:t> на люд </a:t>
            </a:r>
            <a:r>
              <a:rPr lang="ru-RU" sz="2400" b="1" dirty="0" err="1">
                <a:solidFill>
                  <a:schemeClr val="accent2"/>
                </a:solidFill>
              </a:rPr>
              <a:t>свій</a:t>
            </a:r>
            <a:r>
              <a:rPr lang="ru-RU" sz="2400" b="1" dirty="0">
                <a:solidFill>
                  <a:schemeClr val="accent2"/>
                </a:solidFill>
              </a:rPr>
              <a:t> </a:t>
            </a:r>
            <a:r>
              <a:rPr lang="ru-RU" sz="2400" b="1" dirty="0" err="1">
                <a:solidFill>
                  <a:schemeClr val="accent2"/>
                </a:solidFill>
              </a:rPr>
              <a:t>зверни</a:t>
            </a:r>
            <a:r>
              <a:rPr lang="ru-RU" sz="2400" b="1" dirty="0">
                <a:solidFill>
                  <a:schemeClr val="accent2"/>
                </a:solidFill>
              </a:rPr>
              <a:t>.</a:t>
            </a:r>
            <a:br>
              <a:rPr lang="ru-RU" sz="2400" b="1" dirty="0">
                <a:solidFill>
                  <a:schemeClr val="accent2"/>
                </a:solidFill>
              </a:rPr>
            </a:br>
            <a:r>
              <a:rPr lang="ru-RU" sz="2400" b="1" dirty="0">
                <a:solidFill>
                  <a:schemeClr val="accent2"/>
                </a:solidFill>
              </a:rPr>
              <a:t/>
            </a:r>
            <a:br>
              <a:rPr lang="ru-RU" sz="2400" b="1" dirty="0">
                <a:solidFill>
                  <a:schemeClr val="accent2"/>
                </a:solidFill>
              </a:rPr>
            </a:br>
            <a:r>
              <a:rPr lang="ru-RU" sz="2400" b="1" dirty="0">
                <a:solidFill>
                  <a:schemeClr val="accent2"/>
                </a:solidFill>
              </a:rPr>
              <a:t>Дай </a:t>
            </a:r>
            <a:r>
              <a:rPr lang="ru-RU" sz="2400" b="1" dirty="0" err="1">
                <a:solidFill>
                  <a:schemeClr val="accent2"/>
                </a:solidFill>
              </a:rPr>
              <a:t>йому</a:t>
            </a:r>
            <a:r>
              <a:rPr lang="ru-RU" sz="2400" b="1" dirty="0">
                <a:solidFill>
                  <a:schemeClr val="accent2"/>
                </a:solidFill>
              </a:rPr>
              <a:t> волю, дай </a:t>
            </a:r>
            <a:r>
              <a:rPr lang="ru-RU" sz="2400" b="1" dirty="0" err="1">
                <a:solidFill>
                  <a:schemeClr val="accent2"/>
                </a:solidFill>
              </a:rPr>
              <a:t>йому</a:t>
            </a:r>
            <a:r>
              <a:rPr lang="ru-RU" sz="2400" b="1" dirty="0">
                <a:solidFill>
                  <a:schemeClr val="accent2"/>
                </a:solidFill>
              </a:rPr>
              <a:t> долю,</a:t>
            </a:r>
            <a:br>
              <a:rPr lang="ru-RU" sz="2400" b="1" dirty="0">
                <a:solidFill>
                  <a:schemeClr val="accent2"/>
                </a:solidFill>
              </a:rPr>
            </a:br>
            <a:r>
              <a:rPr lang="ru-RU" sz="2400" b="1" dirty="0">
                <a:solidFill>
                  <a:schemeClr val="accent2"/>
                </a:solidFill>
              </a:rPr>
              <a:t>Дай доброго </a:t>
            </a:r>
            <a:r>
              <a:rPr lang="ru-RU" sz="2400" b="1" dirty="0" err="1">
                <a:solidFill>
                  <a:schemeClr val="accent2"/>
                </a:solidFill>
              </a:rPr>
              <a:t>світу</a:t>
            </a:r>
            <a:r>
              <a:rPr lang="ru-RU" sz="2400" b="1" dirty="0">
                <a:solidFill>
                  <a:schemeClr val="accent2"/>
                </a:solidFill>
              </a:rPr>
              <a:t>, </a:t>
            </a:r>
            <a:r>
              <a:rPr lang="ru-RU" sz="2400" b="1" dirty="0" err="1">
                <a:solidFill>
                  <a:schemeClr val="accent2"/>
                </a:solidFill>
              </a:rPr>
              <a:t>щастя</a:t>
            </a:r>
            <a:r>
              <a:rPr lang="ru-RU" sz="2400" b="1" dirty="0">
                <a:solidFill>
                  <a:schemeClr val="accent2"/>
                </a:solidFill>
              </a:rPr>
              <a:t>,</a:t>
            </a:r>
            <a:br>
              <a:rPr lang="ru-RU" sz="2400" b="1" dirty="0">
                <a:solidFill>
                  <a:schemeClr val="accent2"/>
                </a:solidFill>
              </a:rPr>
            </a:br>
            <a:r>
              <a:rPr lang="ru-RU" sz="2400" b="1" dirty="0">
                <a:solidFill>
                  <a:schemeClr val="accent2"/>
                </a:solidFill>
              </a:rPr>
              <a:t>Дай, Боже, народу</a:t>
            </a:r>
            <a:br>
              <a:rPr lang="ru-RU" sz="2400" b="1" dirty="0">
                <a:solidFill>
                  <a:schemeClr val="accent2"/>
                </a:solidFill>
              </a:rPr>
            </a:br>
            <a:r>
              <a:rPr lang="ru-RU" sz="2400" b="1" dirty="0">
                <a:solidFill>
                  <a:schemeClr val="accent2"/>
                </a:solidFill>
              </a:rPr>
              <a:t>Та многая, многая </a:t>
            </a:r>
            <a:r>
              <a:rPr lang="ru-RU" sz="2400" b="1" dirty="0" err="1">
                <a:solidFill>
                  <a:schemeClr val="accent2"/>
                </a:solidFill>
              </a:rPr>
              <a:t>літа</a:t>
            </a:r>
            <a:r>
              <a:rPr lang="ru-RU" sz="2400" b="1" dirty="0">
                <a:solidFill>
                  <a:schemeClr val="accent2"/>
                </a:solidFill>
              </a:rPr>
              <a:t>.</a:t>
            </a:r>
          </a:p>
        </p:txBody>
      </p:sp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endParaRPr lang="ru-RU"/>
          </a:p>
        </p:txBody>
      </p:sp>
      <p:sp>
        <p:nvSpPr>
          <p:cNvPr id="3584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414"/>
            <a:ext cx="9140781" cy="6855586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520"/>
            <a:ext cx="9140318" cy="687351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0648"/>
            <a:ext cx="3676650" cy="473392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211960" y="404664"/>
            <a:ext cx="46085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</a:rPr>
              <a:t>Антон</a:t>
            </a:r>
            <a:r>
              <a:rPr lang="uk-UA" sz="5400" b="1" dirty="0" err="1" smtClean="0">
                <a:solidFill>
                  <a:srgbClr val="002060"/>
                </a:solidFill>
              </a:rPr>
              <a:t>іна</a:t>
            </a:r>
            <a:r>
              <a:rPr lang="uk-UA" sz="5400" b="1" dirty="0" smtClean="0">
                <a:solidFill>
                  <a:srgbClr val="002060"/>
                </a:solidFill>
              </a:rPr>
              <a:t> Листопад</a:t>
            </a:r>
            <a:endParaRPr lang="ru-RU" sz="5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27082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>
                <a:hlinkClick r:id="rId2" action="ppaction://hlinkfile"/>
              </a:rPr>
              <a:t>05.jpg</a:t>
            </a:r>
            <a:endParaRPr lang="ru-RU"/>
          </a:p>
        </p:txBody>
      </p:sp>
      <p:pic>
        <p:nvPicPr>
          <p:cNvPr id="36868" name="Picture 4" descr="0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77050"/>
          </a:xfrm>
          <a:prstGeom prst="rect">
            <a:avLst/>
          </a:prstGeom>
          <a:noFill/>
        </p:spPr>
      </p:pic>
      <p:pic>
        <p:nvPicPr>
          <p:cNvPr id="36869" name="Picture 5" descr="сенчило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620713"/>
            <a:ext cx="4762500" cy="3562350"/>
          </a:xfrm>
          <a:prstGeom prst="rect">
            <a:avLst/>
          </a:prstGeom>
          <a:noFill/>
        </p:spPr>
      </p:pic>
      <p:sp>
        <p:nvSpPr>
          <p:cNvPr id="36870" name="Подзаголовок 2"/>
          <p:cNvSpPr>
            <a:spLocks/>
          </p:cNvSpPr>
          <p:nvPr/>
        </p:nvSpPr>
        <p:spPr bwMode="auto">
          <a:xfrm>
            <a:off x="3506788" y="1557338"/>
            <a:ext cx="5637212" cy="88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endParaRPr lang="ru-RU" sz="4400" b="1">
              <a:solidFill>
                <a:srgbClr val="150878"/>
              </a:solidFill>
            </a:endParaRPr>
          </a:p>
        </p:txBody>
      </p:sp>
      <p:sp>
        <p:nvSpPr>
          <p:cNvPr id="36871" name="Подзаголовок 2"/>
          <p:cNvSpPr>
            <a:spLocks/>
          </p:cNvSpPr>
          <p:nvPr/>
        </p:nvSpPr>
        <p:spPr bwMode="auto">
          <a:xfrm>
            <a:off x="4356100" y="1484313"/>
            <a:ext cx="5637213" cy="88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uk-UA" sz="5400" b="1" dirty="0">
                <a:solidFill>
                  <a:srgbClr val="150878"/>
                </a:solidFill>
              </a:rPr>
              <a:t>Микола </a:t>
            </a:r>
          </a:p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uk-UA" sz="5400" b="1" dirty="0" err="1">
                <a:solidFill>
                  <a:srgbClr val="150878"/>
                </a:solidFill>
              </a:rPr>
              <a:t>Сенчило</a:t>
            </a:r>
            <a:endParaRPr lang="ru-RU" sz="5400" b="1" dirty="0">
              <a:solidFill>
                <a:srgbClr val="150878"/>
              </a:solidFill>
            </a:endParaRPr>
          </a:p>
        </p:txBody>
      </p:sp>
      <p:sp>
        <p:nvSpPr>
          <p:cNvPr id="36872" name="Подзаголовок 2"/>
          <p:cNvSpPr>
            <a:spLocks/>
          </p:cNvSpPr>
          <p:nvPr/>
        </p:nvSpPr>
        <p:spPr bwMode="auto">
          <a:xfrm>
            <a:off x="4932363" y="1989138"/>
            <a:ext cx="4643437" cy="88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endParaRPr lang="ru-RU" sz="4400" b="1">
              <a:solidFill>
                <a:srgbClr val="150878"/>
              </a:solidFill>
            </a:endParaRPr>
          </a:p>
        </p:txBody>
      </p:sp>
      <p:sp>
        <p:nvSpPr>
          <p:cNvPr id="36873" name="Подзаголовок 2"/>
          <p:cNvSpPr>
            <a:spLocks/>
          </p:cNvSpPr>
          <p:nvPr/>
        </p:nvSpPr>
        <p:spPr bwMode="auto">
          <a:xfrm>
            <a:off x="5076825" y="1773238"/>
            <a:ext cx="4283075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endParaRPr lang="ru-RU" sz="4400" b="1">
              <a:solidFill>
                <a:srgbClr val="150878"/>
              </a:solidFill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endParaRPr lang="ru-RU"/>
          </a:p>
        </p:txBody>
      </p:sp>
      <p:pic>
        <p:nvPicPr>
          <p:cNvPr id="19458" name="Объект 3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19459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8263" y="260350"/>
            <a:ext cx="3802062" cy="533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Подзаголовок 2"/>
          <p:cNvSpPr>
            <a:spLocks/>
          </p:cNvSpPr>
          <p:nvPr/>
        </p:nvSpPr>
        <p:spPr bwMode="auto">
          <a:xfrm>
            <a:off x="250825" y="1773238"/>
            <a:ext cx="5133975" cy="88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uk-UA" sz="5400" b="1" dirty="0">
                <a:solidFill>
                  <a:srgbClr val="150878"/>
                </a:solidFill>
              </a:rPr>
              <a:t>Микола</a:t>
            </a:r>
          </a:p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uk-UA" sz="5400" b="1" dirty="0" err="1">
                <a:solidFill>
                  <a:srgbClr val="150878"/>
                </a:solidFill>
              </a:rPr>
              <a:t>Малахута</a:t>
            </a:r>
            <a:endParaRPr lang="ru-RU" sz="5400" b="1" dirty="0">
              <a:solidFill>
                <a:srgbClr val="150878"/>
              </a:solidFill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endParaRPr lang="ru-RU"/>
          </a:p>
        </p:txBody>
      </p:sp>
      <p:pic>
        <p:nvPicPr>
          <p:cNvPr id="17410" name="Объект 3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347200" cy="7029450"/>
          </a:xfrm>
        </p:spPr>
      </p:pic>
      <p:pic>
        <p:nvPicPr>
          <p:cNvPr id="17411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333375"/>
            <a:ext cx="4160837" cy="553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4" name="Подзаголовок 2"/>
          <p:cNvSpPr>
            <a:spLocks/>
          </p:cNvSpPr>
          <p:nvPr/>
        </p:nvSpPr>
        <p:spPr bwMode="auto">
          <a:xfrm>
            <a:off x="3851275" y="1052513"/>
            <a:ext cx="5637213" cy="88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uk-UA" sz="4800" b="1" dirty="0">
                <a:solidFill>
                  <a:srgbClr val="150878"/>
                </a:solidFill>
              </a:rPr>
              <a:t>Василь Голобородько</a:t>
            </a:r>
            <a:endParaRPr lang="ru-RU" sz="4800" b="1" dirty="0">
              <a:solidFill>
                <a:srgbClr val="150878"/>
              </a:solidFill>
            </a:endParaRPr>
          </a:p>
        </p:txBody>
      </p:sp>
      <p:sp>
        <p:nvSpPr>
          <p:cNvPr id="17415" name="Подзаголовок 2"/>
          <p:cNvSpPr>
            <a:spLocks/>
          </p:cNvSpPr>
          <p:nvPr/>
        </p:nvSpPr>
        <p:spPr bwMode="auto">
          <a:xfrm>
            <a:off x="3779838" y="765175"/>
            <a:ext cx="5637212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endParaRPr lang="ru-RU" sz="4400" b="1">
              <a:solidFill>
                <a:srgbClr val="150878"/>
              </a:solidFill>
            </a:endParaRPr>
          </a:p>
        </p:txBody>
      </p:sp>
      <p:sp>
        <p:nvSpPr>
          <p:cNvPr id="17416" name="Подзаголовок 2"/>
          <p:cNvSpPr>
            <a:spLocks/>
          </p:cNvSpPr>
          <p:nvPr/>
        </p:nvSpPr>
        <p:spPr bwMode="auto">
          <a:xfrm>
            <a:off x="3722688" y="1773238"/>
            <a:ext cx="5637212" cy="88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endParaRPr lang="ru-RU" sz="4400" b="1">
              <a:solidFill>
                <a:srgbClr val="150878"/>
              </a:solidFill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endParaRPr lang="ru-RU"/>
          </a:p>
        </p:txBody>
      </p:sp>
      <p:pic>
        <p:nvPicPr>
          <p:cNvPr id="18434" name="Объект 3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3175"/>
            <a:ext cx="9144000" cy="6958013"/>
          </a:xfrm>
        </p:spPr>
      </p:pic>
      <p:pic>
        <p:nvPicPr>
          <p:cNvPr id="18435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00338" y="285750"/>
            <a:ext cx="6035675" cy="489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Подзаголовок 2"/>
          <p:cNvSpPr>
            <a:spLocks/>
          </p:cNvSpPr>
          <p:nvPr/>
        </p:nvSpPr>
        <p:spPr bwMode="auto">
          <a:xfrm>
            <a:off x="2843213" y="5516563"/>
            <a:ext cx="5637212" cy="88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uk-UA" sz="5400" b="1" dirty="0">
                <a:solidFill>
                  <a:srgbClr val="150878"/>
                </a:solidFill>
              </a:rPr>
              <a:t>Сергій </a:t>
            </a:r>
            <a:r>
              <a:rPr lang="uk-UA" sz="5400" b="1" dirty="0" err="1">
                <a:solidFill>
                  <a:srgbClr val="150878"/>
                </a:solidFill>
              </a:rPr>
              <a:t>Жадан</a:t>
            </a:r>
            <a:endParaRPr lang="ru-RU" sz="5400" b="1" dirty="0">
              <a:solidFill>
                <a:srgbClr val="150878"/>
              </a:solidFill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Круги">
  <a:themeElements>
    <a:clrScheme name="Круги 3">
      <a:dk1>
        <a:srgbClr val="008AE8"/>
      </a:dk1>
      <a:lt1>
        <a:srgbClr val="FFFFFF"/>
      </a:lt1>
      <a:dk2>
        <a:srgbClr val="0068AE"/>
      </a:dk2>
      <a:lt2>
        <a:srgbClr val="CCECFF"/>
      </a:lt2>
      <a:accent1>
        <a:srgbClr val="009999"/>
      </a:accent1>
      <a:accent2>
        <a:srgbClr val="0088E4"/>
      </a:accent2>
      <a:accent3>
        <a:srgbClr val="AAB9D3"/>
      </a:accent3>
      <a:accent4>
        <a:srgbClr val="DADADA"/>
      </a:accent4>
      <a:accent5>
        <a:srgbClr val="AACACA"/>
      </a:accent5>
      <a:accent6>
        <a:srgbClr val="007BCF"/>
      </a:accent6>
      <a:hlink>
        <a:srgbClr val="99FF99"/>
      </a:hlink>
      <a:folHlink>
        <a:srgbClr val="AFE1FF"/>
      </a:folHlink>
    </a:clrScheme>
    <a:fontScheme name="Круги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руги 1">
        <a:dk1>
          <a:srgbClr val="2B2B85"/>
        </a:dk1>
        <a:lt1>
          <a:srgbClr val="FFFFFF"/>
        </a:lt1>
        <a:dk2>
          <a:srgbClr val="00254A"/>
        </a:dk2>
        <a:lt2>
          <a:srgbClr val="C0C0C0"/>
        </a:lt2>
        <a:accent1>
          <a:srgbClr val="0099FF"/>
        </a:accent1>
        <a:accent2>
          <a:srgbClr val="006699"/>
        </a:accent2>
        <a:accent3>
          <a:srgbClr val="AAACB1"/>
        </a:accent3>
        <a:accent4>
          <a:srgbClr val="DADADA"/>
        </a:accent4>
        <a:accent5>
          <a:srgbClr val="AACAFF"/>
        </a:accent5>
        <a:accent6>
          <a:srgbClr val="005C8A"/>
        </a:accent6>
        <a:hlink>
          <a:srgbClr val="99CCFF"/>
        </a:hlink>
        <a:folHlink>
          <a:srgbClr val="8F8FB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2">
        <a:dk1>
          <a:srgbClr val="3B4B5D"/>
        </a:dk1>
        <a:lt1>
          <a:srgbClr val="FFFFFF"/>
        </a:lt1>
        <a:dk2>
          <a:srgbClr val="466886"/>
        </a:dk2>
        <a:lt2>
          <a:srgbClr val="CCECFF"/>
        </a:lt2>
        <a:accent1>
          <a:srgbClr val="6D9D97"/>
        </a:accent1>
        <a:accent2>
          <a:srgbClr val="53718C"/>
        </a:accent2>
        <a:accent3>
          <a:srgbClr val="B0B9C3"/>
        </a:accent3>
        <a:accent4>
          <a:srgbClr val="DADADA"/>
        </a:accent4>
        <a:accent5>
          <a:srgbClr val="BACCC9"/>
        </a:accent5>
        <a:accent6>
          <a:srgbClr val="4A667E"/>
        </a:accent6>
        <a:hlink>
          <a:srgbClr val="99CCFF"/>
        </a:hlink>
        <a:folHlink>
          <a:srgbClr val="A97CF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3">
        <a:dk1>
          <a:srgbClr val="008AE8"/>
        </a:dk1>
        <a:lt1>
          <a:srgbClr val="FFFFFF"/>
        </a:lt1>
        <a:dk2>
          <a:srgbClr val="0068AE"/>
        </a:dk2>
        <a:lt2>
          <a:srgbClr val="CCECFF"/>
        </a:lt2>
        <a:accent1>
          <a:srgbClr val="009999"/>
        </a:accent1>
        <a:accent2>
          <a:srgbClr val="0088E4"/>
        </a:accent2>
        <a:accent3>
          <a:srgbClr val="AAB9D3"/>
        </a:accent3>
        <a:accent4>
          <a:srgbClr val="DADADA"/>
        </a:accent4>
        <a:accent5>
          <a:srgbClr val="AACACA"/>
        </a:accent5>
        <a:accent6>
          <a:srgbClr val="007BCF"/>
        </a:accent6>
        <a:hlink>
          <a:srgbClr val="99FF99"/>
        </a:hlink>
        <a:folHlink>
          <a:srgbClr val="AFE1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4">
        <a:dk1>
          <a:srgbClr val="9B69FF"/>
        </a:dk1>
        <a:lt1>
          <a:srgbClr val="FFFFFF"/>
        </a:lt1>
        <a:dk2>
          <a:srgbClr val="666699"/>
        </a:dk2>
        <a:lt2>
          <a:srgbClr val="D9D9FF"/>
        </a:lt2>
        <a:accent1>
          <a:srgbClr val="66CCFF"/>
        </a:accent1>
        <a:accent2>
          <a:srgbClr val="9966FF"/>
        </a:accent2>
        <a:accent3>
          <a:srgbClr val="B8B8CA"/>
        </a:accent3>
        <a:accent4>
          <a:srgbClr val="DADADA"/>
        </a:accent4>
        <a:accent5>
          <a:srgbClr val="B8E2FF"/>
        </a:accent5>
        <a:accent6>
          <a:srgbClr val="8A5CE7"/>
        </a:accent6>
        <a:hlink>
          <a:srgbClr val="0099CC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5">
        <a:dk1>
          <a:srgbClr val="008080"/>
        </a:dk1>
        <a:lt1>
          <a:srgbClr val="FFFFFF"/>
        </a:lt1>
        <a:dk2>
          <a:srgbClr val="006666"/>
        </a:dk2>
        <a:lt2>
          <a:srgbClr val="FFFFCC"/>
        </a:lt2>
        <a:accent1>
          <a:srgbClr val="0099FF"/>
        </a:accent1>
        <a:accent2>
          <a:srgbClr val="008080"/>
        </a:accent2>
        <a:accent3>
          <a:srgbClr val="AAB8B8"/>
        </a:accent3>
        <a:accent4>
          <a:srgbClr val="DADADA"/>
        </a:accent4>
        <a:accent5>
          <a:srgbClr val="AACAFF"/>
        </a:accent5>
        <a:accent6>
          <a:srgbClr val="007373"/>
        </a:accent6>
        <a:hlink>
          <a:srgbClr val="1ACE9F"/>
        </a:hlink>
        <a:folHlink>
          <a:srgbClr val="A5B5C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6">
        <a:dk1>
          <a:srgbClr val="CDD9D1"/>
        </a:dk1>
        <a:lt1>
          <a:srgbClr val="FFFFFF"/>
        </a:lt1>
        <a:dk2>
          <a:srgbClr val="A3BBA9"/>
        </a:dk2>
        <a:lt2>
          <a:srgbClr val="007D80"/>
        </a:lt2>
        <a:accent1>
          <a:srgbClr val="9CA8A4"/>
        </a:accent1>
        <a:accent2>
          <a:srgbClr val="CBD7CE"/>
        </a:accent2>
        <a:accent3>
          <a:srgbClr val="CEDAD1"/>
        </a:accent3>
        <a:accent4>
          <a:srgbClr val="DADADA"/>
        </a:accent4>
        <a:accent5>
          <a:srgbClr val="CBD1CF"/>
        </a:accent5>
        <a:accent6>
          <a:srgbClr val="B8C3BA"/>
        </a:accent6>
        <a:hlink>
          <a:srgbClr val="0099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7">
        <a:dk1>
          <a:srgbClr val="686B5D"/>
        </a:dk1>
        <a:lt1>
          <a:srgbClr val="DCDAD0"/>
        </a:lt1>
        <a:dk2>
          <a:srgbClr val="525040"/>
        </a:dk2>
        <a:lt2>
          <a:srgbClr val="D3D2A6"/>
        </a:lt2>
        <a:accent1>
          <a:srgbClr val="5D8770"/>
        </a:accent1>
        <a:accent2>
          <a:srgbClr val="686B5D"/>
        </a:accent2>
        <a:accent3>
          <a:srgbClr val="B3B3AF"/>
        </a:accent3>
        <a:accent4>
          <a:srgbClr val="BCBAB1"/>
        </a:accent4>
        <a:accent5>
          <a:srgbClr val="B6C3BB"/>
        </a:accent5>
        <a:accent6>
          <a:srgbClr val="5E6053"/>
        </a:accent6>
        <a:hlink>
          <a:srgbClr val="85B7A9"/>
        </a:hlink>
        <a:folHlink>
          <a:srgbClr val="B8936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8">
        <a:dk1>
          <a:srgbClr val="000000"/>
        </a:dk1>
        <a:lt1>
          <a:srgbClr val="EAEAEA"/>
        </a:lt1>
        <a:dk2>
          <a:srgbClr val="000000"/>
        </a:dk2>
        <a:lt2>
          <a:srgbClr val="B2B2B2"/>
        </a:lt2>
        <a:accent1>
          <a:srgbClr val="A4BCC4"/>
        </a:accent1>
        <a:accent2>
          <a:srgbClr val="FFFFFF"/>
        </a:accent2>
        <a:accent3>
          <a:srgbClr val="F3F3F3"/>
        </a:accent3>
        <a:accent4>
          <a:srgbClr val="000000"/>
        </a:accent4>
        <a:accent5>
          <a:srgbClr val="CFDADE"/>
        </a:accent5>
        <a:accent6>
          <a:srgbClr val="E7E7E7"/>
        </a:accent6>
        <a:hlink>
          <a:srgbClr val="0066FF"/>
        </a:hlink>
        <a:folHlink>
          <a:srgbClr val="00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уги 9">
        <a:dk1>
          <a:srgbClr val="000000"/>
        </a:dk1>
        <a:lt1>
          <a:srgbClr val="D7D1B9"/>
        </a:lt1>
        <a:dk2>
          <a:srgbClr val="B39257"/>
        </a:dk2>
        <a:lt2>
          <a:srgbClr val="B1A887"/>
        </a:lt2>
        <a:accent1>
          <a:srgbClr val="FFCC66"/>
        </a:accent1>
        <a:accent2>
          <a:srgbClr val="E6E3AC"/>
        </a:accent2>
        <a:accent3>
          <a:srgbClr val="E8E5D9"/>
        </a:accent3>
        <a:accent4>
          <a:srgbClr val="000000"/>
        </a:accent4>
        <a:accent5>
          <a:srgbClr val="FFE2B8"/>
        </a:accent5>
        <a:accent6>
          <a:srgbClr val="D0CE9B"/>
        </a:accent6>
        <a:hlink>
          <a:srgbClr val="666633"/>
        </a:hlink>
        <a:folHlink>
          <a:srgbClr val="9C9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Ripple</Template>
  <TotalTime>387</TotalTime>
  <Words>211</Words>
  <Application>Microsoft Office PowerPoint</Application>
  <PresentationFormat>Экран (4:3)</PresentationFormat>
  <Paragraphs>97</Paragraphs>
  <Slides>44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Круги</vt:lpstr>
      <vt:lpstr>Літературний альманах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Літературний альманах</dc:title>
  <dc:creator>Irina</dc:creator>
  <cp:lastModifiedBy>Irina</cp:lastModifiedBy>
  <cp:revision>49</cp:revision>
  <dcterms:created xsi:type="dcterms:W3CDTF">2016-11-02T22:08:40Z</dcterms:created>
  <dcterms:modified xsi:type="dcterms:W3CDTF">2017-01-26T18:59:10Z</dcterms:modified>
</cp:coreProperties>
</file>