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  <p:sldId id="257" r:id="rId4"/>
    <p:sldId id="258" r:id="rId5"/>
    <p:sldId id="259" r:id="rId6"/>
    <p:sldId id="270" r:id="rId7"/>
    <p:sldId id="260" r:id="rId8"/>
    <p:sldId id="262" r:id="rId9"/>
    <p:sldId id="269" r:id="rId10"/>
    <p:sldId id="264" r:id="rId11"/>
    <p:sldId id="271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24" autoAdjust="0"/>
  </p:normalViewPr>
  <p:slideViewPr>
    <p:cSldViewPr>
      <p:cViewPr varScale="1">
        <p:scale>
          <a:sx n="48" d="100"/>
          <a:sy n="48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5D83122-C7C9-41BD-90AF-B4F1B5CE9CB7}" type="datetimeFigureOut">
              <a:rPr lang="ru-RU" smtClean="0"/>
              <a:t>24.03.2017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850EF27-9B15-407F-83ED-F08DDDEDDE8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eg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sus\Downloads\imgpreview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42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sus\Downloads\f9484bd078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7"/>
            <a:ext cx="7560840" cy="10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sus\Downloads\f9484bd078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69160"/>
            <a:ext cx="7488832" cy="138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sus\Desktop\12_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050" y="1988840"/>
            <a:ext cx="2809875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99773" y="1480507"/>
            <a:ext cx="4328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/>
              <a:t>ВАСИЛЬ ГОЛОБОРОДЬКО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930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332851" y="2030651"/>
            <a:ext cx="9227912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Верлібр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—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вірш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без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рими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і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розмірів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dirty="0">
                <a:latin typeface="Arial" charset="0"/>
                <a:cs typeface="Arial" charset="0"/>
              </a:rPr>
              <a:t>	</a:t>
            </a:r>
            <a:r>
              <a:rPr lang="ru-RU" altLang="ru-RU" sz="2800" dirty="0" smtClean="0">
                <a:latin typeface="Arial" charset="0"/>
                <a:cs typeface="Arial" charset="0"/>
              </a:rPr>
              <a:t>	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з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довільним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чергуванням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рядків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різної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alt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довжини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19994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esktop\Ivan_Priblud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593848"/>
            <a:ext cx="1524000" cy="167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sus\Desktop\Ivan_Priblud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593848"/>
            <a:ext cx="1524000" cy="167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3491" y="908720"/>
            <a:ext cx="5497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dirty="0" smtClean="0"/>
              <a:t>ІВАН</a:t>
            </a:r>
            <a:r>
              <a:rPr lang="uk-UA" dirty="0" smtClean="0"/>
              <a:t> </a:t>
            </a:r>
            <a:r>
              <a:rPr lang="uk-UA" sz="2800" dirty="0" smtClean="0"/>
              <a:t>ПРИБЛУДНИЙ</a:t>
            </a:r>
            <a:r>
              <a:rPr lang="uk-UA" dirty="0" smtClean="0"/>
              <a:t> (</a:t>
            </a:r>
            <a:r>
              <a:rPr lang="uk-UA" sz="2800" dirty="0" smtClean="0"/>
              <a:t>ОВЧАРЕНКО</a:t>
            </a:r>
            <a:r>
              <a:rPr lang="uk-UA" dirty="0" smtClean="0"/>
              <a:t>)</a:t>
            </a:r>
            <a:endParaRPr lang="ru-RU" dirty="0"/>
          </a:p>
        </p:txBody>
      </p:sp>
      <p:pic>
        <p:nvPicPr>
          <p:cNvPr id="2053" name="Picture 5" descr="C:\Users\asus\Downloads\imgpreview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1556792"/>
            <a:ext cx="767973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sus\Desktop\Ivan_Priblud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52" y="1556792"/>
            <a:ext cx="266429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00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5" y="1365250"/>
            <a:ext cx="5937250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313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584176"/>
          </a:xfrm>
        </p:spPr>
        <p:txBody>
          <a:bodyPr>
            <a:normAutofit fontScale="90000"/>
          </a:bodyPr>
          <a:lstStyle/>
          <a:p>
            <a:r>
              <a:rPr lang="uk-UA" b="1" dirty="0">
                <a:ea typeface="Calibri"/>
                <a:cs typeface="Times New Roman"/>
              </a:rPr>
              <a:t>Іван Михайлович </a:t>
            </a:r>
            <a:r>
              <a:rPr lang="uk-UA" b="1" dirty="0" err="1">
                <a:ea typeface="Calibri"/>
                <a:cs typeface="Times New Roman"/>
              </a:rPr>
              <a:t>Білогуб</a:t>
            </a:r>
            <a:r>
              <a:rPr lang="uk-UA" i="1" dirty="0">
                <a:ea typeface="Calibri"/>
                <a:cs typeface="Times New Roman"/>
              </a:rPr>
              <a:t> (1913 – 1994)</a:t>
            </a:r>
            <a:r>
              <a:rPr lang="uk-UA" dirty="0">
                <a:ea typeface="Calibri"/>
                <a:cs typeface="Times New Roman"/>
              </a:rPr>
              <a:t/>
            </a:r>
            <a:br>
              <a:rPr lang="uk-UA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5" name="Рисунок 4" descr="C:\Users\1\Desktop\Літературна Луганщина\Data\Lecture\Images\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2204864"/>
            <a:ext cx="5600700" cy="3829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71345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6768752" cy="3672407"/>
          </a:xfrm>
        </p:spPr>
        <p:txBody>
          <a:bodyPr>
            <a:noAutofit/>
          </a:bodyPr>
          <a:lstStyle/>
          <a:p>
            <a:r>
              <a:rPr lang="uk-UA" sz="3200" i="1" dirty="0" smtClean="0"/>
              <a:t>Літературне краєзнавство </a:t>
            </a:r>
            <a:r>
              <a:rPr lang="uk-UA" sz="3200" dirty="0" smtClean="0"/>
              <a:t>– це вивчення літературного життя певного регіону місцевості, біографії письменників і їх творів, пов</a:t>
            </a:r>
            <a:r>
              <a:rPr lang="en-US" sz="3200" dirty="0" smtClean="0"/>
              <a:t>'</a:t>
            </a:r>
            <a:r>
              <a:rPr lang="uk-UA" sz="3200" dirty="0" smtClean="0"/>
              <a:t>язаних з даною місцевістю.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7775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ownloads\article3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85800"/>
            <a:ext cx="7289576" cy="562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Рисунок 7" descr="Гайворонська Ганна Андріївн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1412776"/>
            <a:ext cx="25336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81012" y="454968"/>
            <a:ext cx="55819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imes New Roman" pitchFamily="18" charset="0"/>
                <a:cs typeface="Arial" pitchFamily="34" charset="0"/>
              </a:rPr>
              <a:t>Гайворонська</a:t>
            </a:r>
            <a:r>
              <a:rPr kumimoji="0" lang="ru-RU" alt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imes New Roman" pitchFamily="18" charset="0"/>
                <a:cs typeface="Arial" pitchFamily="34" charset="0"/>
              </a:rPr>
              <a:t> Ганна </a:t>
            </a:r>
            <a:r>
              <a:rPr kumimoji="0" lang="ru-RU" alt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imes New Roman" pitchFamily="18" charset="0"/>
                <a:cs typeface="Arial" pitchFamily="34" charset="0"/>
              </a:rPr>
              <a:t>Андріївна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6" name="Луганщино-світанок Україн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1236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66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7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\Downloads\imgpreview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8880"/>
            <a:ext cx="6683524" cy="420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C:\Users\1\Desktop\Літературна Луганщина\Data\Dictionary\List1\Images\Світличний Іван Михайлович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915" y="1504074"/>
            <a:ext cx="2258169" cy="341049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835696" y="686485"/>
            <a:ext cx="5290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 err="1">
                <a:solidFill>
                  <a:prstClr val="black"/>
                </a:solidFill>
                <a:latin typeface="Arial Black" panose="020B0A04020102020204" pitchFamily="34" charset="0"/>
              </a:rPr>
              <a:t>Світличний</a:t>
            </a:r>
            <a:r>
              <a:rPr lang="ru-RU" sz="2800" b="1" i="1" dirty="0">
                <a:solidFill>
                  <a:prstClr val="black"/>
                </a:solidFill>
                <a:latin typeface="Arial Black" panose="020B0A04020102020204" pitchFamily="34" charset="0"/>
              </a:rPr>
              <a:t> </a:t>
            </a:r>
            <a:r>
              <a:rPr lang="ru-RU" sz="2800" b="1" i="1" dirty="0" err="1" smtClean="0">
                <a:solidFill>
                  <a:prstClr val="black"/>
                </a:solidFill>
                <a:latin typeface="Arial Black" panose="020B0A04020102020204" pitchFamily="34" charset="0"/>
              </a:rPr>
              <a:t>Іван</a:t>
            </a:r>
            <a:r>
              <a:rPr lang="ru-RU" sz="2800" b="1" i="1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 Михайлович</a:t>
            </a:r>
            <a:endParaRPr lang="ru-RU" sz="2800" b="1" i="1" dirty="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21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7684" y="1268760"/>
            <a:ext cx="554461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покуті, як лебедині крила,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Ввібравши в себе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зорі-нагідки,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Кудись вони задумано летіли —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Матусині барвисті рушники.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Світився з них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гарячий жовтий сонях,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Заклечаний в проміння золоте,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Будьонівці на іскрометних конях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Озонним громом потрясали степ.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Яріла в білім інеї калина,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Співала синь розкованих струмків —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Дивилася на мене Україна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Із маминих квітчастих рушників.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332656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</a:rPr>
              <a:t>Іван Світличний    «Матусині рушники»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1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asus\Downloads\1340026547_ukrainskii-ornament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86269" y="130899"/>
            <a:ext cx="5201344" cy="722257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о калину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733256"/>
            <a:ext cx="609600" cy="609600"/>
          </a:xfrm>
          <a:prstGeom prst="rect">
            <a:avLst/>
          </a:prstGeo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Рисунок 5" descr="Листопад (Нікітіна) Антоніна Іванів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2190750" cy="359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45774" y="393413"/>
            <a:ext cx="82524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Листопад (</a:t>
            </a:r>
            <a:r>
              <a:rPr kumimoji="0" lang="ru-RU" alt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Нікітіна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alt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Антоніна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alt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Іванівна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4927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ownloads\кал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78" y="620688"/>
            <a:ext cx="733990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1\Desktop\Літературна Луганщина\Data\Textbook\Module2\Images\14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584" y="2060848"/>
            <a:ext cx="4114800" cy="35337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95537" y="3244334"/>
            <a:ext cx="30243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r>
              <a:rPr lang="ru-RU" sz="2800" b="1" dirty="0" err="1" smtClean="0"/>
              <a:t>Микита</a:t>
            </a:r>
            <a:r>
              <a:rPr lang="ru-RU" sz="2800" b="1" dirty="0" smtClean="0"/>
              <a:t> </a:t>
            </a:r>
            <a:r>
              <a:rPr lang="ru-RU" sz="2800" b="1" dirty="0" err="1"/>
              <a:t>Чернявський</a:t>
            </a:r>
            <a:r>
              <a:rPr lang="ru-RU" b="1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3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0096" y="1196752"/>
            <a:ext cx="316835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Цвітуть над шляхом воронці</a:t>
            </a:r>
            <a:br>
              <a:rPr lang="uk-UA" sz="1600" dirty="0"/>
            </a:br>
            <a:r>
              <a:rPr lang="uk-UA" sz="1600" dirty="0"/>
              <a:t>І пахнуть – продиху немає.</a:t>
            </a:r>
            <a:br>
              <a:rPr lang="uk-UA" sz="1600" dirty="0"/>
            </a:br>
            <a:r>
              <a:rPr lang="uk-UA" sz="1600" dirty="0"/>
              <a:t>Твоя рука в моїй руці –</a:t>
            </a:r>
            <a:br>
              <a:rPr lang="uk-UA" sz="1600" dirty="0"/>
            </a:br>
            <a:r>
              <a:rPr lang="uk-UA" sz="1600" dirty="0"/>
              <a:t>І відчуття таке я маю,</a:t>
            </a:r>
            <a:br>
              <a:rPr lang="uk-UA" sz="1600" dirty="0"/>
            </a:br>
            <a:r>
              <a:rPr lang="uk-UA" sz="1600" dirty="0" smtClean="0"/>
              <a:t>Неначе </a:t>
            </a:r>
            <a:r>
              <a:rPr lang="uk-UA" sz="1600" dirty="0"/>
              <a:t>світ увесь тримаю</a:t>
            </a:r>
            <a:br>
              <a:rPr lang="uk-UA" sz="1600" dirty="0"/>
            </a:br>
            <a:r>
              <a:rPr lang="uk-UA" sz="1600" dirty="0" smtClean="0"/>
              <a:t>На </a:t>
            </a:r>
            <a:r>
              <a:rPr lang="uk-UA" sz="1600" dirty="0"/>
              <a:t>голубому вітерці…</a:t>
            </a:r>
            <a:br>
              <a:rPr lang="uk-UA" sz="1600" dirty="0"/>
            </a:br>
            <a:r>
              <a:rPr lang="uk-UA" sz="1600" dirty="0" smtClean="0"/>
              <a:t>Цвітуть </a:t>
            </a:r>
            <a:r>
              <a:rPr lang="uk-UA" sz="1600" dirty="0"/>
              <a:t>над шляхом воронці.</a:t>
            </a:r>
            <a:br>
              <a:rPr lang="uk-UA" sz="1600" dirty="0"/>
            </a:br>
            <a:r>
              <a:rPr lang="uk-UA" sz="1600" dirty="0" smtClean="0"/>
              <a:t>  Йдемо</a:t>
            </a:r>
            <a:r>
              <a:rPr lang="uk-UA" sz="1600" dirty="0"/>
              <a:t>, йдемо у тиху даль</a:t>
            </a:r>
            <a:br>
              <a:rPr lang="uk-UA" sz="1600" dirty="0"/>
            </a:br>
            <a:r>
              <a:rPr lang="uk-UA" sz="1600" dirty="0" smtClean="0"/>
              <a:t>  І </a:t>
            </a:r>
            <a:r>
              <a:rPr lang="uk-UA" sz="1600" dirty="0"/>
              <a:t>не говоримо нічого…</a:t>
            </a:r>
            <a:br>
              <a:rPr lang="uk-UA" sz="1600" dirty="0"/>
            </a:br>
            <a:r>
              <a:rPr lang="uk-UA" sz="1600" dirty="0" smtClean="0"/>
              <a:t>  Нащо </a:t>
            </a:r>
            <a:r>
              <a:rPr lang="uk-UA" sz="1600" dirty="0"/>
              <a:t>слова?</a:t>
            </a:r>
            <a:br>
              <a:rPr lang="uk-UA" sz="1600" dirty="0"/>
            </a:br>
            <a:r>
              <a:rPr lang="uk-UA" sz="1600" dirty="0" smtClean="0"/>
              <a:t>  В </a:t>
            </a:r>
            <a:r>
              <a:rPr lang="uk-UA" sz="1600" dirty="0"/>
              <a:t>серцях печаль</a:t>
            </a:r>
            <a:br>
              <a:rPr lang="uk-UA" sz="1600" dirty="0"/>
            </a:br>
            <a:r>
              <a:rPr lang="uk-UA" sz="1600" dirty="0" smtClean="0"/>
              <a:t>  І </a:t>
            </a:r>
            <a:r>
              <a:rPr lang="uk-UA" sz="1600" dirty="0"/>
              <a:t>неясна якась тривога.</a:t>
            </a:r>
            <a:br>
              <a:rPr lang="uk-UA" sz="1600" dirty="0"/>
            </a:br>
            <a:r>
              <a:rPr lang="uk-UA" sz="1600" dirty="0" smtClean="0"/>
              <a:t>  Серцям </a:t>
            </a:r>
            <a:r>
              <a:rPr lang="uk-UA" sz="1600" dirty="0"/>
              <a:t>так хочеться дороги,</a:t>
            </a:r>
            <a:br>
              <a:rPr lang="uk-UA" sz="1600" dirty="0"/>
            </a:br>
            <a:r>
              <a:rPr lang="uk-UA" sz="1600" dirty="0" smtClean="0"/>
              <a:t>  І </a:t>
            </a:r>
            <a:r>
              <a:rPr lang="uk-UA" sz="1600" dirty="0"/>
              <a:t>так їм пройденого жаль…</a:t>
            </a:r>
            <a:br>
              <a:rPr lang="uk-UA" sz="1600" dirty="0"/>
            </a:br>
            <a:r>
              <a:rPr lang="uk-UA" sz="1600" dirty="0" smtClean="0"/>
              <a:t>  Йдемо</a:t>
            </a:r>
            <a:r>
              <a:rPr lang="uk-UA" sz="1600" dirty="0"/>
              <a:t>, йдемо у тиху даль.</a:t>
            </a:r>
            <a:br>
              <a:rPr lang="uk-UA" sz="1600" dirty="0"/>
            </a:br>
            <a:r>
              <a:rPr lang="uk-UA" sz="1600" dirty="0"/>
              <a:t>А шлях назустріч кіптюжить</a:t>
            </a:r>
            <a:br>
              <a:rPr lang="uk-UA" sz="1600" dirty="0"/>
            </a:br>
            <a:r>
              <a:rPr lang="uk-UA" sz="1600" dirty="0"/>
              <a:t>І присипа пшеницю пилом,</a:t>
            </a:r>
            <a:br>
              <a:rPr lang="uk-UA" sz="1600" dirty="0"/>
            </a:br>
            <a:r>
              <a:rPr lang="uk-UA" sz="1600" dirty="0"/>
              <a:t>Земля під трактором дрижить</a:t>
            </a:r>
            <a:br>
              <a:rPr lang="uk-UA" sz="1600" dirty="0"/>
            </a:br>
            <a:r>
              <a:rPr lang="uk-UA" sz="1600" dirty="0"/>
              <a:t>За недалеким чорним схилом.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1196752"/>
            <a:ext cx="352839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Той гул здається милим-милим</a:t>
            </a:r>
            <a:br>
              <a:rPr lang="uk-UA" sz="1600" dirty="0"/>
            </a:br>
            <a:r>
              <a:rPr lang="uk-UA" sz="1600" dirty="0"/>
              <a:t>І не дає серцям тужить…</a:t>
            </a:r>
            <a:br>
              <a:rPr lang="uk-UA" sz="1600" dirty="0"/>
            </a:br>
            <a:r>
              <a:rPr lang="uk-UA" sz="1600" dirty="0"/>
              <a:t>А шлях в обличчя кіптюжить.</a:t>
            </a:r>
            <a:br>
              <a:rPr lang="uk-UA" sz="1600" dirty="0"/>
            </a:br>
            <a:r>
              <a:rPr lang="uk-UA" sz="1600" dirty="0" smtClean="0"/>
              <a:t>   І </a:t>
            </a:r>
            <a:r>
              <a:rPr lang="uk-UA" sz="1600" dirty="0"/>
              <a:t>так нам хочеться іти,</a:t>
            </a:r>
            <a:br>
              <a:rPr lang="uk-UA" sz="1600" dirty="0"/>
            </a:br>
            <a:r>
              <a:rPr lang="uk-UA" sz="1600" dirty="0" smtClean="0"/>
              <a:t>   Співати</a:t>
            </a:r>
            <a:r>
              <a:rPr lang="uk-UA" sz="1600" dirty="0"/>
              <a:t>, плакати, сміяться,</a:t>
            </a:r>
            <a:br>
              <a:rPr lang="uk-UA" sz="1600" dirty="0"/>
            </a:br>
            <a:r>
              <a:rPr lang="uk-UA" sz="1600" dirty="0" smtClean="0"/>
              <a:t>   Як </a:t>
            </a:r>
            <a:r>
              <a:rPr lang="uk-UA" sz="1600" dirty="0"/>
              <a:t>день, любов свою нести,</a:t>
            </a:r>
            <a:br>
              <a:rPr lang="uk-UA" sz="1600" dirty="0"/>
            </a:br>
            <a:r>
              <a:rPr lang="uk-UA" sz="1600" dirty="0" smtClean="0"/>
              <a:t>   Нести </a:t>
            </a:r>
            <a:r>
              <a:rPr lang="uk-UA" sz="1600" dirty="0"/>
              <a:t>й нікого не бояться</a:t>
            </a:r>
            <a:br>
              <a:rPr lang="uk-UA" sz="1600" dirty="0"/>
            </a:br>
            <a:r>
              <a:rPr lang="uk-UA" sz="1600" dirty="0" smtClean="0"/>
              <a:t>   Туди</a:t>
            </a:r>
            <a:r>
              <a:rPr lang="uk-UA" sz="1600" dirty="0"/>
              <a:t>, де зорями зоряться</a:t>
            </a:r>
            <a:br>
              <a:rPr lang="uk-UA" sz="1600" dirty="0"/>
            </a:br>
            <a:r>
              <a:rPr lang="uk-UA" sz="1600" dirty="0" smtClean="0"/>
              <a:t>   Туди</a:t>
            </a:r>
            <a:r>
              <a:rPr lang="uk-UA" sz="1600" dirty="0"/>
              <a:t>, де росами росяться</a:t>
            </a:r>
            <a:br>
              <a:rPr lang="uk-UA" sz="1600" dirty="0"/>
            </a:br>
            <a:r>
              <a:rPr lang="uk-UA" sz="1600" dirty="0" smtClean="0"/>
              <a:t>   Синами </a:t>
            </a:r>
            <a:r>
              <a:rPr lang="uk-UA" sz="1600" dirty="0"/>
              <a:t>саджені цвіти… </a:t>
            </a:r>
            <a:br>
              <a:rPr lang="uk-UA" sz="1600" dirty="0"/>
            </a:br>
            <a:r>
              <a:rPr lang="uk-UA" sz="1600" dirty="0" smtClean="0"/>
              <a:t>   О</a:t>
            </a:r>
            <a:r>
              <a:rPr lang="uk-UA" sz="1600" dirty="0"/>
              <a:t>, як нам хочеться іти!</a:t>
            </a:r>
            <a:br>
              <a:rPr lang="uk-UA" sz="1600" dirty="0"/>
            </a:br>
            <a:r>
              <a:rPr lang="uk-UA" sz="1600" dirty="0"/>
              <a:t>Нехай би бігли воронці</a:t>
            </a:r>
            <a:br>
              <a:rPr lang="uk-UA" sz="1600" dirty="0"/>
            </a:br>
            <a:r>
              <a:rPr lang="uk-UA" sz="1600" dirty="0"/>
              <a:t>Нас безкінечно проводжати.</a:t>
            </a:r>
            <a:br>
              <a:rPr lang="uk-UA" sz="1600" dirty="0"/>
            </a:br>
            <a:r>
              <a:rPr lang="uk-UA" sz="1600" dirty="0"/>
              <a:t>Твоя рука в моїй руці,</a:t>
            </a:r>
            <a:br>
              <a:rPr lang="uk-UA" sz="1600" dirty="0"/>
            </a:br>
            <a:r>
              <a:rPr lang="uk-UA" sz="1600" dirty="0"/>
              <a:t>Ти як сестра мені, як мати,</a:t>
            </a:r>
            <a:br>
              <a:rPr lang="uk-UA" sz="1600" dirty="0"/>
            </a:br>
            <a:r>
              <a:rPr lang="uk-UA" sz="1600" dirty="0"/>
              <a:t>І як дружина,</a:t>
            </a:r>
            <a:br>
              <a:rPr lang="uk-UA" sz="1600" dirty="0"/>
            </a:br>
            <a:r>
              <a:rPr lang="uk-UA" sz="1600" dirty="0"/>
              <a:t>І як свято.</a:t>
            </a:r>
            <a:br>
              <a:rPr lang="uk-UA" sz="1600" dirty="0"/>
            </a:br>
            <a:r>
              <a:rPr lang="uk-UA" sz="1600" dirty="0"/>
              <a:t>У тебе сльози на лиці?</a:t>
            </a:r>
            <a:br>
              <a:rPr lang="uk-UA" sz="1600" dirty="0"/>
            </a:br>
            <a:r>
              <a:rPr lang="uk-UA" sz="1600" dirty="0"/>
              <a:t>Цвітуть над шляхом воронці.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259632" y="332656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</a:rPr>
              <a:t>Микита Чернявський     «Воронці»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7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367</TotalTime>
  <Words>86</Words>
  <Application>Microsoft Office PowerPoint</Application>
  <PresentationFormat>Экран (4:3)</PresentationFormat>
  <Paragraphs>18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Іван Михайлович Білогуб (1913 – 1994) </vt:lpstr>
      <vt:lpstr>Літературне краєзнавство – це вивчення літературного життя певного регіону місцевості, біографії письменників і їх творів, пов'язаних з даною місцевістю.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Луганщина-світанок України</dc:title>
  <dc:creator>RePack by Diakov</dc:creator>
  <cp:lastModifiedBy>RePack by Diakov</cp:lastModifiedBy>
  <cp:revision>39</cp:revision>
  <dcterms:created xsi:type="dcterms:W3CDTF">2017-02-11T10:09:19Z</dcterms:created>
  <dcterms:modified xsi:type="dcterms:W3CDTF">2017-03-24T18:29:25Z</dcterms:modified>
</cp:coreProperties>
</file>