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14" autoAdjust="0"/>
  </p:normalViewPr>
  <p:slideViewPr>
    <p:cSldViewPr>
      <p:cViewPr varScale="1">
        <p:scale>
          <a:sx n="103" d="100"/>
          <a:sy n="103" d="100"/>
        </p:scale>
        <p:origin x="-121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130425"/>
            <a:ext cx="7200800" cy="101054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Урок-презентація</a:t>
            </a:r>
            <a:r>
              <a:rPr lang="uk-UA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творами Т.</a:t>
            </a:r>
            <a:r>
              <a:rPr lang="uk-UA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Микитчук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861048"/>
            <a:ext cx="6400800" cy="1752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«Мала ,княжа Древлянська» присвячено 1300-річчю Коростеня.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10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228918"/>
            <a:ext cx="8219256" cy="679801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Автор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437112"/>
            <a:ext cx="8075240" cy="190080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Презентац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ію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до циклу уроків літератури рідного краю за творчістю Т.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Микитчук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виконала вчителька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укр.мови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та літ.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ищої категорії ,старший вчитель ЗОШ №2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м.Коростеня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Вигівська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Ольга Андріївна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44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 в почуттях немає серця , у словах розуму , а діях-мудрості , то й немає людини. 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8136904" cy="25488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цій книзі, мені здається , є все. І головне – позиція автора щодо історичних подій , так тісно пов’язаних з нашим древлянським краєм. Про княгиню Ольгу, князя </a:t>
            </a:r>
            <a:r>
              <a:rPr lang="uk-UA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Мала, його 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доньку </a:t>
            </a:r>
            <a:r>
              <a:rPr lang="uk-UA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Малушу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ті трагічні часи далекого 945 –го року в Коростені і пізніше , вже писалось немало.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uk-UA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</a:t>
            </a:r>
            <a:r>
              <a:rPr lang="en-US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Микитчук</a:t>
            </a:r>
            <a:r>
              <a:rPr lang="uk-UA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глянула на них з іншого боку – з боку невмирущої , </a:t>
            </a:r>
            <a:r>
              <a:rPr lang="uk-UA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всеосяжної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животворчої 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Любові: між княгинею Древлянською і сином княгині Ольги – Святославом  ,- яка наповнила неповторним патріотичним змістом і ствердним життям усю подальшу реальність тодішнього світу , сипнула пригоршню сердечних іскор і на сьогодення . Читаючи «Малу , княжну Древлянську» можна стверджувати </a:t>
            </a:r>
            <a:r>
              <a:rPr lang="uk-UA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–це</a:t>
            </a:r>
            <a:r>
              <a:rPr lang="uk-UA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безперечно ,має якийсь сенс.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pic>
        <p:nvPicPr>
          <p:cNvPr id="1026" name="Picture 2" descr="C:\Users\Женя\Desktop\1365189073_svjatoslav_velikijj_knjaz_kivskijj_polkovode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1"/>
            <a:ext cx="2592288" cy="276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Женя\Desktop\vladimir_i_malush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230" y="3861048"/>
            <a:ext cx="2536234" cy="297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5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 саме так «Коростень сивий – він з попелу світу воскрес !» , бо в цьому криється неабияка сила кохання ,патріотизму і волелюбності княгині Древлянської , її добрих і працьовитих нащадків .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216023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Князь Олег скорив мечем древлян . В 907 році , під час знаменитого морського походу полянського князя на могутній у ті часи </a:t>
            </a:r>
            <a:r>
              <a:rPr lang="uk-UA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Царград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у його війську були древляни, які йшли на власних </a:t>
            </a:r>
            <a:r>
              <a:rPr lang="uk-UA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лодьях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 Чого варта одна тільки Древлянська стіна – 12 </a:t>
            </a:r>
            <a:r>
              <a:rPr lang="uk-UA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-метровий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вал – захист від готів , гунів ,обрів, сарматів! До речі , обри , як літописний народ </a:t>
            </a:r>
            <a:r>
              <a:rPr lang="uk-UA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,згадується 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6-го сторіччя </a:t>
            </a:r>
            <a:r>
              <a:rPr lang="uk-UA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тож і Коростеню більше , ніж 1300 років </a:t>
            </a:r>
            <a:r>
              <a:rPr lang="uk-UA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.Волелюбний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народ </a:t>
            </a:r>
            <a:r>
              <a:rPr lang="uk-UA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 </a:t>
            </a:r>
            <a:r>
              <a:rPr lang="uk-UA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проводом свого князя Мала скарав на смерть жадібного ,жорстокого полянина – князя Ігоря . З метою помсти княгиня Ольга приводить своє військо під стіни Коростеня . Малолітня княжна Мала приносить звістку батьку , князю древлянських земель, що ворожа навала вже близько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C:\Users\Женя\Desktop\0004-003-Knjaz-Oleg-Ivanovi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44952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Женя\Desktop\ins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20" y="3933056"/>
            <a:ext cx="469448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Женя\Desktop\igor-drevlya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48" y="3905672"/>
            <a:ext cx="2680401" cy="2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07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2800" b="1" dirty="0"/>
              <a:t>Поема «Гетьмане Виговський , лицарю Іване».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437112"/>
            <a:ext cx="8291264" cy="22608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Люта смерть спинила серце полум’яне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 ж і ми Вітчизну </a:t>
            </a:r>
            <a:r>
              <a:rPr lang="uk-UA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зможем</a:t>
            </a: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так любить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Гетьмане Виговський , лицарю Іване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Справу 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нашу </a:t>
            </a:r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праву недругам не </a:t>
            </a:r>
            <a:r>
              <a:rPr lang="uk-UA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вбить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3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003232" cy="994122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 ж ви тільки брались , впевненість і сила 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Доля не давала права </a:t>
            </a:r>
            <a:r>
              <a:rPr lang="uk-UA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відступать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!...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25144"/>
            <a:ext cx="8075240" cy="1756792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</a:t>
            </a:r>
            <a:r>
              <a:rPr lang="uk-UA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Микитчук</a:t>
            </a: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присвятила борцям за незалежність України. У ній висвітлила образ нашого земляка , родом із села </a:t>
            </a:r>
            <a:r>
              <a:rPr lang="uk-UA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Вигів</a:t>
            </a: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uk-UA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Коростенського</a:t>
            </a: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району , одного з найближчих соратників Б.Хмельницького, після смерті якого був удостоєний гетьманської </a:t>
            </a:r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булави. </a:t>
            </a: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 його розум і хист лунала слава по всій Україні та за її межами. У поетичній формі авторка зуміла вперше написати такий легендарний історичний шедевр, за який нагороджена золотою медаллю громадської організації України і Діаспори Козацтва Запорізького .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Женя\Desktop\1434696217_vugovski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156" y="989952"/>
            <a:ext cx="4392488" cy="351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Женя\Desktop\vigovsky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8" y="1269164"/>
            <a:ext cx="2520280" cy="336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Женя\Desktop\1380913329_118956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288" y="1121177"/>
            <a:ext cx="2900700" cy="365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9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2928" cy="1728192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Робота в групах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653136"/>
            <a:ext cx="8280920" cy="194421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1600" dirty="0" smtClean="0"/>
              <a:t>Що </a:t>
            </a:r>
            <a:r>
              <a:rPr lang="uk-UA" sz="1600" dirty="0"/>
              <a:t>знаєте про князя Мала? </a:t>
            </a:r>
            <a:endParaRPr lang="ru-RU" sz="1600" dirty="0"/>
          </a:p>
          <a:p>
            <a:r>
              <a:rPr lang="uk-UA" sz="1600" dirty="0" smtClean="0"/>
              <a:t>За </a:t>
            </a:r>
            <a:r>
              <a:rPr lang="uk-UA" sz="1600" dirty="0"/>
              <a:t>що помстилася Ольга древлянам ? </a:t>
            </a:r>
            <a:endParaRPr lang="ru-RU" sz="1600" dirty="0"/>
          </a:p>
          <a:p>
            <a:r>
              <a:rPr lang="uk-UA" sz="1600" dirty="0" smtClean="0"/>
              <a:t>Як </a:t>
            </a:r>
            <a:r>
              <a:rPr lang="uk-UA" sz="1600" dirty="0"/>
              <a:t>розправилися з князем Ігорем ? </a:t>
            </a:r>
            <a:endParaRPr lang="ru-RU" sz="1600" dirty="0"/>
          </a:p>
          <a:p>
            <a:r>
              <a:rPr lang="uk-UA" sz="1600" dirty="0" smtClean="0"/>
              <a:t>Які </a:t>
            </a:r>
            <a:r>
              <a:rPr lang="uk-UA" sz="1600" dirty="0"/>
              <a:t>пам’ятники і кому споруджені у нашому місті ? </a:t>
            </a:r>
            <a:endParaRPr lang="ru-RU" sz="1600" dirty="0"/>
          </a:p>
          <a:p>
            <a:r>
              <a:rPr lang="uk-UA" sz="1600" dirty="0" smtClean="0"/>
              <a:t>Хто </a:t>
            </a:r>
            <a:r>
              <a:rPr lang="uk-UA" sz="1600" dirty="0"/>
              <a:t>був гетьманом ? </a:t>
            </a:r>
            <a:endParaRPr lang="ru-RU" sz="1600" dirty="0"/>
          </a:p>
          <a:p>
            <a:r>
              <a:rPr lang="uk-UA" sz="1600" dirty="0" smtClean="0"/>
              <a:t>У </a:t>
            </a:r>
            <a:r>
              <a:rPr lang="uk-UA" sz="1600" dirty="0"/>
              <a:t>якому селі споруджено пам’ятник І.Виговському ?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3288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1800" b="1" i="1" dirty="0"/>
              <a:t>Коростеню , світку,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uk-UA" sz="1800" b="1" i="1" dirty="0"/>
              <a:t>Сивочолий князю,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uk-UA" sz="1800" b="1" i="1" dirty="0"/>
              <a:t>Здавна щирий захват</a:t>
            </a:r>
            <a:r>
              <a:rPr lang="ru-RU" sz="1800" b="1" dirty="0"/>
              <a:t/>
            </a:r>
            <a:br>
              <a:rPr lang="ru-RU" sz="1800" b="1" dirty="0"/>
            </a:br>
            <a:r>
              <a:rPr lang="uk-UA" sz="1800" b="1" i="1" dirty="0"/>
              <a:t>У душі несу</a:t>
            </a:r>
            <a:r>
              <a:rPr lang="uk-UA" sz="1600" i="1" dirty="0"/>
              <a:t>…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157192"/>
            <a:ext cx="8291264" cy="129614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По-своєму цікава лірика поетеси. Вона зворушує неповторними барвами мальовничого Полісся , світлим світом дерев і трав , річок та озер, </a:t>
            </a:r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трепетно-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щемним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почуттям закоханого людського серця , що переймається турботами й клопотами людей , з якими  випало жити й творити в </a:t>
            </a:r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одночассі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, припадати до одних джерел , ділитися хлібом і піснею 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4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знаю , мій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краю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89040"/>
            <a:ext cx="4330824" cy="240486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i="1" dirty="0"/>
              <a:t>Тут мамина пісня </a:t>
            </a:r>
            <a:endParaRPr lang="ru-RU" b="1" dirty="0"/>
          </a:p>
          <a:p>
            <a:pPr marL="0" indent="0">
              <a:buNone/>
            </a:pPr>
            <a:r>
              <a:rPr lang="uk-UA" b="1" i="1" dirty="0"/>
              <a:t>Гойдала колиску вербову,</a:t>
            </a:r>
            <a:endParaRPr lang="ru-RU" b="1" dirty="0"/>
          </a:p>
          <a:p>
            <a:pPr marL="0" indent="0">
              <a:buNone/>
            </a:pPr>
            <a:r>
              <a:rPr lang="uk-UA" b="1" i="1" dirty="0"/>
              <a:t>Вітри чебрецеві </a:t>
            </a:r>
            <a:endParaRPr lang="ru-RU" b="1" dirty="0"/>
          </a:p>
          <a:p>
            <a:pPr marL="0" indent="0">
              <a:buNone/>
            </a:pPr>
            <a:r>
              <a:rPr lang="uk-UA" b="1" i="1" dirty="0"/>
              <a:t>Надії несли на </a:t>
            </a:r>
            <a:r>
              <a:rPr lang="uk-UA" b="1" i="1" dirty="0" smtClean="0"/>
              <a:t>крилі</a:t>
            </a:r>
            <a:endParaRPr lang="ru-RU" b="1" dirty="0"/>
          </a:p>
        </p:txBody>
      </p:sp>
      <p:pic>
        <p:nvPicPr>
          <p:cNvPr id="4098" name="Picture 2" descr="C:\Users\Женя\Desktop\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683" y="1700808"/>
            <a:ext cx="396997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09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err="1">
                <a:latin typeface="Times New Roman" pitchFamily="18" charset="0"/>
                <a:cs typeface="Times New Roman" pitchFamily="18" charset="0"/>
              </a:rPr>
              <a:t>Холми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695723"/>
            <a:ext cx="3672408" cy="3168352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000" b="1" i="1" dirty="0">
                <a:latin typeface="Times New Roman" pitchFamily="18" charset="0"/>
                <a:cs typeface="Times New Roman" pitchFamily="18" charset="0"/>
              </a:rPr>
              <a:t>У нашім дворі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b="1" i="1" dirty="0">
                <a:latin typeface="Times New Roman" pitchFamily="18" charset="0"/>
                <a:cs typeface="Times New Roman" pitchFamily="18" charset="0"/>
              </a:rPr>
              <a:t>Ще вартує криницю калина,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b="1" i="1" dirty="0">
                <a:latin typeface="Times New Roman" pitchFamily="18" charset="0"/>
                <a:cs typeface="Times New Roman" pitchFamily="18" charset="0"/>
              </a:rPr>
              <a:t>То смуток ,то радість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b="1" i="1" dirty="0">
                <a:latin typeface="Times New Roman" pitchFamily="18" charset="0"/>
                <a:cs typeface="Times New Roman" pitchFamily="18" charset="0"/>
              </a:rPr>
              <a:t>Цвіте на лляних рушниках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C:\Users\Женя\Desktop\b68f1761287d9319ccaf816f2259b2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2479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Женя\Desktop\image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772" y="3933056"/>
            <a:ext cx="3470936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72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600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Урок-презентація за творами Т.Микитчук </vt:lpstr>
      <vt:lpstr>Коли в почуттях немає серця , у словах розуму , а діях-мудрості , то й немає людини.  </vt:lpstr>
      <vt:lpstr>Бо саме так «Коростень сивий – він з попелу світу воскрес !» , бо в цьому криється неабияка сила кохання ,патріотизму і волелюбності княгині Древлянської , її добрих і працьовитих нащадків .</vt:lpstr>
      <vt:lpstr>Поема «Гетьмане Виговський , лицарю Іване». </vt:lpstr>
      <vt:lpstr>Де ж ви тільки брались , впевненість і сила ?  Доля не давала права відступать !...</vt:lpstr>
      <vt:lpstr>Робота в групах </vt:lpstr>
      <vt:lpstr>Коростеню , світку, Сивочолий князю, Здавна щирий захват У душі несу… </vt:lpstr>
      <vt:lpstr>Я знаю , мій краю</vt:lpstr>
      <vt:lpstr>Холми</vt:lpstr>
      <vt:lpstr>Автор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Урок-презентація за творами Т.Микитчук </dc:title>
  <dc:creator>Женя</dc:creator>
  <cp:lastModifiedBy>Женя</cp:lastModifiedBy>
  <cp:revision>21</cp:revision>
  <cp:lastPrinted>2016-08-22T13:15:31Z</cp:lastPrinted>
  <dcterms:created xsi:type="dcterms:W3CDTF">2016-08-22T11:07:17Z</dcterms:created>
  <dcterms:modified xsi:type="dcterms:W3CDTF">2016-08-22T14:28:07Z</dcterms:modified>
</cp:coreProperties>
</file>