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77" r:id="rId5"/>
    <p:sldId id="262" r:id="rId6"/>
    <p:sldId id="263" r:id="rId7"/>
    <p:sldId id="264" r:id="rId8"/>
    <p:sldId id="265" r:id="rId9"/>
    <p:sldId id="266" r:id="rId10"/>
    <p:sldId id="267" r:id="rId11"/>
    <p:sldId id="279" r:id="rId12"/>
    <p:sldId id="280" r:id="rId13"/>
    <p:sldId id="276" r:id="rId14"/>
    <p:sldId id="268" r:id="rId15"/>
    <p:sldId id="271" r:id="rId16"/>
    <p:sldId id="278" r:id="rId17"/>
    <p:sldId id="274" r:id="rId18"/>
    <p:sldId id="272" r:id="rId1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7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B461-B25A-4420-890D-FF4C89133BD6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02599-4A63-4481-8064-70A2C2AE29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25434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B461-B25A-4420-890D-FF4C89133BD6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02599-4A63-4481-8064-70A2C2AE29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20153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B461-B25A-4420-890D-FF4C89133BD6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02599-4A63-4481-8064-70A2C2AE29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54740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B461-B25A-4420-890D-FF4C89133BD6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02599-4A63-4481-8064-70A2C2AE29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5238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B461-B25A-4420-890D-FF4C89133BD6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02599-4A63-4481-8064-70A2C2AE29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34352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B461-B25A-4420-890D-FF4C89133BD6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02599-4A63-4481-8064-70A2C2AE29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77167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B461-B25A-4420-890D-FF4C89133BD6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02599-4A63-4481-8064-70A2C2AE29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2292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B461-B25A-4420-890D-FF4C89133BD6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02599-4A63-4481-8064-70A2C2AE29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22298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B461-B25A-4420-890D-FF4C89133BD6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02599-4A63-4481-8064-70A2C2AE29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33533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B461-B25A-4420-890D-FF4C89133BD6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02599-4A63-4481-8064-70A2C2AE29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99019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B461-B25A-4420-890D-FF4C89133BD6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02599-4A63-4481-8064-70A2C2AE29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18731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3B461-B25A-4420-890D-FF4C89133BD6}" type="datetimeFigureOut">
              <a:rPr lang="uk-UA" smtClean="0"/>
              <a:t>21.02.2017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02599-4A63-4481-8064-70A2C2AE29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47296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0.pn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ксанка\Desktop\635695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46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754400">
            <a:off x="469649" y="587759"/>
            <a:ext cx="7396526" cy="2990606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«Гайдамаки». </a:t>
            </a:r>
            <a:r>
              <a:rPr lang="ru-RU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Складність</a:t>
            </a:r>
            <a:r>
              <a:rPr lang="ru-RU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історичної</a:t>
            </a:r>
            <a:r>
              <a:rPr lang="ru-RU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долі</a:t>
            </a:r>
            <a:r>
              <a:rPr lang="ru-RU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українського</a:t>
            </a:r>
            <a:r>
              <a:rPr lang="ru-RU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народу, </a:t>
            </a:r>
            <a:r>
              <a:rPr lang="ru-RU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невідворотність</a:t>
            </a:r>
            <a:r>
              <a:rPr lang="ru-RU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боротьби</a:t>
            </a:r>
            <a:r>
              <a:rPr lang="ru-RU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визволення</a:t>
            </a:r>
            <a:r>
              <a:rPr lang="ru-RU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i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Повсталий</a:t>
            </a:r>
            <a:r>
              <a:rPr lang="ru-RU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народ як </a:t>
            </a:r>
            <a:r>
              <a:rPr lang="ru-RU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герой</a:t>
            </a:r>
            <a:br>
              <a:rPr lang="ru-RU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поеми</a:t>
            </a:r>
            <a:r>
              <a:rPr lang="uk-UA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46375">
            <a:off x="4694483" y="3833341"/>
            <a:ext cx="3468827" cy="26016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4397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Оксанка\Desktop\завантаженн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14"/>
            <a:ext cx="9144000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Джерела створення поеми «Гайдамаки»:</a:t>
            </a:r>
            <a:b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-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ародні перекази;</a:t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- Розповіді діда Івана;</a:t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- Легенди людей;</a:t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- Пісні про гайдамаків;</a:t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47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1113"/>
            <a:ext cx="8206680" cy="3423443"/>
          </a:xfrm>
        </p:spPr>
        <p:txBody>
          <a:bodyPr>
            <a:normAutofit fontScale="90000"/>
          </a:bodyPr>
          <a:lstStyle/>
          <a:p>
            <a:pPr algn="just"/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боротьба українського народу проти польсько-шляхетського панування в Україні, змалювання картини народного повстання 1768 року;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3886200"/>
            <a:ext cx="8568952" cy="2639144"/>
          </a:xfrm>
        </p:spPr>
        <p:txBody>
          <a:bodyPr>
            <a:normAutofit/>
          </a:bodyPr>
          <a:lstStyle/>
          <a:p>
            <a:pPr algn="just"/>
            <a:r>
              <a:rPr lang="uk-UA" sz="4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Ідея: </a:t>
            </a:r>
            <a:r>
              <a:rPr lang="uk-UA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необхідність перегорнути трагічну сторінку історії, по-сучасному оцінити минуле; заклик до єднання слов'янських народів </a:t>
            </a:r>
            <a:endParaRPr lang="uk-UA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00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933055"/>
            <a:ext cx="7859216" cy="2222733"/>
          </a:xfrm>
        </p:spPr>
        <p:txBody>
          <a:bodyPr>
            <a:noAutofit/>
          </a:bodyPr>
          <a:lstStyle/>
          <a:p>
            <a:pPr algn="just"/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Жанр твору: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ліро-епічна, історико-героїчна, соціальна поема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85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936103"/>
          </a:xfrm>
        </p:spPr>
        <p:txBody>
          <a:bodyPr/>
          <a:lstStyle/>
          <a:p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Композиція твору:</a:t>
            </a:r>
            <a:endParaRPr lang="uk-UA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844824"/>
            <a:ext cx="7704856" cy="4392488"/>
          </a:xfrm>
        </p:spPr>
        <p:txBody>
          <a:bodyPr>
            <a:no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uk-UA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 вступи – </a:t>
            </a:r>
            <a:r>
              <a:rPr lang="uk-UA" sz="4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лірично</a:t>
            </a:r>
            <a:r>
              <a:rPr lang="uk-UA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-філософський та літературно-полемічний («Інтродукція»);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uk-UA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Десять розділів</a:t>
            </a:r>
            <a:r>
              <a:rPr lang="uk-UA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sz="4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uk-UA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Епілог</a:t>
            </a:r>
            <a:r>
              <a:rPr lang="uk-UA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sz="4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598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Оксанка\Desktop\635695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5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sz="53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Сюжетні лінії твору:</a:t>
            </a:r>
            <a:br>
              <a:rPr lang="uk-UA" sz="53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53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53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-Лінія визвольної боротьби;</a:t>
            </a:r>
            <a:br>
              <a:rPr lang="uk-UA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Життя Яреми </a:t>
            </a:r>
            <a:r>
              <a:rPr lang="uk-UA" sz="4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Галайди</a:t>
            </a:r>
            <a:r>
              <a:rPr lang="uk-UA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4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16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Оксанка\Desktop\завантаженн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96" y="0"/>
            <a:ext cx="9144000" cy="6853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Буктрейлер. Т.Шевченко. 'Гайдамаки'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21" y="332656"/>
            <a:ext cx="8544948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91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Герої твору: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uk-UA" sz="43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Ярема </a:t>
            </a:r>
            <a:r>
              <a:rPr lang="uk-UA" sz="43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Галайда</a:t>
            </a:r>
            <a:endParaRPr lang="uk-UA" sz="43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43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Оксана</a:t>
            </a:r>
          </a:p>
          <a:p>
            <a:pPr lvl="0"/>
            <a:r>
              <a:rPr lang="uk-UA" sz="43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 Залізняк</a:t>
            </a:r>
          </a:p>
          <a:p>
            <a:pPr lvl="0"/>
            <a:r>
              <a:rPr lang="uk-UA" sz="43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Іван Гонта</a:t>
            </a:r>
          </a:p>
          <a:p>
            <a:pPr lvl="0"/>
            <a:r>
              <a:rPr lang="uk-UA" sz="43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гайдамаки</a:t>
            </a:r>
          </a:p>
          <a:p>
            <a:pPr lvl="0"/>
            <a:r>
              <a:rPr lang="uk-UA" sz="43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конфедерати</a:t>
            </a:r>
          </a:p>
          <a:p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lvl="0"/>
            <a:r>
              <a:rPr lang="uk-UA" sz="4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титар (батько Оксани)</a:t>
            </a:r>
          </a:p>
          <a:p>
            <a:pPr lvl="0"/>
            <a:r>
              <a:rPr lang="uk-UA" sz="40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Лейба</a:t>
            </a:r>
            <a:r>
              <a:rPr lang="uk-UA" sz="4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(корчмар)</a:t>
            </a:r>
          </a:p>
          <a:p>
            <a:pPr lvl="0"/>
            <a:r>
              <a:rPr lang="uk-UA" sz="4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кобзар Волох</a:t>
            </a:r>
          </a:p>
          <a:p>
            <a:pPr lvl="0"/>
            <a:r>
              <a:rPr lang="uk-UA" sz="4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ксьондз</a:t>
            </a:r>
          </a:p>
          <a:p>
            <a:pPr lvl="0"/>
            <a:r>
              <a:rPr lang="uk-UA" sz="4000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Гонтині</a:t>
            </a:r>
            <a:r>
              <a:rPr lang="uk-UA" sz="40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діти</a:t>
            </a:r>
          </a:p>
          <a:p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305902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Оксанка\Desktop\завантаженн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14"/>
            <a:ext cx="9144000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53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 завдання:</a:t>
            </a:r>
            <a:br>
              <a:rPr lang="uk-UA" sz="53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53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53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Вивчити уривок з поеми напам'ять.</a:t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Виписати цитати до характеристики </a:t>
            </a:r>
            <a:r>
              <a:rPr lang="uk-UA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персонажів твору.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13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2" y="-6858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характеристики повсталого народу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«На ґвалт України Орли налетіли…»</a:t>
            </a:r>
            <a:b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Повстанці збираються під Чигирином</a:t>
            </a:r>
            <a:b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Освячення ножів</a:t>
            </a:r>
            <a:b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Очікування повстання</a:t>
            </a:r>
            <a:b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«Задзвонили в усі дзвони…»</a:t>
            </a:r>
            <a:b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Початок повстання </a:t>
            </a:r>
            <a:b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Кривава розправа в Умані</a:t>
            </a:r>
            <a:b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«Хто додому, хто в діброву з </a:t>
            </a:r>
            <a:r>
              <a:rPr lang="uk-UA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ножем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халяві…»</a:t>
            </a:r>
            <a:b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Спад повстання</a:t>
            </a:r>
            <a:endParaRPr lang="uk-U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35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Оксанка\Desktop\0002-001-Fonvizin-Denis-Ivanovi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614"/>
            <a:ext cx="4400022" cy="32685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022" y="3259974"/>
            <a:ext cx="4736792" cy="35980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259976"/>
            <a:ext cx="4400022" cy="35980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022" y="-8614"/>
            <a:ext cx="4736792" cy="329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81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Оксанка\Desktop\завантаження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12"/>
            <a:ext cx="9144000" cy="6849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12"/>
            <a:ext cx="8784976" cy="6841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832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Т.Шевченко. Заповіт. Серія 1. Давно те діялось колись... (online-video-cutter.com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512" y="188640"/>
            <a:ext cx="8712968" cy="653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383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Гайдамаки-</a:t>
            </a:r>
            <a:r>
              <a:rPr lang="uk-U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тур. 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haydamak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нападати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–  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учасники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народно-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визвольного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руху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Правобережній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Україні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направленого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головним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чином 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національно-релігійного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гніту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198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Оксанка\Desktop\0002-001-Fonvizin-Denis-Ivanovi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8680"/>
            <a:ext cx="8713341" cy="5904656"/>
          </a:xfrm>
          <a:prstGeom prst="rect">
            <a:avLst/>
          </a:prstGeom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08720"/>
            <a:ext cx="6912768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148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Оксанка\Desktop\0002-001-Fonvizin-Denis-Ivanovi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46" y="512676"/>
            <a:ext cx="8452545" cy="58326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958" y="1248769"/>
            <a:ext cx="3748653" cy="48445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7584" y="2780928"/>
            <a:ext cx="32901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1686 – укладання «Вічного миру» між Росією і Польщею</a:t>
            </a:r>
            <a:endParaRPr lang="uk-UA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31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Оксанка\Desktop\0002-001-Fonvizin-Denis-Ivanovi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08720"/>
            <a:ext cx="8335765" cy="513994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491142"/>
            <a:ext cx="3175000" cy="39751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71600" y="2966900"/>
            <a:ext cx="35473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1764 рік- ліквідація гетьманства Катериною ІІ</a:t>
            </a:r>
            <a:endParaRPr lang="uk-UA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2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Оксанка\Desktop\0002-001-Fonvizin-Denis-Ivanovi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8524553" cy="59046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340768"/>
            <a:ext cx="4009628" cy="44644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7584" y="2348880"/>
            <a:ext cx="28803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1768 – повстання селян під назвою «Коліївщина</a:t>
            </a:r>
            <a:r>
              <a:rPr lang="uk-UA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uk-UA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62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113</Words>
  <Application>Microsoft Office PowerPoint</Application>
  <PresentationFormat>Экран (4:3)</PresentationFormat>
  <Paragraphs>28</Paragraphs>
  <Slides>18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  «Гайдамаки». Складність історичної долі українського народу, невідворотність його боротьби за визволення. Повсталий народ як герой поеми </vt:lpstr>
      <vt:lpstr>Презентация PowerPoint</vt:lpstr>
      <vt:lpstr>Презентация PowerPoint</vt:lpstr>
      <vt:lpstr>Презентация PowerPoint</vt:lpstr>
      <vt:lpstr>       Гайдамаки- (від тур. haydamak — нападати) –  учасники народно-визвольного руху на Правобережній Україні, направленого головним чином проти національно-релігійного гніту.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Джерела створення поеми «Гайдамаки»:         - Народні перекази;            - Розповіді діда Івана;    - Легенди людей;              - Пісні про гайдамаків; </vt:lpstr>
      <vt:lpstr>Тема: боротьба українського народу проти польсько-шляхетського панування в Україні, змалювання картини народного повстання 1768 року;</vt:lpstr>
      <vt:lpstr>Жанр твору: ліро-епічна, історико-героїчна, соціальна поема</vt:lpstr>
      <vt:lpstr>Композиція твору:</vt:lpstr>
      <vt:lpstr>        Сюжетні лінії твору:  -Лінія визвольної боротьби; - Життя Яреми Галайди.</vt:lpstr>
      <vt:lpstr>Презентация PowerPoint</vt:lpstr>
      <vt:lpstr>Герої твору:</vt:lpstr>
      <vt:lpstr>           Домашнє завдання:   1. Вивчити уривок з поеми напам'ять. 2. Виписати цитати до характеристики персонажів твору.    </vt:lpstr>
      <vt:lpstr>         План характеристики повсталого народу  - «На ґвалт України Орли налетіли…» - Повстанці збираються під Чигирином - Освячення ножів - Очікування повстання - «Задзвонили в усі дзвони…» - Початок повстання  - Кривава розправа в Умані - «Хто додому, хто в діброву з ножем у халяві…» - Спад повстання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«Гайдамаки». Складність історичної долі українського народу, невідворотність його боротьби за визволення. Повсталий народ як герой поеми</dc:title>
  <dc:creator>Оксанка</dc:creator>
  <cp:lastModifiedBy>Оксанка</cp:lastModifiedBy>
  <cp:revision>24</cp:revision>
  <dcterms:created xsi:type="dcterms:W3CDTF">2017-02-18T14:38:46Z</dcterms:created>
  <dcterms:modified xsi:type="dcterms:W3CDTF">2017-02-21T18:15:55Z</dcterms:modified>
</cp:coreProperties>
</file>