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0"/>
  </p:notesMasterIdLst>
  <p:sldIdLst>
    <p:sldId id="256" r:id="rId2"/>
    <p:sldId id="278" r:id="rId3"/>
    <p:sldId id="264" r:id="rId4"/>
    <p:sldId id="276" r:id="rId5"/>
    <p:sldId id="277" r:id="rId6"/>
    <p:sldId id="263" r:id="rId7"/>
    <p:sldId id="279" r:id="rId8"/>
    <p:sldId id="282" r:id="rId9"/>
    <p:sldId id="266" r:id="rId10"/>
    <p:sldId id="268" r:id="rId11"/>
    <p:sldId id="269" r:id="rId12"/>
    <p:sldId id="270" r:id="rId13"/>
    <p:sldId id="280" r:id="rId14"/>
    <p:sldId id="272" r:id="rId15"/>
    <p:sldId id="274" r:id="rId16"/>
    <p:sldId id="281" r:id="rId17"/>
    <p:sldId id="283" r:id="rId18"/>
    <p:sldId id="28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C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87" autoAdjust="0"/>
  </p:normalViewPr>
  <p:slideViewPr>
    <p:cSldViewPr>
      <p:cViewPr>
        <p:scale>
          <a:sx n="69" d="100"/>
          <a:sy n="69" d="100"/>
        </p:scale>
        <p:origin x="-141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E46BE1-10CF-4917-AE49-F03716125243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4E34AC-B312-4D22-AFE9-5D8ADFA39B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35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994B-BD2F-4389-9A04-EE6649219FAB}" type="datetimeFigureOut">
              <a:rPr lang="ru-RU" smtClean="0"/>
              <a:pPr/>
              <a:t>16.10.2017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A14C7D0-6388-4329-9C4F-54C75D37C0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994B-BD2F-4389-9A04-EE6649219FAB}" type="datetimeFigureOut">
              <a:rPr lang="ru-RU" smtClean="0"/>
              <a:pPr/>
              <a:t>16.10.2017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4C7D0-6388-4329-9C4F-54C75D37C0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994B-BD2F-4389-9A04-EE6649219FAB}" type="datetimeFigureOut">
              <a:rPr lang="ru-RU" smtClean="0"/>
              <a:pPr/>
              <a:t>16.10.2017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4C7D0-6388-4329-9C4F-54C75D37C0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994B-BD2F-4389-9A04-EE6649219FAB}" type="datetimeFigureOut">
              <a:rPr lang="ru-RU" smtClean="0"/>
              <a:pPr/>
              <a:t>16.10.2017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A14C7D0-6388-4329-9C4F-54C75D37C0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994B-BD2F-4389-9A04-EE6649219FAB}" type="datetimeFigureOut">
              <a:rPr lang="ru-RU" smtClean="0"/>
              <a:pPr/>
              <a:t>16.10.2017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4C7D0-6388-4329-9C4F-54C75D37C0F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994B-BD2F-4389-9A04-EE6649219FAB}" type="datetimeFigureOut">
              <a:rPr lang="ru-RU" smtClean="0"/>
              <a:pPr/>
              <a:t>16.10.2017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4C7D0-6388-4329-9C4F-54C75D37C0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994B-BD2F-4389-9A04-EE6649219FAB}" type="datetimeFigureOut">
              <a:rPr lang="ru-RU" smtClean="0"/>
              <a:pPr/>
              <a:t>16.10.2017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A14C7D0-6388-4329-9C4F-54C75D37C0F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994B-BD2F-4389-9A04-EE6649219FAB}" type="datetimeFigureOut">
              <a:rPr lang="ru-RU" smtClean="0"/>
              <a:pPr/>
              <a:t>16.10.2017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4C7D0-6388-4329-9C4F-54C75D37C0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994B-BD2F-4389-9A04-EE6649219FAB}" type="datetimeFigureOut">
              <a:rPr lang="ru-RU" smtClean="0"/>
              <a:pPr/>
              <a:t>16.10.2017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4C7D0-6388-4329-9C4F-54C75D37C0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994B-BD2F-4389-9A04-EE6649219FAB}" type="datetimeFigureOut">
              <a:rPr lang="ru-RU" smtClean="0"/>
              <a:pPr/>
              <a:t>16.10.2017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4C7D0-6388-4329-9C4F-54C75D37C0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994B-BD2F-4389-9A04-EE6649219FAB}" type="datetimeFigureOut">
              <a:rPr lang="ru-RU" smtClean="0"/>
              <a:pPr/>
              <a:t>16.10.2017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4C7D0-6388-4329-9C4F-54C75D37C0F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1AB994B-BD2F-4389-9A04-EE6649219FAB}" type="datetimeFigureOut">
              <a:rPr lang="ru-RU" smtClean="0"/>
              <a:pPr/>
              <a:t>16.10.2017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A14C7D0-6388-4329-9C4F-54C75D37C0F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1096;&#1082;&#1086;&#1083;&#1072;\&#1091;&#1088;&#1086;&#1082;&#1080;\&#1083;&#1110;&#1090;&#1077;&#1088;&#1072;&#1090;&#1091;&#1088;&#1072;\9%20&#1082;&#1083;\&#1096;&#1077;&#1074;&#1095;&#1077;&#1085;&#1082;&#1086;\&#1050;&#1072;&#1074;&#1082;&#1072;&#1079;\suliko.mp3" TargetMode="Externa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&#1096;&#1082;&#1086;&#1083;&#1072;\&#1091;&#1088;&#1086;&#1082;&#1080;\&#1083;&#1110;&#1090;&#1077;&#1088;&#1072;&#1090;&#1091;&#1088;&#1072;\9%20&#1082;&#1083;\&#1096;&#1077;&#1074;&#1095;&#1077;&#1085;&#1082;&#1086;\&#1050;&#1072;&#1074;&#1082;&#1072;&#1079;\Samyy_lyubimyy_zvuk_-_Stuk_serdca__muzofon.com.mp3" TargetMode="Externa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1096;&#1082;&#1086;&#1083;&#1072;\&#1091;&#1088;&#1086;&#1082;&#1080;\&#1083;&#1110;&#1090;&#1077;&#1088;&#1072;&#1090;&#1091;&#1088;&#1072;\9%20&#1082;&#1083;\&#1096;&#1077;&#1074;&#1095;&#1077;&#1085;&#1082;&#1086;\&#1050;&#1072;&#1074;&#1082;&#1072;&#1079;\01-&#1044;&#1086;&#1088;&#1086;&#1078;&#1082;&#1072;%2001.wav" TargetMode="Externa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14.pn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10" Type="http://schemas.openxmlformats.org/officeDocument/2006/relationships/image" Target="../media/image22.pn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Lena\Desktop\Шевченко урок\zastav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1618"/>
            <a:ext cx="9144000" cy="65947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1604" y="3000372"/>
            <a:ext cx="6172200" cy="1894362"/>
          </a:xfrm>
        </p:spPr>
        <p:txBody>
          <a:bodyPr>
            <a:noAutofit/>
          </a:bodyPr>
          <a:lstStyle/>
          <a:p>
            <a:pPr algn="ctr"/>
            <a:r>
              <a:rPr lang="uk-UA" sz="40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Урок української літератури </a:t>
            </a:r>
            <a:br>
              <a:rPr lang="uk-UA" sz="40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 9 класі</a:t>
            </a:r>
            <a:endParaRPr lang="ru-RU" sz="4000" b="1" i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500414" y="5143512"/>
            <a:ext cx="5643586" cy="1371600"/>
          </a:xfrm>
        </p:spPr>
        <p:txBody>
          <a:bodyPr>
            <a:noAutofit/>
          </a:bodyPr>
          <a:lstStyle/>
          <a:p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Поема «Кавказ»</a:t>
            </a:r>
            <a:endParaRPr lang="uk-UA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zankovs_17"/>
          <p:cNvPicPr>
            <a:picLocks noChangeAspect="1" noChangeArrowheads="1"/>
          </p:cNvPicPr>
          <p:nvPr/>
        </p:nvPicPr>
        <p:blipFill>
          <a:blip r:embed="rId2" cstate="print"/>
          <a:srcRect l="4535"/>
          <a:stretch>
            <a:fillRect/>
          </a:stretch>
        </p:blipFill>
        <p:spPr bwMode="auto">
          <a:xfrm>
            <a:off x="0" y="0"/>
            <a:ext cx="9144000" cy="6897688"/>
          </a:xfrm>
          <a:prstGeom prst="rect">
            <a:avLst/>
          </a:prstGeom>
          <a:noFill/>
        </p:spPr>
      </p:pic>
      <p:pic>
        <p:nvPicPr>
          <p:cNvPr id="12294" name="Picture 6" descr="чурек"/>
          <p:cNvPicPr>
            <a:picLocks noChangeAspect="1" noChangeArrowheads="1"/>
          </p:cNvPicPr>
          <p:nvPr/>
        </p:nvPicPr>
        <p:blipFill>
          <a:blip r:embed="rId3" cstate="print"/>
          <a:srcRect r="23622"/>
          <a:stretch>
            <a:fillRect/>
          </a:stretch>
        </p:blipFill>
        <p:spPr bwMode="auto">
          <a:xfrm>
            <a:off x="6321012" y="4714884"/>
            <a:ext cx="2684782" cy="19304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2295" name="WordArt 7"/>
          <p:cNvSpPr>
            <a:spLocks noChangeArrowheads="1" noChangeShapeType="1" noTextEdit="1"/>
          </p:cNvSpPr>
          <p:nvPr/>
        </p:nvSpPr>
        <p:spPr bwMode="auto">
          <a:xfrm>
            <a:off x="3505200" y="304800"/>
            <a:ext cx="53625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07763" dir="2700000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Чурек і сакля - все твоє...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1" name="Picture 7" descr="!!!!a-3-russian-empire"/>
          <p:cNvPicPr>
            <a:picLocks noChangeAspect="1" noChangeArrowheads="1"/>
          </p:cNvPicPr>
          <p:nvPr/>
        </p:nvPicPr>
        <p:blipFill>
          <a:blip r:embed="rId2" cstate="print"/>
          <a:srcRect l="2519" r="2519"/>
          <a:stretch>
            <a:fillRect/>
          </a:stretch>
        </p:blipFill>
        <p:spPr bwMode="auto">
          <a:xfrm>
            <a:off x="0" y="0"/>
            <a:ext cx="9144000" cy="6821488"/>
          </a:xfrm>
          <a:prstGeom prst="rect">
            <a:avLst/>
          </a:prstGeom>
          <a:noFill/>
        </p:spPr>
      </p:pic>
      <p:sp>
        <p:nvSpPr>
          <p:cNvPr id="11272" name="WordArt 8"/>
          <p:cNvSpPr>
            <a:spLocks noChangeArrowheads="1" noChangeShapeType="1" noTextEdit="1"/>
          </p:cNvSpPr>
          <p:nvPr/>
        </p:nvSpPr>
        <p:spPr bwMode="auto">
          <a:xfrm>
            <a:off x="838200" y="1676400"/>
            <a:ext cx="7620000" cy="3429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920000"/>
                </a:solidFill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  <a:latin typeface="Arial"/>
                <a:cs typeface="Arial"/>
              </a:rPr>
              <a:t>А тюрм, а люду!.. Що й лічить!</a:t>
            </a:r>
          </a:p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920000"/>
                </a:solidFill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  <a:latin typeface="Arial"/>
                <a:cs typeface="Arial"/>
              </a:rPr>
              <a:t>Од молдаванина до фінна</a:t>
            </a:r>
          </a:p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920000"/>
                </a:solidFill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  <a:latin typeface="Arial"/>
                <a:cs typeface="Arial"/>
              </a:rPr>
              <a:t>На всіх язиках все мовчить,</a:t>
            </a:r>
          </a:p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920000"/>
                </a:solidFill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  <a:latin typeface="Arial"/>
                <a:cs typeface="Arial"/>
              </a:rPr>
              <a:t>Бо благоденствує!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20325868_Franchesko_Solimena_Kupanie_Virsavii"/>
          <p:cNvPicPr>
            <a:picLocks noChangeAspect="1" noChangeArrowheads="1"/>
          </p:cNvPicPr>
          <p:nvPr/>
        </p:nvPicPr>
        <p:blipFill>
          <a:blip r:embed="rId2" cstate="print"/>
          <a:srcRect t="4199" b="2800"/>
          <a:stretch>
            <a:fillRect/>
          </a:stretch>
        </p:blipFill>
        <p:spPr bwMode="auto">
          <a:xfrm>
            <a:off x="0" y="-4763"/>
            <a:ext cx="9144000" cy="6892926"/>
          </a:xfrm>
          <a:prstGeom prst="rect">
            <a:avLst/>
          </a:prstGeom>
          <a:noFill/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7062788" y="6340475"/>
            <a:ext cx="18571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1400" b="1" dirty="0">
                <a:solidFill>
                  <a:schemeClr val="bg1"/>
                </a:solidFill>
              </a:rPr>
              <a:t>Франческо Солімена.</a:t>
            </a:r>
          </a:p>
          <a:p>
            <a:r>
              <a:rPr lang="uk-UA" sz="1400" b="1" dirty="0">
                <a:solidFill>
                  <a:schemeClr val="bg1"/>
                </a:solidFill>
              </a:rPr>
              <a:t>“Купання Вірсавії”.</a:t>
            </a:r>
            <a:endParaRPr lang="ru-RU" sz="1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кавказ 1"/>
          <p:cNvPicPr>
            <a:picLocks noChangeAspect="1" noChangeArrowheads="1"/>
          </p:cNvPicPr>
          <p:nvPr/>
        </p:nvPicPr>
        <p:blipFill>
          <a:blip r:embed="rId2" cstate="print"/>
          <a:srcRect r="11073"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</p:spPr>
      </p:pic>
      <p:pic>
        <p:nvPicPr>
          <p:cNvPr id="14341" name="Picture 5" descr="1-196-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2438" y="228600"/>
            <a:ext cx="1973262" cy="2514600"/>
          </a:xfrm>
          <a:prstGeom prst="rect">
            <a:avLst/>
          </a:prstGeom>
          <a:noFill/>
        </p:spPr>
      </p:pic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7217441" y="2765425"/>
            <a:ext cx="11162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uk-UA" sz="1200" dirty="0">
                <a:solidFill>
                  <a:schemeClr val="bg1"/>
                </a:solidFill>
              </a:rPr>
              <a:t>Ванлоо. </a:t>
            </a:r>
          </a:p>
          <a:p>
            <a:pPr algn="ctr"/>
            <a:r>
              <a:rPr lang="uk-UA" sz="1200" dirty="0">
                <a:solidFill>
                  <a:schemeClr val="bg1"/>
                </a:solidFill>
              </a:rPr>
              <a:t>Портрет Дідро</a:t>
            </a:r>
            <a:endParaRPr lang="ru-RU" sz="1200" dirty="0">
              <a:solidFill>
                <a:schemeClr val="bg1"/>
              </a:solidFill>
            </a:endParaRPr>
          </a:p>
        </p:txBody>
      </p:sp>
      <p:pic>
        <p:nvPicPr>
          <p:cNvPr id="14343" name="Picture 7" descr="12"/>
          <p:cNvPicPr>
            <a:picLocks noChangeAspect="1" noChangeArrowheads="1"/>
          </p:cNvPicPr>
          <p:nvPr/>
        </p:nvPicPr>
        <p:blipFill>
          <a:blip r:embed="rId4" cstate="print"/>
          <a:srcRect r="481"/>
          <a:stretch>
            <a:fillRect/>
          </a:stretch>
        </p:blipFill>
        <p:spPr bwMode="auto">
          <a:xfrm>
            <a:off x="2483768" y="3486721"/>
            <a:ext cx="4534694" cy="3371279"/>
          </a:xfrm>
          <a:prstGeom prst="rect">
            <a:avLst/>
          </a:prstGeom>
          <a:noFill/>
        </p:spPr>
      </p:pic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228600" y="60960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uk-UA" sz="1200" dirty="0">
                <a:solidFill>
                  <a:schemeClr val="bg1"/>
                </a:solidFill>
              </a:rPr>
              <a:t>І. Їжакевич. </a:t>
            </a:r>
          </a:p>
          <a:p>
            <a:r>
              <a:rPr lang="uk-UA" sz="1200" dirty="0">
                <a:solidFill>
                  <a:schemeClr val="bg1"/>
                </a:solidFill>
              </a:rPr>
              <a:t>Кріпаків міняють на собак.</a:t>
            </a:r>
            <a:endParaRPr lang="ru-RU" sz="1200" dirty="0">
              <a:solidFill>
                <a:schemeClr val="bg1"/>
              </a:solidFill>
            </a:endParaRPr>
          </a:p>
        </p:txBody>
      </p:sp>
      <p:pic>
        <p:nvPicPr>
          <p:cNvPr id="14345" name="Picture 9" descr="culture_Slave-Trade-Act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228600"/>
            <a:ext cx="4114800" cy="2981325"/>
          </a:xfrm>
          <a:prstGeom prst="rect">
            <a:avLst/>
          </a:prstGeom>
          <a:noFill/>
        </p:spPr>
      </p:pic>
      <p:pic>
        <p:nvPicPr>
          <p:cNvPr id="14347" name="Picture 11" descr="250px-Roussea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14863" y="228600"/>
            <a:ext cx="1957387" cy="2514600"/>
          </a:xfrm>
          <a:prstGeom prst="rect">
            <a:avLst/>
          </a:prstGeom>
          <a:noFill/>
        </p:spPr>
      </p:pic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4572000" y="274320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200" dirty="0">
                <a:solidFill>
                  <a:schemeClr val="bg1"/>
                </a:solidFill>
              </a:rPr>
              <a:t>Моріс Кантен де ла Тур.</a:t>
            </a:r>
          </a:p>
          <a:p>
            <a:pPr algn="ctr"/>
            <a:r>
              <a:rPr lang="uk-UA" sz="1200" dirty="0">
                <a:solidFill>
                  <a:schemeClr val="bg1"/>
                </a:solidFill>
              </a:rPr>
              <a:t>Жан-Жак Руссо</a:t>
            </a:r>
            <a:endParaRPr lang="ru-RU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кавказ 1"/>
          <p:cNvPicPr>
            <a:picLocks noChangeAspect="1" noChangeArrowheads="1"/>
          </p:cNvPicPr>
          <p:nvPr/>
        </p:nvPicPr>
        <p:blipFill>
          <a:blip r:embed="rId2" cstate="print"/>
          <a:srcRect r="11073"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</p:spPr>
      </p:pic>
      <p:pic>
        <p:nvPicPr>
          <p:cNvPr id="16389" name="Picture 5" descr="crucifixion-of-chris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411210"/>
            <a:ext cx="4767263" cy="6248400"/>
          </a:xfrm>
          <a:prstGeom prst="rect">
            <a:avLst/>
          </a:prstGeom>
          <a:solidFill>
            <a:srgbClr val="FF0000"/>
          </a:solidFill>
        </p:spPr>
      </p:pic>
      <p:sp>
        <p:nvSpPr>
          <p:cNvPr id="16391" name="WordArt 7"/>
          <p:cNvSpPr>
            <a:spLocks noChangeArrowheads="1" noChangeShapeType="1" noTextEdit="1"/>
          </p:cNvSpPr>
          <p:nvPr/>
        </p:nvSpPr>
        <p:spPr bwMode="auto">
          <a:xfrm>
            <a:off x="2286000" y="5638800"/>
            <a:ext cx="45720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808080"/>
                </a:solidFill>
                <a:effectLst>
                  <a:prstShdw prst="shdw17" dist="17961" dir="2700000">
                    <a:srgbClr val="808080">
                      <a:gamma/>
                      <a:shade val="60000"/>
                      <a:invGamma/>
                    </a:srgbClr>
                  </a:prstShdw>
                </a:effectLst>
                <a:latin typeface="Arial"/>
                <a:cs typeface="Arial"/>
              </a:rPr>
              <a:t>За кого ж ти розіп'явся,</a:t>
            </a:r>
          </a:p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808080"/>
                </a:solidFill>
                <a:effectLst>
                  <a:prstShdw prst="shdw17" dist="17961" dir="2700000">
                    <a:srgbClr val="808080">
                      <a:gamma/>
                      <a:shade val="60000"/>
                      <a:invGamma/>
                    </a:srgbClr>
                  </a:prstShdw>
                </a:effectLst>
                <a:latin typeface="Arial"/>
                <a:cs typeface="Arial"/>
              </a:rPr>
              <a:t>Христе, Сине Божий?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9479" y="2658247"/>
            <a:ext cx="94330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spc="-300" dirty="0" smtClean="0">
                <a:solidFill>
                  <a:srgbClr val="FF0000"/>
                </a:solidFill>
              </a:rPr>
              <a:t>Не убивай                                                     Не побажай того, </a:t>
            </a:r>
          </a:p>
          <a:p>
            <a:r>
              <a:rPr lang="uk-UA" sz="3600" b="1" spc="-300" dirty="0">
                <a:solidFill>
                  <a:srgbClr val="FF0000"/>
                </a:solidFill>
              </a:rPr>
              <a:t> </a:t>
            </a:r>
            <a:r>
              <a:rPr lang="uk-UA" sz="3600" b="1" spc="-300" dirty="0" smtClean="0">
                <a:solidFill>
                  <a:srgbClr val="FF0000"/>
                </a:solidFill>
              </a:rPr>
              <a:t>                                                                           що належить </a:t>
            </a:r>
          </a:p>
          <a:p>
            <a:r>
              <a:rPr lang="uk-UA" sz="3600" b="1" spc="-300" dirty="0" smtClean="0">
                <a:solidFill>
                  <a:srgbClr val="FF0000"/>
                </a:solidFill>
              </a:rPr>
              <a:t>Не кради                                                        ближньому твоєму</a:t>
            </a:r>
            <a:endParaRPr lang="ru-RU" sz="3600" b="1" spc="-3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ulik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908704" y="5157192"/>
            <a:ext cx="304800" cy="304800"/>
          </a:xfrm>
          <a:prstGeom prst="rect">
            <a:avLst/>
          </a:prstGeom>
        </p:spPr>
      </p:pic>
      <p:pic>
        <p:nvPicPr>
          <p:cNvPr id="17417" name="Picture 9" descr="02"/>
          <p:cNvPicPr>
            <a:picLocks noChangeAspect="1" noChangeArrowheads="1"/>
          </p:cNvPicPr>
          <p:nvPr/>
        </p:nvPicPr>
        <p:blipFill>
          <a:blip r:embed="rId4" cstate="print"/>
          <a:srcRect t="2856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6" name="Picture 8" descr="shevchenk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068960"/>
            <a:ext cx="2760663" cy="3505200"/>
          </a:xfrm>
          <a:prstGeom prst="rect">
            <a:avLst/>
          </a:prstGeom>
          <a:noFill/>
        </p:spPr>
      </p:pic>
      <p:pic>
        <p:nvPicPr>
          <p:cNvPr id="17419" name="Picture 11" descr="Balmen_Y"/>
          <p:cNvPicPr>
            <a:picLocks noChangeAspect="1" noChangeArrowheads="1"/>
          </p:cNvPicPr>
          <p:nvPr/>
        </p:nvPicPr>
        <p:blipFill>
          <a:blip r:embed="rId6" cstate="print">
            <a:lum bright="70000"/>
          </a:blip>
          <a:srcRect l="3444" t="2702" r="3444" b="2702"/>
          <a:stretch>
            <a:fillRect/>
          </a:stretch>
        </p:blipFill>
        <p:spPr bwMode="auto">
          <a:xfrm>
            <a:off x="6324600" y="1052736"/>
            <a:ext cx="2819400" cy="3505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85720" y="1643050"/>
            <a:ext cx="2214578" cy="914400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САКЛЯ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3"/>
          <p:cNvSpPr txBox="1">
            <a:spLocks/>
          </p:cNvSpPr>
          <p:nvPr/>
        </p:nvSpPr>
        <p:spPr>
          <a:xfrm>
            <a:off x="214282" y="3214686"/>
            <a:ext cx="3143272" cy="9144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ГІШПАНИ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Подзаголовок 3"/>
          <p:cNvSpPr txBox="1">
            <a:spLocks/>
          </p:cNvSpPr>
          <p:nvPr/>
        </p:nvSpPr>
        <p:spPr>
          <a:xfrm>
            <a:off x="285720" y="357166"/>
            <a:ext cx="2214578" cy="9144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ЧУРЕК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Подзаголовок 3"/>
          <p:cNvSpPr txBox="1">
            <a:spLocks/>
          </p:cNvSpPr>
          <p:nvPr/>
        </p:nvSpPr>
        <p:spPr>
          <a:xfrm>
            <a:off x="285720" y="4357694"/>
            <a:ext cx="3786214" cy="1500198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ЖІНКАМ  НА ПАТИНКИ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8" name="Picture 6" descr="чурек"/>
          <p:cNvPicPr>
            <a:picLocks noChangeAspect="1" noChangeArrowheads="1"/>
          </p:cNvPicPr>
          <p:nvPr/>
        </p:nvPicPr>
        <p:blipFill>
          <a:blip r:embed="rId2" cstate="print"/>
          <a:srcRect r="23622"/>
          <a:stretch>
            <a:fillRect/>
          </a:stretch>
        </p:blipFill>
        <p:spPr bwMode="auto">
          <a:xfrm>
            <a:off x="6429388" y="285728"/>
            <a:ext cx="1785950" cy="12841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9" name="Picture 5" descr="zankovs_17"/>
          <p:cNvPicPr>
            <a:picLocks noChangeAspect="1" noChangeArrowheads="1"/>
          </p:cNvPicPr>
          <p:nvPr/>
        </p:nvPicPr>
        <p:blipFill>
          <a:blip r:embed="rId3" cstate="print"/>
          <a:srcRect l="4535"/>
          <a:stretch>
            <a:fillRect/>
          </a:stretch>
        </p:blipFill>
        <p:spPr bwMode="auto">
          <a:xfrm>
            <a:off x="6429388" y="1785927"/>
            <a:ext cx="1785950" cy="1347214"/>
          </a:xfrm>
          <a:prstGeom prst="rect">
            <a:avLst/>
          </a:prstGeom>
          <a:noFill/>
        </p:spPr>
      </p:pic>
      <p:pic>
        <p:nvPicPr>
          <p:cNvPr id="10" name="Picture 7" descr="12"/>
          <p:cNvPicPr>
            <a:picLocks noChangeAspect="1" noChangeArrowheads="1"/>
          </p:cNvPicPr>
          <p:nvPr/>
        </p:nvPicPr>
        <p:blipFill>
          <a:blip r:embed="rId4" cstate="print"/>
          <a:srcRect r="481"/>
          <a:stretch>
            <a:fillRect/>
          </a:stretch>
        </p:blipFill>
        <p:spPr bwMode="auto">
          <a:xfrm>
            <a:off x="6500826" y="3429000"/>
            <a:ext cx="1714512" cy="1274639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59" y="5072074"/>
            <a:ext cx="2606757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686800" cy="841248"/>
          </a:xfrm>
        </p:spPr>
        <p:txBody>
          <a:bodyPr/>
          <a:lstStyle/>
          <a:p>
            <a:r>
              <a:rPr lang="uk-UA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домашнє завдання</a:t>
            </a: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340768"/>
            <a:ext cx="84249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9900CC"/>
                </a:solidFill>
              </a:rPr>
              <a:t>1. Вивчити напам'ять уривок з поеми «Кавказ» від початку до слів «…Не понесе слави Бога, Великого Бога»</a:t>
            </a:r>
          </a:p>
          <a:p>
            <a:r>
              <a:rPr lang="uk-UA" sz="3200" i="1" dirty="0" smtClean="0">
                <a:solidFill>
                  <a:srgbClr val="9900CC"/>
                </a:solidFill>
              </a:rPr>
              <a:t>2. Визначити художні особливості твору</a:t>
            </a:r>
          </a:p>
          <a:p>
            <a:r>
              <a:rPr lang="uk-UA" sz="3200" b="1" i="1" dirty="0">
                <a:solidFill>
                  <a:srgbClr val="9900CC"/>
                </a:solidFill>
              </a:rPr>
              <a:t>Завдання на вибір: </a:t>
            </a:r>
          </a:p>
          <a:p>
            <a:r>
              <a:rPr lang="uk-UA" sz="3200" i="1" dirty="0" smtClean="0">
                <a:solidFill>
                  <a:srgbClr val="9900CC"/>
                </a:solidFill>
              </a:rPr>
              <a:t>3. Створити «</a:t>
            </a:r>
            <a:r>
              <a:rPr lang="uk-UA" sz="3200" i="1" dirty="0" err="1" smtClean="0">
                <a:solidFill>
                  <a:srgbClr val="9900CC"/>
                </a:solidFill>
              </a:rPr>
              <a:t>Ейдо-конспект</a:t>
            </a:r>
            <a:r>
              <a:rPr lang="uk-UA" sz="3200" i="1" dirty="0" smtClean="0">
                <a:solidFill>
                  <a:srgbClr val="9900CC"/>
                </a:solidFill>
              </a:rPr>
              <a:t>» або написати </a:t>
            </a:r>
            <a:r>
              <a:rPr lang="uk-UA" sz="3200" i="1" dirty="0" err="1" smtClean="0">
                <a:solidFill>
                  <a:srgbClr val="9900CC"/>
                </a:solidFill>
              </a:rPr>
              <a:t>сенкан</a:t>
            </a:r>
            <a:r>
              <a:rPr lang="uk-UA" sz="3200" i="1" dirty="0" smtClean="0">
                <a:solidFill>
                  <a:srgbClr val="9900CC"/>
                </a:solidFill>
              </a:rPr>
              <a:t> «Кавказ»</a:t>
            </a:r>
            <a:endParaRPr lang="ru-RU" sz="3200" i="1" dirty="0">
              <a:solidFill>
                <a:srgbClr val="99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48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91680" y="0"/>
            <a:ext cx="69127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 </a:t>
            </a:r>
            <a:r>
              <a:rPr lang="ru-RU" sz="3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б, </a:t>
            </a:r>
            <a:r>
              <a:rPr lang="ru-RU" sz="3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здавалося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слова...</a:t>
            </a:r>
          </a:p>
          <a:p>
            <a:pPr algn="r"/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 та голос — </a:t>
            </a:r>
            <a:r>
              <a:rPr lang="ru-RU" sz="3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більш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нічого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r"/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</a:t>
            </a:r>
            <a:r>
              <a:rPr lang="ru-RU" sz="3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серце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б’ється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</a:t>
            </a:r>
            <a:r>
              <a:rPr lang="ru-RU" sz="36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ожива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algn="r"/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 </a:t>
            </a:r>
            <a:r>
              <a:rPr lang="ru-RU" sz="36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їх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почує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r>
              <a:rPr lang="en-US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</a:t>
            </a:r>
            <a:r>
              <a:rPr lang="uk-UA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Т.Г.Шевченко</a:t>
            </a:r>
            <a:endParaRPr lang="ru-RU" sz="3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серце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2636912"/>
            <a:ext cx="3816424" cy="3816424"/>
          </a:xfrm>
          <a:prstGeom prst="rect">
            <a:avLst/>
          </a:prstGeom>
        </p:spPr>
      </p:pic>
      <p:pic>
        <p:nvPicPr>
          <p:cNvPr id="5" name="Samyy_lyubimyy_zvuk_-_Stuk_serdca__muzofon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-612576" y="602128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44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71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кавказ 1"/>
          <p:cNvPicPr>
            <a:picLocks noChangeAspect="1" noChangeArrowheads="1"/>
          </p:cNvPicPr>
          <p:nvPr/>
        </p:nvPicPr>
        <p:blipFill>
          <a:blip r:embed="rId2" cstate="print"/>
          <a:srcRect r="11073"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57158" y="642918"/>
            <a:ext cx="8429684" cy="4357718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Загарбницька політика російської імперії (за поемою </a:t>
            </a:r>
            <a:br>
              <a:rPr lang="uk-UA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Т.Г. Шевченка </a:t>
            </a:r>
            <a:r>
              <a:rPr lang="uk-UA" sz="4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“кавказ”</a:t>
            </a:r>
            <a:r>
              <a:rPr lang="uk-UA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кавказ 1"/>
          <p:cNvPicPr>
            <a:picLocks noChangeAspect="1" noChangeArrowheads="1"/>
          </p:cNvPicPr>
          <p:nvPr/>
        </p:nvPicPr>
        <p:blipFill>
          <a:blip r:embed="rId2" cstate="print"/>
          <a:srcRect r="11073"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</p:spPr>
      </p:pic>
      <p:pic>
        <p:nvPicPr>
          <p:cNvPr id="7173" name="Picture 5" descr="Balmen_Y"/>
          <p:cNvPicPr>
            <a:picLocks noChangeAspect="1" noChangeArrowheads="1"/>
          </p:cNvPicPr>
          <p:nvPr/>
        </p:nvPicPr>
        <p:blipFill>
          <a:blip r:embed="rId3" cstate="print"/>
          <a:srcRect l="3444" t="2702" r="3444" b="2702"/>
          <a:stretch>
            <a:fillRect/>
          </a:stretch>
        </p:blipFill>
        <p:spPr bwMode="auto">
          <a:xfrm>
            <a:off x="152400" y="228600"/>
            <a:ext cx="2057400" cy="2708275"/>
          </a:xfrm>
          <a:prstGeom prst="rect">
            <a:avLst/>
          </a:prstGeom>
          <a:noFill/>
        </p:spPr>
      </p:pic>
      <p:pic>
        <p:nvPicPr>
          <p:cNvPr id="7174" name="Picture 6" descr="P6100440_4"/>
          <p:cNvPicPr>
            <a:picLocks noChangeAspect="1" noChangeArrowheads="1"/>
          </p:cNvPicPr>
          <p:nvPr/>
        </p:nvPicPr>
        <p:blipFill>
          <a:blip r:embed="rId4" cstate="print">
            <a:lum bright="-10000"/>
            <a:grayscl/>
          </a:blip>
          <a:srcRect/>
          <a:stretch>
            <a:fillRect/>
          </a:stretch>
        </p:blipFill>
        <p:spPr bwMode="auto">
          <a:xfrm>
            <a:off x="152400" y="3505200"/>
            <a:ext cx="1993900" cy="3124200"/>
          </a:xfrm>
          <a:prstGeom prst="rect">
            <a:avLst/>
          </a:prstGeom>
          <a:noFill/>
          <a:ln w="9525">
            <a:solidFill>
              <a:srgbClr val="B8AEBA"/>
            </a:solidFill>
            <a:miter lim="800000"/>
            <a:headEnd/>
            <a:tailEnd/>
          </a:ln>
        </p:spPr>
      </p:pic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2357422" y="3786190"/>
            <a:ext cx="654843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Український художник-аматор,  офіцер російської армії,  друг Тараса Шевченка</a:t>
            </a:r>
            <a:endParaRPr lang="uk-UA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8" name="WordArt 10"/>
          <p:cNvSpPr>
            <a:spLocks noChangeArrowheads="1" noChangeShapeType="1" noTextEdit="1"/>
          </p:cNvSpPr>
          <p:nvPr/>
        </p:nvSpPr>
        <p:spPr bwMode="auto">
          <a:xfrm>
            <a:off x="3276600" y="381000"/>
            <a:ext cx="4953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107763" dir="2700000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Яків де Бальмен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688387" y="2500306"/>
            <a:ext cx="64556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28(16).07.1813 – 26(14).07.1845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357430"/>
            <a:ext cx="8501122" cy="2686048"/>
          </a:xfrm>
        </p:spPr>
        <p:txBody>
          <a:bodyPr>
            <a:normAutofit/>
          </a:bodyPr>
          <a:lstStyle/>
          <a:p>
            <a:pPr algn="ctr"/>
            <a:r>
              <a:rPr lang="uk-UA" sz="6600" b="1" dirty="0" smtClean="0">
                <a:solidFill>
                  <a:srgbClr val="00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1845 рік </a:t>
            </a:r>
            <a:br>
              <a:rPr lang="uk-UA" sz="6600" b="1" dirty="0" smtClean="0">
                <a:solidFill>
                  <a:srgbClr val="00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6600" b="1" dirty="0" smtClean="0">
                <a:solidFill>
                  <a:srgbClr val="00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   в історії…</a:t>
            </a:r>
            <a:endParaRPr lang="ru-RU" sz="6600" b="1" dirty="0">
              <a:solidFill>
                <a:srgbClr val="00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00034" y="2000240"/>
            <a:ext cx="8215338" cy="2686048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66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Історична довідка</a:t>
            </a:r>
            <a:endParaRPr kumimoji="0" lang="ru-RU" sz="6600" b="1" i="0" u="none" strike="noStrike" kern="1200" cap="all" spc="0" normalizeH="0" baseline="0" noProof="0" dirty="0">
              <a:ln>
                <a:noFill/>
              </a:ln>
              <a:solidFill>
                <a:srgbClr val="00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0" name="Picture 8" descr="Ф рубо горці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3387725"/>
            <a:ext cx="6553200" cy="3470275"/>
          </a:xfrm>
          <a:prstGeom prst="rect">
            <a:avLst/>
          </a:prstGeom>
          <a:noFill/>
        </p:spPr>
      </p:pic>
      <p:pic>
        <p:nvPicPr>
          <p:cNvPr id="8197" name="Picture 5" descr="медал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184525" cy="3581400"/>
          </a:xfrm>
          <a:prstGeom prst="rect">
            <a:avLst/>
          </a:prstGeom>
          <a:noFill/>
        </p:spPr>
      </p:pic>
      <p:pic>
        <p:nvPicPr>
          <p:cNvPr id="8198" name="Picture 6" descr="медаль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0"/>
            <a:ext cx="2401888" cy="3429000"/>
          </a:xfrm>
          <a:prstGeom prst="rect">
            <a:avLst/>
          </a:prstGeom>
          <a:noFill/>
        </p:spPr>
      </p:pic>
      <p:pic>
        <p:nvPicPr>
          <p:cNvPr id="8199" name="Picture 7" descr="медаль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53200" y="0"/>
            <a:ext cx="2292350" cy="3276600"/>
          </a:xfrm>
          <a:prstGeom prst="rect">
            <a:avLst/>
          </a:prstGeom>
          <a:noFill/>
        </p:spPr>
      </p:pic>
      <p:pic>
        <p:nvPicPr>
          <p:cNvPr id="8201" name="Picture 9" descr="шаміль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12700" y="3962400"/>
            <a:ext cx="2603500" cy="2895600"/>
          </a:xfrm>
          <a:prstGeom prst="rect">
            <a:avLst/>
          </a:prstGeom>
          <a:noFill/>
        </p:spPr>
      </p:pic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2786050" y="6286520"/>
            <a:ext cx="28361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Франц Рубо. Горці.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0" y="6396335"/>
            <a:ext cx="20773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Імам Шаміль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0" y="3071810"/>
            <a:ext cx="63579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Нагороди за підкорення Кавказу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01-Дорожка 0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9972600" y="49411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406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y Video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кавказ 1"/>
          <p:cNvPicPr>
            <a:picLocks noChangeAspect="1" noChangeArrowheads="1"/>
          </p:cNvPicPr>
          <p:nvPr/>
        </p:nvPicPr>
        <p:blipFill>
          <a:blip r:embed="rId4" cstate="print"/>
          <a:srcRect r="11073"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</p:spPr>
      </p:pic>
      <p:sp>
        <p:nvSpPr>
          <p:cNvPr id="13317" name="WordArt 5"/>
          <p:cNvSpPr>
            <a:spLocks noChangeArrowheads="1" noChangeShapeType="1" noTextEdit="1"/>
          </p:cNvSpPr>
          <p:nvPr/>
        </p:nvSpPr>
        <p:spPr bwMode="auto">
          <a:xfrm>
            <a:off x="1524000" y="4724400"/>
            <a:ext cx="63246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noFill/>
                  <a:round/>
                  <a:headEnd/>
                  <a:tailEnd/>
                </a:ln>
                <a:solidFill>
                  <a:srgbClr val="001932">
                    <a:alpha val="20000"/>
                  </a:srgbClr>
                </a:solidFill>
                <a:latin typeface="Times New Roman" pitchFamily="18" charset="0"/>
                <a:cs typeface="Times New Roman" pitchFamily="18" charset="0"/>
              </a:rPr>
              <a:t>КАВКАЗ</a:t>
            </a:r>
          </a:p>
        </p:txBody>
      </p:sp>
      <p:sp>
        <p:nvSpPr>
          <p:cNvPr id="13320" name="WordArt 8"/>
          <p:cNvSpPr>
            <a:spLocks noChangeArrowheads="1" noChangeShapeType="1" noTextEdit="1"/>
          </p:cNvSpPr>
          <p:nvPr/>
        </p:nvSpPr>
        <p:spPr bwMode="auto">
          <a:xfrm>
            <a:off x="457200" y="1828800"/>
            <a:ext cx="82296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rPr>
              <a:t>За горами гори, хмарою повиті,</a:t>
            </a:r>
          </a:p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rPr>
              <a:t>Засіяні горем, кровію политі.</a:t>
            </a:r>
          </a:p>
        </p:txBody>
      </p:sp>
      <p:pic>
        <p:nvPicPr>
          <p:cNvPr id="2" name="01-Дорожка 0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23528" y="63160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406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3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7" name="Picture 11" descr="кавказ 1"/>
          <p:cNvPicPr>
            <a:picLocks noChangeAspect="1" noChangeArrowheads="1"/>
          </p:cNvPicPr>
          <p:nvPr/>
        </p:nvPicPr>
        <p:blipFill>
          <a:blip r:embed="rId2" cstate="print"/>
          <a:srcRect r="11073"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</p:spPr>
      </p:pic>
      <p:pic>
        <p:nvPicPr>
          <p:cNvPr id="4101" name="Picture 5" descr="280px-Tsar_Nicholas_I"/>
          <p:cNvPicPr>
            <a:picLocks noChangeAspect="1" noChangeArrowheads="1"/>
          </p:cNvPicPr>
          <p:nvPr/>
        </p:nvPicPr>
        <p:blipFill>
          <a:blip r:embed="rId3" cstate="print"/>
          <a:srcRect l="2812" r="5623"/>
          <a:stretch>
            <a:fillRect/>
          </a:stretch>
        </p:blipFill>
        <p:spPr bwMode="auto">
          <a:xfrm>
            <a:off x="7391400" y="4419600"/>
            <a:ext cx="1546225" cy="2286000"/>
          </a:xfrm>
          <a:prstGeom prst="rect">
            <a:avLst/>
          </a:prstGeom>
          <a:noFill/>
        </p:spPr>
      </p:pic>
      <p:pic>
        <p:nvPicPr>
          <p:cNvPr id="4103" name="Picture 7" descr="КАТЕРИНА ІІ (2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1400" y="2362200"/>
            <a:ext cx="1550988" cy="1905000"/>
          </a:xfrm>
          <a:prstGeom prst="rect">
            <a:avLst/>
          </a:prstGeom>
          <a:noFill/>
        </p:spPr>
      </p:pic>
      <p:pic>
        <p:nvPicPr>
          <p:cNvPr id="4105" name="Picture 9" descr="petr1"/>
          <p:cNvPicPr>
            <a:picLocks noChangeAspect="1" noChangeArrowheads="1"/>
          </p:cNvPicPr>
          <p:nvPr/>
        </p:nvPicPr>
        <p:blipFill>
          <a:blip r:embed="rId5" cstate="print"/>
          <a:srcRect l="1396" r="1396"/>
          <a:stretch>
            <a:fillRect/>
          </a:stretch>
        </p:blipFill>
        <p:spPr bwMode="auto">
          <a:xfrm>
            <a:off x="7391400" y="152400"/>
            <a:ext cx="1552575" cy="2108200"/>
          </a:xfrm>
          <a:prstGeom prst="rect">
            <a:avLst/>
          </a:prstGeom>
          <a:noFill/>
        </p:spPr>
      </p:pic>
      <p:pic>
        <p:nvPicPr>
          <p:cNvPr id="4106" name="Picture 10" descr="напад горців"/>
          <p:cNvPicPr>
            <a:picLocks noChangeAspect="1" noChangeArrowheads="1"/>
          </p:cNvPicPr>
          <p:nvPr/>
        </p:nvPicPr>
        <p:blipFill>
          <a:blip r:embed="rId6" cstate="print"/>
          <a:srcRect r="1163"/>
          <a:stretch>
            <a:fillRect/>
          </a:stretch>
        </p:blipFill>
        <p:spPr bwMode="auto">
          <a:xfrm>
            <a:off x="228600" y="3636963"/>
            <a:ext cx="4267200" cy="3060700"/>
          </a:xfrm>
          <a:prstGeom prst="rect">
            <a:avLst/>
          </a:prstGeom>
          <a:noFill/>
        </p:spPr>
      </p:pic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7848600" y="1905000"/>
            <a:ext cx="787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1400" dirty="0">
                <a:solidFill>
                  <a:schemeClr val="bg1"/>
                </a:solidFill>
              </a:rPr>
              <a:t>Петро І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7600950" y="3937000"/>
            <a:ext cx="11080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uk-UA" sz="1400" dirty="0">
                <a:solidFill>
                  <a:schemeClr val="bg1"/>
                </a:solidFill>
              </a:rPr>
              <a:t>Катерина ІІ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7696200" y="6324600"/>
            <a:ext cx="908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1400" dirty="0">
                <a:solidFill>
                  <a:schemeClr val="bg1"/>
                </a:solidFill>
              </a:rPr>
              <a:t>Микола І</a:t>
            </a:r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4114" name="Picture 18" descr="р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43200" y="228600"/>
            <a:ext cx="1752600" cy="1752600"/>
          </a:xfrm>
          <a:prstGeom prst="rect">
            <a:avLst/>
          </a:prstGeom>
          <a:noFill/>
        </p:spPr>
      </p:pic>
      <p:pic>
        <p:nvPicPr>
          <p:cNvPr id="4115" name="Picture 19" descr="evstafiev-chechnya-women"/>
          <p:cNvPicPr>
            <a:picLocks noChangeAspect="1" noChangeArrowheads="1"/>
          </p:cNvPicPr>
          <p:nvPr/>
        </p:nvPicPr>
        <p:blipFill>
          <a:blip r:embed="rId8" cstate="print"/>
          <a:srcRect l="3780" t="15161" r="55180" b="48734"/>
          <a:stretch>
            <a:fillRect/>
          </a:stretch>
        </p:blipFill>
        <p:spPr bwMode="auto">
          <a:xfrm>
            <a:off x="2743200" y="2197100"/>
            <a:ext cx="1752600" cy="1079500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73" y="578736"/>
            <a:ext cx="2310220" cy="211616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91802"/>
            <a:ext cx="2414587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8" grpId="0"/>
      <p:bldP spid="4109" grpId="0"/>
      <p:bldP spid="4110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1489</TotalTime>
  <Words>231</Words>
  <Application>Microsoft Office PowerPoint</Application>
  <PresentationFormat>Экран (4:3)</PresentationFormat>
  <Paragraphs>48</Paragraphs>
  <Slides>18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Трек</vt:lpstr>
      <vt:lpstr>Урок української літератури  в 9 класі</vt:lpstr>
      <vt:lpstr>Загарбницька політика російської імперії (за поемою  Т.Г. Шевченка “кавказ”)</vt:lpstr>
      <vt:lpstr>Презентация PowerPoint</vt:lpstr>
      <vt:lpstr>1845 рік     в історії…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домашнє завдання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української літератури  в 9 класі</dc:title>
  <dc:creator>Lena</dc:creator>
  <cp:lastModifiedBy>Надежда</cp:lastModifiedBy>
  <cp:revision>50</cp:revision>
  <dcterms:created xsi:type="dcterms:W3CDTF">2014-02-14T08:45:44Z</dcterms:created>
  <dcterms:modified xsi:type="dcterms:W3CDTF">2017-10-16T18:58:54Z</dcterms:modified>
</cp:coreProperties>
</file>