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10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1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1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13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14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15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16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17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18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19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20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19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2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2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1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23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2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24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25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4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26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5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27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28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7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29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2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3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30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29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3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3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1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33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4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5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6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7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8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9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7983418"/>
              </p:ext>
            </p:extLst>
          </p:nvPr>
        </p:nvGraphicFramePr>
        <p:xfrm>
          <a:off x="35496" y="0"/>
          <a:ext cx="9052741" cy="6813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0"/>
                        <a:ext cx="9052741" cy="68133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7304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72744"/>
              </p:ext>
            </p:extLst>
          </p:nvPr>
        </p:nvGraphicFramePr>
        <p:xfrm>
          <a:off x="0" y="0"/>
          <a:ext cx="916106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61060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1378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4099596"/>
              </p:ext>
            </p:extLst>
          </p:nvPr>
        </p:nvGraphicFramePr>
        <p:xfrm>
          <a:off x="-1" y="0"/>
          <a:ext cx="9207957" cy="6741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" y="0"/>
                        <a:ext cx="9207957" cy="67413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8946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34148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6373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901510"/>
              </p:ext>
            </p:extLst>
          </p:nvPr>
        </p:nvGraphicFramePr>
        <p:xfrm>
          <a:off x="0" y="0"/>
          <a:ext cx="916106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61060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3749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157825"/>
              </p:ext>
            </p:extLst>
          </p:nvPr>
        </p:nvGraphicFramePr>
        <p:xfrm>
          <a:off x="7074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4" y="0"/>
                        <a:ext cx="9144000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4132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456570"/>
              </p:ext>
            </p:extLst>
          </p:nvPr>
        </p:nvGraphicFramePr>
        <p:xfrm>
          <a:off x="0" y="0"/>
          <a:ext cx="9163707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63707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1019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707023"/>
              </p:ext>
            </p:extLst>
          </p:nvPr>
        </p:nvGraphicFramePr>
        <p:xfrm>
          <a:off x="0" y="0"/>
          <a:ext cx="9101079" cy="6813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01079" cy="68133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16039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03880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65385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548456"/>
              </p:ext>
            </p:extLst>
          </p:nvPr>
        </p:nvGraphicFramePr>
        <p:xfrm>
          <a:off x="1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" y="0"/>
                        <a:ext cx="9144000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63279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031791"/>
              </p:ext>
            </p:extLst>
          </p:nvPr>
        </p:nvGraphicFramePr>
        <p:xfrm>
          <a:off x="0" y="0"/>
          <a:ext cx="9144000" cy="68693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6937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7889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300884"/>
              </p:ext>
            </p:extLst>
          </p:nvPr>
        </p:nvGraphicFramePr>
        <p:xfrm>
          <a:off x="0" y="0"/>
          <a:ext cx="9144000" cy="685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1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43287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2465150"/>
              </p:ext>
            </p:extLst>
          </p:nvPr>
        </p:nvGraphicFramePr>
        <p:xfrm>
          <a:off x="0" y="0"/>
          <a:ext cx="9129156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29156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31555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3308"/>
              </p:ext>
            </p:extLst>
          </p:nvPr>
        </p:nvGraphicFramePr>
        <p:xfrm>
          <a:off x="0" y="0"/>
          <a:ext cx="9159039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59039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08906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699075"/>
              </p:ext>
            </p:extLst>
          </p:nvPr>
        </p:nvGraphicFramePr>
        <p:xfrm>
          <a:off x="0" y="0"/>
          <a:ext cx="9144000" cy="688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86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28723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6299"/>
              </p:ext>
            </p:extLst>
          </p:nvPr>
        </p:nvGraphicFramePr>
        <p:xfrm>
          <a:off x="0" y="0"/>
          <a:ext cx="8973307" cy="6741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8973307" cy="67413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63587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2022316"/>
              </p:ext>
            </p:extLst>
          </p:nvPr>
        </p:nvGraphicFramePr>
        <p:xfrm>
          <a:off x="0" y="0"/>
          <a:ext cx="9252520" cy="6951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252520" cy="69518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93651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4555231"/>
              </p:ext>
            </p:extLst>
          </p:nvPr>
        </p:nvGraphicFramePr>
        <p:xfrm>
          <a:off x="0" y="-1"/>
          <a:ext cx="9144000" cy="6870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5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1"/>
                        <a:ext cx="9144000" cy="68700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39892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91360"/>
              </p:ext>
            </p:extLst>
          </p:nvPr>
        </p:nvGraphicFramePr>
        <p:xfrm>
          <a:off x="0" y="-1"/>
          <a:ext cx="9144000" cy="684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1"/>
                        <a:ext cx="9144000" cy="68457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67193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35972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17956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509768"/>
              </p:ext>
            </p:extLst>
          </p:nvPr>
        </p:nvGraphicFramePr>
        <p:xfrm>
          <a:off x="0" y="0"/>
          <a:ext cx="9144000" cy="6868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6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687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08216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597636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0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4613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122577"/>
              </p:ext>
            </p:extLst>
          </p:nvPr>
        </p:nvGraphicFramePr>
        <p:xfrm>
          <a:off x="0" y="0"/>
          <a:ext cx="9144000" cy="6870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700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76137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128727"/>
              </p:ext>
            </p:extLst>
          </p:nvPr>
        </p:nvGraphicFramePr>
        <p:xfrm>
          <a:off x="0" y="-1"/>
          <a:ext cx="9144000" cy="69181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4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1"/>
                        <a:ext cx="9144000" cy="69181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55033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595012"/>
              </p:ext>
            </p:extLst>
          </p:nvPr>
        </p:nvGraphicFramePr>
        <p:xfrm>
          <a:off x="0" y="-1"/>
          <a:ext cx="9144000" cy="6888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8" name="Слайд" r:id="rId3" imgW="4546225" imgH="3410720" progId="PowerPoint.Slide.12">
                  <p:embed/>
                </p:oleObj>
              </mc:Choice>
              <mc:Fallback>
                <p:oleObj name="Слайд" r:id="rId3" imgW="4546225" imgH="3410720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1"/>
                        <a:ext cx="9144000" cy="68883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01157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215022"/>
              </p:ext>
            </p:extLst>
          </p:nvPr>
        </p:nvGraphicFramePr>
        <p:xfrm>
          <a:off x="0" y="0"/>
          <a:ext cx="91821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2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82100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1413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022045"/>
              </p:ext>
            </p:extLst>
          </p:nvPr>
        </p:nvGraphicFramePr>
        <p:xfrm>
          <a:off x="14986" y="23567"/>
          <a:ext cx="9144000" cy="6834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6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86" y="23567"/>
                        <a:ext cx="9144000" cy="68344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7170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328442"/>
              </p:ext>
            </p:extLst>
          </p:nvPr>
        </p:nvGraphicFramePr>
        <p:xfrm>
          <a:off x="0" y="0"/>
          <a:ext cx="9163706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63706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6566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4626344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1579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491448"/>
              </p:ext>
            </p:extLst>
          </p:nvPr>
        </p:nvGraphicFramePr>
        <p:xfrm>
          <a:off x="0" y="0"/>
          <a:ext cx="917077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70773" cy="685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7526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342606"/>
              </p:ext>
            </p:extLst>
          </p:nvPr>
        </p:nvGraphicFramePr>
        <p:xfrm>
          <a:off x="14428" y="0"/>
          <a:ext cx="9129572" cy="68425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28" y="0"/>
                        <a:ext cx="9129572" cy="68425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2522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0861944"/>
              </p:ext>
            </p:extLst>
          </p:nvPr>
        </p:nvGraphicFramePr>
        <p:xfrm>
          <a:off x="0" y="-108"/>
          <a:ext cx="9144000" cy="6889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108"/>
                        <a:ext cx="9144000" cy="68894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2001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6828902"/>
              </p:ext>
            </p:extLst>
          </p:nvPr>
        </p:nvGraphicFramePr>
        <p:xfrm>
          <a:off x="0" y="-1"/>
          <a:ext cx="9144000" cy="6870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Слайд" r:id="rId3" imgW="4570330" imgH="3427635" progId="PowerPoint.Slide.12">
                  <p:embed/>
                </p:oleObj>
              </mc:Choice>
              <mc:Fallback>
                <p:oleObj name="Слайд" r:id="rId3" imgW="4570330" imgH="3427635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1"/>
                        <a:ext cx="9144000" cy="68700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64507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Экран (4:3)</PresentationFormat>
  <Paragraphs>0</Paragraphs>
  <Slides>33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Тема Office</vt:lpstr>
      <vt:lpstr>Слайд</vt:lpstr>
      <vt:lpstr>Слайд Microsoft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Лилия</cp:lastModifiedBy>
  <cp:revision>6</cp:revision>
  <dcterms:modified xsi:type="dcterms:W3CDTF">2017-10-17T16:31:55Z</dcterms:modified>
</cp:coreProperties>
</file>