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1"/>
  </p:sldMasterIdLst>
  <p:notesMasterIdLst>
    <p:notesMasterId r:id="rId18"/>
  </p:notesMasterIdLst>
  <p:sldIdLst>
    <p:sldId id="256" r:id="rId2"/>
    <p:sldId id="257" r:id="rId3"/>
    <p:sldId id="258" r:id="rId4"/>
    <p:sldId id="263" r:id="rId5"/>
    <p:sldId id="259" r:id="rId6"/>
    <p:sldId id="262" r:id="rId7"/>
    <p:sldId id="264" r:id="rId8"/>
    <p:sldId id="265" r:id="rId9"/>
    <p:sldId id="267" r:id="rId10"/>
    <p:sldId id="266" r:id="rId11"/>
    <p:sldId id="270" r:id="rId12"/>
    <p:sldId id="272" r:id="rId13"/>
    <p:sldId id="271" r:id="rId14"/>
    <p:sldId id="273" r:id="rId15"/>
    <p:sldId id="274" r:id="rId16"/>
    <p:sldId id="26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15" autoAdjust="0"/>
    <p:restoredTop sz="94660"/>
  </p:normalViewPr>
  <p:slideViewPr>
    <p:cSldViewPr snapToGrid="0">
      <p:cViewPr varScale="1">
        <p:scale>
          <a:sx n="85" d="100"/>
          <a:sy n="85" d="100"/>
        </p:scale>
        <p:origin x="-96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F9665-5E56-48C2-9DE1-2AEA6C3BD5B6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A594C-F07C-40B5-B3AE-490F3744F8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83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7A594C-F07C-40B5-B3AE-490F3744F8A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103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7131-FD07-43C0-A463-40A8D1EDDE23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C3ED-8926-4A24-B273-E0D50E455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691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7131-FD07-43C0-A463-40A8D1EDDE23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C3ED-8926-4A24-B273-E0D50E455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539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7131-FD07-43C0-A463-40A8D1EDDE23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C3ED-8926-4A24-B273-E0D50E455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045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7131-FD07-43C0-A463-40A8D1EDDE23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C3ED-8926-4A24-B273-E0D50E455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9174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7131-FD07-43C0-A463-40A8D1EDDE23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C3ED-8926-4A24-B273-E0D50E455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0179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7131-FD07-43C0-A463-40A8D1EDDE23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C3ED-8926-4A24-B273-E0D50E455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251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7131-FD07-43C0-A463-40A8D1EDDE23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C3ED-8926-4A24-B273-E0D50E455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46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7131-FD07-43C0-A463-40A8D1EDDE23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C3ED-8926-4A24-B273-E0D50E455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196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7131-FD07-43C0-A463-40A8D1EDDE23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C3ED-8926-4A24-B273-E0D50E455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754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7131-FD07-43C0-A463-40A8D1EDDE23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C3ED-8926-4A24-B273-E0D50E455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069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7131-FD07-43C0-A463-40A8D1EDDE23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C3ED-8926-4A24-B273-E0D50E455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27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7131-FD07-43C0-A463-40A8D1EDDE23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C3ED-8926-4A24-B273-E0D50E455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758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7131-FD07-43C0-A463-40A8D1EDDE23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C3ED-8926-4A24-B273-E0D50E455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810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8B5D7131-FD07-43C0-A463-40A8D1EDDE23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2DA4C3ED-8926-4A24-B273-E0D50E455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106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8B5D7131-FD07-43C0-A463-40A8D1EDDE23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2DA4C3ED-8926-4A24-B273-E0D50E455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182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School\Desktop\Masaji%20Watanabe%20-%20&#1060;&#1086;&#1085;&#1086;&#1074;&#1072;%20&#1084;&#1091;&#1079;&#1080;&#1082;&#1072;%20&#1076;&#1083;&#1103;%20&#1095;&#1080;&#1090;&#1072;&#1085;&#1085;&#1103;.mp3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128" y="106878"/>
            <a:ext cx="12017828" cy="4752505"/>
          </a:xfrm>
        </p:spPr>
        <p:txBody>
          <a:bodyPr/>
          <a:lstStyle/>
          <a:p>
            <a:pPr algn="ctr"/>
            <a:r>
              <a:rPr lang="uk-UA" sz="3600" dirty="0" smtClean="0"/>
              <a:t>Урок-молитва,</a:t>
            </a:r>
            <a:br>
              <a:rPr lang="uk-UA" sz="3600" dirty="0" smtClean="0"/>
            </a:br>
            <a:r>
              <a:rPr lang="uk-UA" sz="3600" dirty="0" smtClean="0"/>
              <a:t> присвячений Дню української писемності</a:t>
            </a:r>
            <a:br>
              <a:rPr lang="uk-UA" sz="3600" dirty="0" smtClean="0"/>
            </a:br>
            <a:r>
              <a:rPr lang="uk-UA" sz="3600" dirty="0"/>
              <a:t/>
            </a:r>
            <a:br>
              <a:rPr lang="uk-UA" sz="3600" dirty="0"/>
            </a:br>
            <a:r>
              <a:rPr lang="uk-UA" sz="3600" dirty="0" smtClean="0"/>
              <a:t>‘‘Боже, Україну збережи…’’</a:t>
            </a:r>
            <a:br>
              <a:rPr lang="uk-UA" sz="3600" dirty="0" smtClean="0"/>
            </a:br>
            <a:r>
              <a:rPr lang="uk-UA" sz="3600" dirty="0"/>
              <a:t/>
            </a:r>
            <a:br>
              <a:rPr lang="uk-UA" sz="3600" dirty="0"/>
            </a:br>
            <a:r>
              <a:rPr lang="uk-UA" sz="3600" dirty="0" smtClean="0"/>
              <a:t>За поезією Івана Малковича</a:t>
            </a:r>
            <a:br>
              <a:rPr lang="uk-UA" sz="3600" dirty="0" smtClean="0"/>
            </a:br>
            <a:r>
              <a:rPr lang="uk-UA" sz="3600" dirty="0"/>
              <a:t/>
            </a:r>
            <a:br>
              <a:rPr lang="uk-UA" sz="3600" dirty="0"/>
            </a:br>
            <a:r>
              <a:rPr lang="uk-UA" sz="3600" dirty="0" smtClean="0"/>
              <a:t>‘‘Свічечка букви «ї» ’’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82691" y="4929608"/>
            <a:ext cx="5473897" cy="1928392"/>
          </a:xfrm>
        </p:spPr>
        <p:txBody>
          <a:bodyPr>
            <a:normAutofit/>
          </a:bodyPr>
          <a:lstStyle/>
          <a:p>
            <a:pPr algn="ctr"/>
            <a:endParaRPr lang="uk-UA" sz="20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2512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ukr.life/wp-content/uploads/2017/09/mova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347" y="2426586"/>
            <a:ext cx="8813540" cy="440677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pbs.twimg.com/media/CqnWMq3WcAAQKFm.jpg:lar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0011"/>
            <a:ext cx="8141480" cy="457958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64784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126670" y="178129"/>
            <a:ext cx="11970328" cy="653142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2800" b="1" dirty="0" smtClean="0"/>
              <a:t>Жива вода</a:t>
            </a:r>
            <a:endParaRPr lang="ru-RU" sz="2800" b="1" dirty="0" smtClean="0"/>
          </a:p>
          <a:p>
            <a:pPr marL="0" indent="0">
              <a:buNone/>
            </a:pPr>
            <a:r>
              <a:rPr lang="ru-RU" dirty="0" smtClean="0"/>
              <a:t>Я </a:t>
            </a:r>
            <a:r>
              <a:rPr lang="ru-RU" dirty="0"/>
              <a:t>знаю: </a:t>
            </a:r>
            <a:r>
              <a:rPr lang="ru-RU" dirty="0" err="1"/>
              <a:t>мова</a:t>
            </a:r>
            <a:r>
              <a:rPr lang="ru-RU" dirty="0"/>
              <a:t> мамина – свята.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smtClean="0"/>
              <a:t>В </a:t>
            </a:r>
            <a:r>
              <a:rPr lang="ru-RU" dirty="0" err="1"/>
              <a:t>ній</a:t>
            </a:r>
            <a:r>
              <a:rPr lang="ru-RU" dirty="0"/>
              <a:t> </a:t>
            </a:r>
            <a:r>
              <a:rPr lang="ru-RU" dirty="0" err="1"/>
              <a:t>вічний</a:t>
            </a:r>
            <a:r>
              <a:rPr lang="ru-RU" dirty="0"/>
              <a:t>, </a:t>
            </a:r>
            <a:r>
              <a:rPr lang="ru-RU" dirty="0" err="1"/>
              <a:t>незнищенний</a:t>
            </a:r>
            <a:r>
              <a:rPr lang="ru-RU" dirty="0"/>
              <a:t> дух </a:t>
            </a:r>
            <a:r>
              <a:rPr lang="ru-RU" dirty="0" err="1"/>
              <a:t>свободи</a:t>
            </a:r>
            <a:r>
              <a:rPr lang="ru-RU" dirty="0"/>
              <a:t>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err="1" smtClean="0"/>
              <a:t>Її</a:t>
            </a:r>
            <a:r>
              <a:rPr lang="ru-RU" dirty="0" smtClean="0"/>
              <a:t> </a:t>
            </a:r>
            <a:r>
              <a:rPr lang="ru-RU" dirty="0" err="1"/>
              <a:t>плекали</a:t>
            </a:r>
            <a:r>
              <a:rPr lang="ru-RU" dirty="0"/>
              <a:t> </a:t>
            </a:r>
            <a:r>
              <a:rPr lang="ru-RU" dirty="0" err="1"/>
              <a:t>душі</a:t>
            </a:r>
            <a:r>
              <a:rPr lang="ru-RU" dirty="0"/>
              <a:t> і </a:t>
            </a:r>
            <a:r>
              <a:rPr lang="ru-RU" dirty="0" err="1"/>
              <a:t>вуста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err="1" smtClean="0"/>
              <a:t>Мільярдів</a:t>
            </a:r>
            <a:r>
              <a:rPr lang="ru-RU" dirty="0"/>
              <a:t>. </a:t>
            </a:r>
            <a:r>
              <a:rPr lang="ru-RU" dirty="0" err="1"/>
              <a:t>Це</a:t>
            </a:r>
            <a:r>
              <a:rPr lang="ru-RU" dirty="0"/>
              <a:t> – жива вода народу.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err="1" smtClean="0"/>
              <a:t>Її</a:t>
            </a:r>
            <a:r>
              <a:rPr lang="ru-RU" dirty="0" smtClean="0"/>
              <a:t> </a:t>
            </a:r>
            <a:r>
              <a:rPr lang="ru-RU" dirty="0" err="1"/>
              <a:t>зневажить</a:t>
            </a:r>
            <a:r>
              <a:rPr lang="ru-RU" dirty="0"/>
              <a:t> – </a:t>
            </a:r>
            <a:r>
              <a:rPr lang="ru-RU" dirty="0" err="1"/>
              <a:t>зрадити</a:t>
            </a:r>
            <a:r>
              <a:rPr lang="ru-RU" dirty="0"/>
              <a:t> народ,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err="1" smtClean="0"/>
              <a:t>Котрий</a:t>
            </a:r>
            <a:r>
              <a:rPr lang="ru-RU" dirty="0" smtClean="0"/>
              <a:t> </a:t>
            </a:r>
            <a:r>
              <a:rPr lang="ru-RU" dirty="0"/>
              <a:t>до </a:t>
            </a:r>
            <a:r>
              <a:rPr lang="ru-RU" dirty="0" err="1"/>
              <a:t>сонця</a:t>
            </a:r>
            <a:r>
              <a:rPr lang="ru-RU" dirty="0"/>
              <a:t> </a:t>
            </a:r>
            <a:r>
              <a:rPr lang="ru-RU" dirty="0" err="1"/>
              <a:t>зводиться</a:t>
            </a:r>
            <a:r>
              <a:rPr lang="ru-RU" dirty="0"/>
              <a:t> </a:t>
            </a:r>
            <a:r>
              <a:rPr lang="ru-RU" dirty="0" err="1"/>
              <a:t>крізь</a:t>
            </a:r>
            <a:r>
              <a:rPr lang="ru-RU" dirty="0"/>
              <a:t> муки,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/>
              <a:t>– </a:t>
            </a:r>
            <a:r>
              <a:rPr lang="ru-RU" dirty="0" err="1"/>
              <a:t>забруднити</a:t>
            </a:r>
            <a:r>
              <a:rPr lang="ru-RU" dirty="0"/>
              <a:t> плеса </a:t>
            </a:r>
            <a:r>
              <a:rPr lang="ru-RU" dirty="0" err="1"/>
              <a:t>чистих</a:t>
            </a:r>
            <a:r>
              <a:rPr lang="ru-RU" dirty="0"/>
              <a:t> вод,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/>
              <a:t>– </a:t>
            </a:r>
            <a:r>
              <a:rPr lang="ru-RU" dirty="0" err="1"/>
              <a:t>потоптати</a:t>
            </a:r>
            <a:r>
              <a:rPr lang="ru-RU" dirty="0"/>
              <a:t> </a:t>
            </a:r>
            <a:r>
              <a:rPr lang="ru-RU" dirty="0" err="1"/>
              <a:t>материнські</a:t>
            </a:r>
            <a:r>
              <a:rPr lang="ru-RU" dirty="0"/>
              <a:t> руки,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/>
              <a:t>нас </a:t>
            </a:r>
            <a:r>
              <a:rPr lang="ru-RU" dirty="0" err="1"/>
              <a:t>від</a:t>
            </a:r>
            <a:r>
              <a:rPr lang="ru-RU" dirty="0"/>
              <a:t> напастей берегли,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err="1" smtClean="0"/>
              <a:t>Останню</a:t>
            </a:r>
            <a:r>
              <a:rPr lang="ru-RU" dirty="0" smtClean="0"/>
              <a:t> </a:t>
            </a:r>
            <a:r>
              <a:rPr lang="ru-RU" dirty="0" err="1"/>
              <a:t>дрібку</a:t>
            </a:r>
            <a:r>
              <a:rPr lang="ru-RU" dirty="0"/>
              <a:t> </a:t>
            </a:r>
            <a:r>
              <a:rPr lang="ru-RU" dirty="0" err="1"/>
              <a:t>хліба</a:t>
            </a:r>
            <a:r>
              <a:rPr lang="ru-RU" dirty="0"/>
              <a:t> </a:t>
            </a:r>
            <a:r>
              <a:rPr lang="ru-RU" dirty="0" err="1"/>
              <a:t>віддавали</a:t>
            </a:r>
            <a:r>
              <a:rPr lang="ru-RU" dirty="0"/>
              <a:t>,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err="1" smtClean="0"/>
              <a:t>Щоб</a:t>
            </a:r>
            <a:r>
              <a:rPr lang="ru-RU" dirty="0" smtClean="0"/>
              <a:t> </a:t>
            </a:r>
            <a:r>
              <a:rPr lang="ru-RU" dirty="0"/>
              <a:t>ми </a:t>
            </a:r>
            <a:r>
              <a:rPr lang="ru-RU" dirty="0" err="1"/>
              <a:t>нівроку</a:t>
            </a:r>
            <a:r>
              <a:rPr lang="ru-RU" dirty="0"/>
              <a:t> </a:t>
            </a:r>
            <a:r>
              <a:rPr lang="ru-RU" dirty="0" err="1"/>
              <a:t>дужими</a:t>
            </a:r>
            <a:r>
              <a:rPr lang="ru-RU" dirty="0"/>
              <a:t> </a:t>
            </a:r>
            <a:r>
              <a:rPr lang="ru-RU" dirty="0" err="1"/>
              <a:t>були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smtClean="0"/>
              <a:t>Й </a:t>
            </a:r>
            <a:r>
              <a:rPr lang="ru-RU" dirty="0" err="1"/>
              <a:t>матусиних</a:t>
            </a:r>
            <a:r>
              <a:rPr lang="ru-RU" dirty="0"/>
              <a:t> </a:t>
            </a:r>
            <a:r>
              <a:rPr lang="ru-RU" dirty="0" err="1"/>
              <a:t>пісень</a:t>
            </a:r>
            <a:r>
              <a:rPr lang="ru-RU" dirty="0"/>
              <a:t> не </a:t>
            </a:r>
            <a:r>
              <a:rPr lang="ru-RU" dirty="0" err="1"/>
              <a:t>забували</a:t>
            </a:r>
            <a:r>
              <a:rPr lang="ru-RU" dirty="0"/>
              <a:t>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err="1" smtClean="0"/>
              <a:t>Зневажить</a:t>
            </a:r>
            <a:r>
              <a:rPr lang="ru-RU" dirty="0" smtClean="0"/>
              <a:t> </a:t>
            </a:r>
            <a:r>
              <a:rPr lang="ru-RU" dirty="0" err="1"/>
              <a:t>мову</a:t>
            </a:r>
            <a:r>
              <a:rPr lang="ru-RU" dirty="0"/>
              <a:t> мамину – </a:t>
            </a:r>
            <a:r>
              <a:rPr lang="ru-RU" dirty="0" err="1"/>
              <a:t>біда</a:t>
            </a:r>
            <a:r>
              <a:rPr lang="ru-RU" dirty="0"/>
              <a:t>,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err="1" smtClean="0"/>
              <a:t>Котра</a:t>
            </a:r>
            <a:r>
              <a:rPr lang="ru-RU" dirty="0" smtClean="0"/>
              <a:t> </a:t>
            </a:r>
            <a:r>
              <a:rPr lang="ru-RU" dirty="0" err="1"/>
              <a:t>пустими</a:t>
            </a:r>
            <a:r>
              <a:rPr lang="ru-RU" dirty="0"/>
              <a:t> </a:t>
            </a:r>
            <a:r>
              <a:rPr lang="ru-RU" dirty="0" err="1"/>
              <a:t>зробить</a:t>
            </a:r>
            <a:r>
              <a:rPr lang="ru-RU" dirty="0"/>
              <a:t> </a:t>
            </a:r>
            <a:r>
              <a:rPr lang="ru-RU" dirty="0" err="1"/>
              <a:t>наші</a:t>
            </a:r>
            <a:r>
              <a:rPr lang="ru-RU" dirty="0"/>
              <a:t> </a:t>
            </a:r>
            <a:r>
              <a:rPr lang="ru-RU" dirty="0" err="1"/>
              <a:t>душі</a:t>
            </a:r>
            <a:r>
              <a:rPr lang="ru-RU" dirty="0"/>
              <a:t>,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smtClean="0"/>
              <a:t>І </a:t>
            </a:r>
            <a:r>
              <a:rPr lang="ru-RU" dirty="0"/>
              <a:t>ми </a:t>
            </a:r>
            <a:r>
              <a:rPr lang="ru-RU" dirty="0" err="1"/>
              <a:t>нащадкам</a:t>
            </a:r>
            <a:r>
              <a:rPr lang="ru-RU" dirty="0"/>
              <a:t> </a:t>
            </a:r>
            <a:r>
              <a:rPr lang="ru-RU" dirty="0" err="1"/>
              <a:t>зможем</a:t>
            </a:r>
            <a:r>
              <a:rPr lang="ru-RU" dirty="0"/>
              <a:t> передать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err="1" smtClean="0"/>
              <a:t>Лиш</a:t>
            </a:r>
            <a:r>
              <a:rPr lang="ru-RU" dirty="0" smtClean="0"/>
              <a:t> </a:t>
            </a:r>
            <a:r>
              <a:rPr lang="ru-RU" dirty="0"/>
              <a:t>те,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корені</a:t>
            </a:r>
            <a:r>
              <a:rPr lang="ru-RU" dirty="0"/>
              <a:t> </a:t>
            </a:r>
            <a:r>
              <a:rPr lang="ru-RU" dirty="0" err="1"/>
              <a:t>калини</a:t>
            </a:r>
            <a:r>
              <a:rPr lang="ru-RU" dirty="0"/>
              <a:t> сушить.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err="1" smtClean="0"/>
              <a:t>Зневажить</a:t>
            </a:r>
            <a:r>
              <a:rPr lang="ru-RU" dirty="0" smtClean="0"/>
              <a:t> </a:t>
            </a:r>
            <a:r>
              <a:rPr lang="ru-RU" dirty="0" err="1"/>
              <a:t>мову</a:t>
            </a:r>
            <a:r>
              <a:rPr lang="ru-RU" dirty="0"/>
              <a:t> – </a:t>
            </a:r>
            <a:r>
              <a:rPr lang="ru-RU" dirty="0" err="1"/>
              <a:t>зрадити</a:t>
            </a:r>
            <a:r>
              <a:rPr lang="ru-RU" dirty="0"/>
              <a:t> себе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smtClean="0"/>
              <a:t>(</a:t>
            </a:r>
            <a:r>
              <a:rPr lang="ru-RU" dirty="0"/>
              <a:t>А </a:t>
            </a:r>
            <a:r>
              <a:rPr lang="ru-RU" dirty="0" err="1"/>
              <a:t>зрадників</a:t>
            </a:r>
            <a:r>
              <a:rPr lang="ru-RU" dirty="0"/>
              <a:t> </a:t>
            </a:r>
            <a:r>
              <a:rPr lang="ru-RU" dirty="0" err="1"/>
              <a:t>хто</a:t>
            </a:r>
            <a:r>
              <a:rPr lang="ru-RU" dirty="0"/>
              <a:t> </a:t>
            </a:r>
            <a:r>
              <a:rPr lang="ru-RU" dirty="0" err="1"/>
              <a:t>може</a:t>
            </a:r>
            <a:r>
              <a:rPr lang="ru-RU" dirty="0"/>
              <a:t> </a:t>
            </a:r>
            <a:r>
              <a:rPr lang="ru-RU" dirty="0" err="1"/>
              <a:t>поважати</a:t>
            </a:r>
            <a:r>
              <a:rPr lang="ru-RU" dirty="0"/>
              <a:t>?),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smtClean="0"/>
              <a:t>І </a:t>
            </a:r>
            <a:r>
              <a:rPr lang="ru-RU" dirty="0"/>
              <a:t>стане </a:t>
            </a:r>
            <a:r>
              <a:rPr lang="ru-RU" dirty="0" err="1"/>
              <a:t>чорним</a:t>
            </a:r>
            <a:r>
              <a:rPr lang="ru-RU" dirty="0"/>
              <a:t> небо голубе,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err="1" smtClean="0"/>
              <a:t>Вмиратиме</a:t>
            </a:r>
            <a:r>
              <a:rPr lang="ru-RU" dirty="0" smtClean="0"/>
              <a:t> </a:t>
            </a:r>
            <a:r>
              <a:rPr lang="ru-RU" dirty="0"/>
              <a:t>у муках </a:t>
            </a:r>
            <a:r>
              <a:rPr lang="ru-RU" dirty="0" err="1"/>
              <a:t>рідна</a:t>
            </a:r>
            <a:r>
              <a:rPr lang="ru-RU" dirty="0"/>
              <a:t> </a:t>
            </a:r>
            <a:r>
              <a:rPr lang="ru-RU" dirty="0" err="1"/>
              <a:t>мати</a:t>
            </a:r>
            <a:r>
              <a:rPr lang="ru-RU" dirty="0"/>
              <a:t>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smtClean="0"/>
              <a:t>(</a:t>
            </a:r>
            <a:r>
              <a:rPr lang="ru-RU" dirty="0" err="1"/>
              <a:t>А.Адаменко</a:t>
            </a:r>
            <a:r>
              <a:rPr lang="ru-RU" dirty="0"/>
              <a:t>)</a:t>
            </a:r>
            <a:endParaRPr lang="uk-UA" sz="2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 algn="r">
              <a:buNone/>
            </a:pPr>
            <a:endParaRPr lang="uk-UA" sz="2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8576" y="1638300"/>
            <a:ext cx="7159019" cy="4914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жива вода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711" end="227605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137900" y="2986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46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2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8440" y="218588"/>
            <a:ext cx="10683500" cy="1330812"/>
          </a:xfrm>
        </p:spPr>
        <p:txBody>
          <a:bodyPr/>
          <a:lstStyle/>
          <a:p>
            <a:pPr algn="ctr"/>
            <a:r>
              <a:rPr lang="uk-UA" sz="6000" dirty="0" smtClean="0"/>
              <a:t>Коли </a:t>
            </a:r>
            <a:r>
              <a:rPr lang="uk-UA" sz="6000" dirty="0" err="1" smtClean="0"/>
              <a:t>забув</a:t>
            </a:r>
            <a:r>
              <a:rPr lang="uk-UA" sz="6000" dirty="0" smtClean="0"/>
              <a:t> ти рідну мову</a:t>
            </a:r>
            <a:endParaRPr lang="ru-RU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03057" y="2197100"/>
            <a:ext cx="5774267" cy="4330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3706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800" y="368300"/>
            <a:ext cx="11899900" cy="1130300"/>
          </a:xfrm>
        </p:spPr>
        <p:txBody>
          <a:bodyPr/>
          <a:lstStyle/>
          <a:p>
            <a:pPr algn="ctr"/>
            <a:r>
              <a:rPr lang="uk-UA" sz="3600" dirty="0" smtClean="0"/>
              <a:t>Уривок із вірша В. Баранова «До українців»</a:t>
            </a:r>
            <a:endParaRPr lang="ru-RU" sz="3600" dirty="0"/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238002" y="1995550"/>
            <a:ext cx="11839698" cy="436418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buNone/>
            </a:pPr>
            <a:r>
              <a:rPr lang="ru-RU" sz="2400" dirty="0" smtClean="0"/>
              <a:t>Я запитую в </a:t>
            </a:r>
            <a:r>
              <a:rPr lang="ru-RU" sz="2400" dirty="0"/>
              <a:t>себе, питаю у вас, у людей,</a:t>
            </a:r>
            <a:br>
              <a:rPr lang="ru-RU" sz="2400" dirty="0"/>
            </a:br>
            <a:r>
              <a:rPr lang="ru-RU" sz="2400" dirty="0"/>
              <a:t>Я питаю в </a:t>
            </a:r>
            <a:r>
              <a:rPr lang="ru-RU" sz="2400" dirty="0" err="1"/>
              <a:t>книжок</a:t>
            </a:r>
            <a:r>
              <a:rPr lang="ru-RU" sz="2400" dirty="0"/>
              <a:t>, </a:t>
            </a:r>
            <a:r>
              <a:rPr lang="ru-RU" sz="2400" dirty="0" err="1"/>
              <a:t>роззираюсь</a:t>
            </a:r>
            <a:r>
              <a:rPr lang="ru-RU" sz="2400" dirty="0"/>
              <a:t> на </a:t>
            </a:r>
            <a:r>
              <a:rPr lang="ru-RU" sz="2400" dirty="0" err="1"/>
              <a:t>кожній</a:t>
            </a:r>
            <a:r>
              <a:rPr lang="ru-RU" sz="2400" dirty="0"/>
              <a:t> </a:t>
            </a:r>
            <a:r>
              <a:rPr lang="ru-RU" sz="2400" dirty="0" err="1"/>
              <a:t>сторінці</a:t>
            </a:r>
            <a:r>
              <a:rPr lang="ru-RU" sz="2400" dirty="0"/>
              <a:t>:</a:t>
            </a:r>
            <a:br>
              <a:rPr lang="ru-RU" sz="2400" dirty="0"/>
            </a:br>
            <a:r>
              <a:rPr lang="ru-RU" sz="2400" dirty="0"/>
              <a:t>Де той </a:t>
            </a:r>
            <a:r>
              <a:rPr lang="ru-RU" sz="2400" dirty="0" err="1"/>
              <a:t>рік</a:t>
            </a:r>
            <a:r>
              <a:rPr lang="ru-RU" sz="2400" dirty="0"/>
              <a:t>, де той проклятий </a:t>
            </a:r>
            <a:r>
              <a:rPr lang="ru-RU" sz="2400" dirty="0" err="1"/>
              <a:t>тиждень</a:t>
            </a:r>
            <a:r>
              <a:rPr lang="ru-RU" sz="2400" dirty="0"/>
              <a:t> і день,</a:t>
            </a:r>
            <a:br>
              <a:rPr lang="ru-RU" sz="2400" dirty="0"/>
            </a:br>
            <a:r>
              <a:rPr lang="ru-RU" sz="2400" dirty="0"/>
              <a:t>Коли ми, </a:t>
            </a:r>
            <a:r>
              <a:rPr lang="ru-RU" sz="2400" dirty="0" err="1"/>
              <a:t>українці</a:t>
            </a:r>
            <a:r>
              <a:rPr lang="ru-RU" sz="2400" dirty="0"/>
              <a:t>, </a:t>
            </a:r>
            <a:r>
              <a:rPr lang="ru-RU" sz="2400" dirty="0" err="1"/>
              <a:t>забули</a:t>
            </a:r>
            <a:r>
              <a:rPr lang="ru-RU" sz="2400" dirty="0"/>
              <a:t>, </a:t>
            </a:r>
            <a:r>
              <a:rPr lang="ru-RU" sz="2400" dirty="0" err="1"/>
              <a:t>що</a:t>
            </a:r>
            <a:r>
              <a:rPr lang="ru-RU" sz="2400" dirty="0"/>
              <a:t> ми </a:t>
            </a:r>
            <a:r>
              <a:rPr lang="ru-RU" sz="2400" dirty="0" err="1"/>
              <a:t>українці</a:t>
            </a:r>
            <a:r>
              <a:rPr lang="ru-RU" sz="2400" dirty="0"/>
              <a:t>?</a:t>
            </a:r>
          </a:p>
          <a:p>
            <a:pPr marL="0" indent="0" algn="ctr" fontAlgn="base">
              <a:buNone/>
            </a:pPr>
            <a:r>
              <a:rPr lang="ru-RU" sz="2400" dirty="0"/>
              <a:t>І </a:t>
            </a:r>
            <a:r>
              <a:rPr lang="ru-RU" sz="2400" dirty="0" err="1"/>
              <a:t>що</a:t>
            </a:r>
            <a:r>
              <a:rPr lang="ru-RU" sz="2400" dirty="0"/>
              <a:t> є в нас душа, </a:t>
            </a:r>
            <a:r>
              <a:rPr lang="ru-RU" sz="2400" dirty="0" err="1"/>
              <a:t>повна</a:t>
            </a:r>
            <a:r>
              <a:rPr lang="ru-RU" sz="2400" dirty="0"/>
              <a:t> </a:t>
            </a:r>
            <a:r>
              <a:rPr lang="ru-RU" sz="2400" dirty="0" err="1"/>
              <a:t>власних</a:t>
            </a:r>
            <a:r>
              <a:rPr lang="ru-RU" sz="2400" dirty="0"/>
              <a:t> </a:t>
            </a:r>
            <a:r>
              <a:rPr lang="ru-RU" sz="2400" dirty="0" err="1"/>
              <a:t>чеснот</a:t>
            </a:r>
            <a:r>
              <a:rPr lang="ru-RU" sz="2400" dirty="0"/>
              <a:t> і щедрот,</a:t>
            </a:r>
            <a:br>
              <a:rPr lang="ru-RU" sz="2400" dirty="0"/>
            </a:br>
            <a:r>
              <a:rPr lang="ru-RU" sz="2400" dirty="0"/>
              <a:t>І </a:t>
            </a:r>
            <a:r>
              <a:rPr lang="ru-RU" sz="2400" dirty="0" err="1"/>
              <a:t>що</a:t>
            </a:r>
            <a:r>
              <a:rPr lang="ru-RU" sz="2400" dirty="0"/>
              <a:t> є у нас дума, яка </a:t>
            </a:r>
            <a:r>
              <a:rPr lang="ru-RU" sz="2400" dirty="0" err="1"/>
              <a:t>ще</a:t>
            </a:r>
            <a:r>
              <a:rPr lang="ru-RU" sz="2400" dirty="0"/>
              <a:t> од </a:t>
            </a:r>
            <a:r>
              <a:rPr lang="ru-RU" sz="2400" dirty="0" err="1"/>
              <a:t>Байди</a:t>
            </a:r>
            <a:r>
              <a:rPr lang="ru-RU" sz="2400" dirty="0"/>
              <a:t> нам </a:t>
            </a:r>
            <a:r>
              <a:rPr lang="ru-RU" sz="2400" dirty="0" err="1"/>
              <a:t>в’ється</a:t>
            </a:r>
            <a:r>
              <a:rPr lang="ru-RU" sz="2400" dirty="0"/>
              <a:t>,</a:t>
            </a:r>
            <a:br>
              <a:rPr lang="ru-RU" sz="2400" dirty="0"/>
            </a:br>
            <a:r>
              <a:rPr lang="ru-RU" sz="2400" dirty="0"/>
              <a:t>І </a:t>
            </a:r>
            <a:r>
              <a:rPr lang="ru-RU" sz="2400" dirty="0" err="1"/>
              <a:t>що</a:t>
            </a:r>
            <a:r>
              <a:rPr lang="ru-RU" sz="2400" dirty="0"/>
              <a:t> ми на </a:t>
            </a:r>
            <a:r>
              <a:rPr lang="ru-RU" sz="2400" dirty="0" err="1"/>
              <a:t>Вкраїні</a:t>
            </a:r>
            <a:r>
              <a:rPr lang="ru-RU" sz="2400" dirty="0"/>
              <a:t> – таки </a:t>
            </a:r>
            <a:r>
              <a:rPr lang="ru-RU" sz="2400" dirty="0" err="1"/>
              <a:t>український</a:t>
            </a:r>
            <a:r>
              <a:rPr lang="ru-RU" sz="2400" dirty="0"/>
              <a:t> народ,</a:t>
            </a:r>
            <a:br>
              <a:rPr lang="ru-RU" sz="2400" dirty="0"/>
            </a:br>
            <a:r>
              <a:rPr lang="ru-RU" sz="2400" dirty="0"/>
              <a:t>А не просто </a:t>
            </a:r>
            <a:r>
              <a:rPr lang="ru-RU" sz="2400" dirty="0" err="1"/>
              <a:t>населення</a:t>
            </a:r>
            <a:r>
              <a:rPr lang="ru-RU" sz="2400" dirty="0"/>
              <a:t>, як </a:t>
            </a:r>
            <a:r>
              <a:rPr lang="ru-RU" sz="2400" dirty="0" err="1"/>
              <a:t>це</a:t>
            </a:r>
            <a:r>
              <a:rPr lang="ru-RU" sz="2400" dirty="0"/>
              <a:t> у </a:t>
            </a:r>
            <a:r>
              <a:rPr lang="ru-RU" sz="2400" dirty="0" err="1"/>
              <a:t>звітах</a:t>
            </a:r>
            <a:r>
              <a:rPr lang="ru-RU" sz="2400" dirty="0"/>
              <a:t> </a:t>
            </a:r>
            <a:r>
              <a:rPr lang="ru-RU" sz="2400" dirty="0" err="1" smtClean="0"/>
              <a:t>дається</a:t>
            </a:r>
            <a:r>
              <a:rPr lang="ru-RU" sz="2400" dirty="0" smtClean="0"/>
              <a:t>.</a:t>
            </a:r>
          </a:p>
          <a:p>
            <a:pPr marL="0" indent="0" algn="ctr" fontAlgn="base">
              <a:buNone/>
            </a:pPr>
            <a:r>
              <a:rPr lang="ru-RU" sz="2400" dirty="0" smtClean="0"/>
              <a:t>І 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err="1"/>
              <a:t>хміль</a:t>
            </a:r>
            <a:r>
              <a:rPr lang="ru-RU" sz="2400" dirty="0"/>
              <a:t> наш – у </a:t>
            </a:r>
            <a:r>
              <a:rPr lang="ru-RU" sz="2400" dirty="0" err="1"/>
              <a:t>пісні</a:t>
            </a:r>
            <a:r>
              <a:rPr lang="ru-RU" sz="2400" dirty="0"/>
              <a:t>, а не у </a:t>
            </a:r>
            <a:r>
              <a:rPr lang="ru-RU" sz="2400" dirty="0" err="1"/>
              <a:t>барилах</a:t>
            </a:r>
            <a:r>
              <a:rPr lang="ru-RU" sz="2400" dirty="0"/>
              <a:t> вина.</a:t>
            </a:r>
            <a:br>
              <a:rPr lang="ru-RU" sz="2400" dirty="0"/>
            </a:br>
            <a:r>
              <a:rPr lang="ru-RU" sz="2400" dirty="0"/>
              <a:t>І 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err="1"/>
              <a:t>щедрість</a:t>
            </a:r>
            <a:r>
              <a:rPr lang="ru-RU" sz="2400" dirty="0"/>
              <a:t> – в </a:t>
            </a:r>
            <a:r>
              <a:rPr lang="ru-RU" sz="2400" dirty="0" err="1"/>
              <a:t>серцях</a:t>
            </a:r>
            <a:r>
              <a:rPr lang="ru-RU" sz="2400" dirty="0"/>
              <a:t>, а не </a:t>
            </a:r>
            <a:r>
              <a:rPr lang="ru-RU" sz="2400" dirty="0" err="1"/>
              <a:t>лиш</a:t>
            </a:r>
            <a:r>
              <a:rPr lang="ru-RU" sz="2400" dirty="0"/>
              <a:t> у </a:t>
            </a:r>
            <a:r>
              <a:rPr lang="ru-RU" sz="2400" dirty="0" err="1" smtClean="0"/>
              <a:t>крамничних</a:t>
            </a:r>
            <a:r>
              <a:rPr lang="ru-RU" sz="2400" dirty="0" smtClean="0"/>
              <a:t> </a:t>
            </a:r>
            <a:r>
              <a:rPr lang="ru-RU" sz="2400" dirty="0" err="1"/>
              <a:t>вітринах</a:t>
            </a:r>
            <a:r>
              <a:rPr lang="ru-RU" sz="2400" dirty="0"/>
              <a:t>.</a:t>
            </a:r>
            <a:br>
              <a:rPr lang="ru-RU" sz="2400" dirty="0"/>
            </a:br>
            <a:r>
              <a:rPr lang="ru-RU" sz="2400" dirty="0"/>
              <a:t>І </a:t>
            </a:r>
            <a:r>
              <a:rPr lang="ru-RU" sz="2400" dirty="0" err="1"/>
              <a:t>що</a:t>
            </a:r>
            <a:r>
              <a:rPr lang="ru-RU" sz="2400" dirty="0"/>
              <a:t> є у нас </a:t>
            </a:r>
            <a:r>
              <a:rPr lang="ru-RU" sz="2400" dirty="0" err="1"/>
              <a:t>мова</a:t>
            </a:r>
            <a:r>
              <a:rPr lang="ru-RU" sz="2400" dirty="0"/>
              <a:t>, і 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err="1"/>
              <a:t>українська</a:t>
            </a:r>
            <a:r>
              <a:rPr lang="ru-RU" sz="2400" dirty="0"/>
              <a:t> вона,</a:t>
            </a:r>
            <a:br>
              <a:rPr lang="ru-RU" sz="2400" dirty="0"/>
            </a:br>
            <a:r>
              <a:rPr lang="ru-RU" sz="2400" dirty="0"/>
              <a:t>Без </a:t>
            </a:r>
            <a:r>
              <a:rPr lang="ru-RU" sz="2400" dirty="0" err="1"/>
              <a:t>якої</a:t>
            </a:r>
            <a:r>
              <a:rPr lang="ru-RU" sz="2400" dirty="0"/>
              <a:t> наш край – </a:t>
            </a:r>
            <a:r>
              <a:rPr lang="ru-RU" sz="2400" dirty="0" err="1"/>
              <a:t>територія</a:t>
            </a:r>
            <a:r>
              <a:rPr lang="ru-RU" sz="2400" dirty="0"/>
              <a:t>, а не </a:t>
            </a:r>
            <a:r>
              <a:rPr lang="ru-RU" sz="2400" dirty="0" err="1"/>
              <a:t>Вкраїна</a:t>
            </a:r>
            <a:r>
              <a:rPr lang="ru-RU" sz="2400" dirty="0"/>
              <a:t>.</a:t>
            </a:r>
          </a:p>
          <a:p>
            <a:pPr marL="0" indent="0" algn="ctr">
              <a:buNone/>
            </a:pPr>
            <a:endParaRPr lang="uk-UA" sz="2400" b="1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045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7200" dirty="0" smtClean="0"/>
              <a:t>Катерина </a:t>
            </a:r>
            <a:r>
              <a:rPr lang="ru-RU" sz="7200" dirty="0" err="1" smtClean="0"/>
              <a:t>Мотрич</a:t>
            </a:r>
            <a:endParaRPr lang="ru-RU" sz="7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9700" y="1989138"/>
            <a:ext cx="3696426" cy="486886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749" y="1989138"/>
            <a:ext cx="3631371" cy="486886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Masaji Watanabe - Фонова музика для читанн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971903" y="6124302"/>
            <a:ext cx="524691" cy="524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32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2821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9700" y="447188"/>
            <a:ext cx="10571998" cy="970450"/>
          </a:xfrm>
        </p:spPr>
        <p:txBody>
          <a:bodyPr/>
          <a:lstStyle/>
          <a:p>
            <a:r>
              <a:rPr lang="uk-UA" sz="6000" dirty="0" smtClean="0"/>
              <a:t>Рефлексія</a:t>
            </a:r>
            <a:endParaRPr lang="ru-RU" sz="6000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0" y="1998619"/>
            <a:ext cx="11849099" cy="458974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Що найбільше запам’яталося вам на </a:t>
            </a:r>
            <a:r>
              <a:rPr lang="uk-UA" sz="36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уроці</a:t>
            </a:r>
            <a:r>
              <a:rPr lang="uk-UA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uk-UA" sz="36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endParaRPr lang="en-US" sz="36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uk-UA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Що нового почерпнули з повідомлень учнів </a:t>
            </a:r>
            <a:r>
              <a:rPr lang="uk-UA" sz="36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та </a:t>
            </a:r>
            <a:r>
              <a:rPr lang="uk-UA" sz="36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вчителя</a:t>
            </a:r>
            <a:r>
              <a:rPr lang="en-US" sz="36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uk-UA" sz="36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endParaRPr lang="en-US" sz="36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uk-UA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Чого б самі побажали Україні та українській мові сьогодні</a:t>
            </a:r>
            <a:r>
              <a:rPr lang="en-US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uk-UA" sz="36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3858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6255" y="447187"/>
            <a:ext cx="11839698" cy="1274735"/>
          </a:xfrm>
        </p:spPr>
        <p:txBody>
          <a:bodyPr/>
          <a:lstStyle/>
          <a:p>
            <a:pPr algn="ctr"/>
            <a:r>
              <a:rPr lang="uk-UA" sz="7200" dirty="0" smtClean="0"/>
              <a:t>Домашнє завдання </a:t>
            </a:r>
            <a:endParaRPr lang="ru-RU" sz="7200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66255" y="2719450"/>
            <a:ext cx="11839698" cy="436418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60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Знайти і підготувати виразне читання віршів про мову, уміти коментувати</a:t>
            </a:r>
          </a:p>
        </p:txBody>
      </p:sp>
    </p:spTree>
    <p:extLst>
      <p:ext uri="{BB962C8B-B14F-4D97-AF65-F5344CB8AC3E}">
        <p14:creationId xmlns:p14="http://schemas.microsoft.com/office/powerpoint/2010/main" val="181786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6293921" y="2599509"/>
            <a:ext cx="5751615" cy="397942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uk-UA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Мова рідна, живи в ріднім домі</a:t>
            </a:r>
          </a:p>
          <a:p>
            <a:pPr marL="0" indent="0" algn="r">
              <a:buNone/>
            </a:pPr>
            <a:r>
              <a:rPr lang="uk-UA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Крізь зболений час і духовні руїни.</a:t>
            </a:r>
          </a:p>
          <a:p>
            <a:pPr marL="0" indent="0" algn="r">
              <a:buNone/>
            </a:pPr>
            <a:r>
              <a:rPr lang="uk-UA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Вертайсь, рідна мово,</a:t>
            </a:r>
          </a:p>
          <a:p>
            <a:pPr marL="0" indent="0" algn="r">
              <a:buNone/>
            </a:pPr>
            <a:r>
              <a:rPr lang="uk-UA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 серце народу,</a:t>
            </a:r>
          </a:p>
          <a:p>
            <a:pPr marL="0" indent="0" algn="r">
              <a:buNone/>
            </a:pPr>
            <a:r>
              <a:rPr lang="uk-UA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 душу Вкраїни…</a:t>
            </a:r>
          </a:p>
          <a:p>
            <a:pPr marL="0" indent="0" algn="r">
              <a:buNone/>
            </a:pPr>
            <a:r>
              <a:rPr lang="uk-UA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О. Олесь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b="16921"/>
          <a:stretch/>
        </p:blipFill>
        <p:spPr>
          <a:xfrm>
            <a:off x="554861" y="2341480"/>
            <a:ext cx="3743325" cy="439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40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025" y="0"/>
            <a:ext cx="11815948" cy="1781299"/>
          </a:xfrm>
        </p:spPr>
        <p:txBody>
          <a:bodyPr/>
          <a:lstStyle/>
          <a:p>
            <a:pPr algn="ctr"/>
            <a:r>
              <a:rPr lang="uk-UA" sz="4400" dirty="0" smtClean="0"/>
              <a:t>Молитва до мови Тараса Петриненка «Господи, помилуй нас!»</a:t>
            </a:r>
            <a:endParaRPr lang="ru-RU" sz="4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141" y="1911928"/>
            <a:ext cx="7913716" cy="4946072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02395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ukrlib.com.ua/my/images/full/skovoroda-hryhoriy-savych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892" y="3575579"/>
            <a:ext cx="2500131" cy="320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vidomosti-ua.com/photo/original-143815309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958" y="361688"/>
            <a:ext cx="4453767" cy="250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sevmb.com/spaw2/uploads/images/Itdxtyrj%20gjhnht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531" y="181194"/>
            <a:ext cx="2591133" cy="3394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2.bp.blogspot.com/-GOg0vVWKF44/Vs2TPI87e3I/AAAAAAAAF4s/imieFljr3xg/s1600/8935489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730" y="3593200"/>
            <a:ext cx="2769601" cy="3183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fakty.ua/photos/article/14/16/14164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55" y="361688"/>
            <a:ext cx="3320172" cy="250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lutsk.me/images/0/558/oksana-zabuzhk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26" y="3329517"/>
            <a:ext cx="2917235" cy="332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litua.org/biography/oliynik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2522" y="3329517"/>
            <a:ext cx="2859203" cy="332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999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504" y="95002"/>
            <a:ext cx="11851574" cy="1733797"/>
          </a:xfrm>
        </p:spPr>
        <p:txBody>
          <a:bodyPr/>
          <a:lstStyle/>
          <a:p>
            <a:pPr algn="ctr"/>
            <a:r>
              <a:rPr lang="uk-UA" sz="5400" dirty="0"/>
              <a:t>Малкович </a:t>
            </a:r>
            <a:r>
              <a:rPr lang="uk-UA" sz="5400" dirty="0" smtClean="0"/>
              <a:t>Іван Антонович</a:t>
            </a:r>
            <a:br>
              <a:rPr lang="uk-UA" sz="5400" dirty="0" smtClean="0"/>
            </a:br>
            <a:r>
              <a:rPr lang="uk-UA" sz="5400" dirty="0" smtClean="0"/>
              <a:t>(нар. 10 травня 1961 р.)</a:t>
            </a:r>
            <a:endParaRPr lang="ru-RU" sz="5400" dirty="0"/>
          </a:p>
        </p:txBody>
      </p:sp>
      <p:pic>
        <p:nvPicPr>
          <p:cNvPr id="1028" name="Picture 4" descr="http://www.ukrlib.com.ua/my/images/full/malkovych-ivan-antonovych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496" y="2215783"/>
            <a:ext cx="3563670" cy="4457737"/>
          </a:xfrm>
          <a:prstGeom prst="round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beyond.ua/sites/default/files/persons/ivan_malkovyc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862" y="2215783"/>
            <a:ext cx="6659090" cy="4457737"/>
          </a:xfrm>
          <a:prstGeom prst="round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51862" y="6163295"/>
            <a:ext cx="1113312" cy="51022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2" name="Picture 8" descr="https://upload.wikimedia.org/wikipedia/uk/thumb/5/5a/Ababa.svg/400px-Ababa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862" y="6044869"/>
            <a:ext cx="3810000" cy="62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646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890" y="-95002"/>
            <a:ext cx="10788232" cy="1828061"/>
          </a:xfrm>
        </p:spPr>
        <p:txBody>
          <a:bodyPr/>
          <a:lstStyle/>
          <a:p>
            <a:pPr algn="ctr"/>
            <a:r>
              <a:rPr lang="uk-UA" dirty="0" smtClean="0"/>
              <a:t>«Снігова королева»</a:t>
            </a:r>
            <a:r>
              <a:rPr lang="uk-UA" dirty="0"/>
              <a:t> Ганс Крістіан </a:t>
            </a:r>
            <a:r>
              <a:rPr lang="uk-UA" dirty="0" smtClean="0"/>
              <a:t>Андерсен</a:t>
            </a:r>
            <a:endParaRPr lang="ru-RU" dirty="0"/>
          </a:p>
        </p:txBody>
      </p:sp>
      <p:pic>
        <p:nvPicPr>
          <p:cNvPr id="3074" name="Picture 2" descr="http://img.yakaboo.ua/media/catalog/product/3/6/361219_960174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00" y="2208071"/>
            <a:ext cx="3833252" cy="464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knigovo.org.ua/images/product_images/popup_images/16992_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5184" y="1952840"/>
            <a:ext cx="5036211" cy="4905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9572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5707"/>
            <a:ext cx="11970328" cy="1638793"/>
          </a:xfrm>
        </p:spPr>
        <p:txBody>
          <a:bodyPr/>
          <a:lstStyle/>
          <a:p>
            <a:pPr algn="ctr"/>
            <a:r>
              <a:rPr lang="uk-UA" dirty="0" smtClean="0"/>
              <a:t>Іван Малкович «Напучування сільського вчителя»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68300" y="1828800"/>
            <a:ext cx="13360400" cy="3439390"/>
          </a:xfrm>
          <a:prstGeom prst="rect">
            <a:avLst/>
          </a:prstGeom>
        </p:spPr>
        <p:txBody>
          <a:bodyPr numCol="2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ru-RU" sz="2000" b="1" dirty="0" smtClean="0"/>
              <a:t>Хай </a:t>
            </a:r>
            <a:r>
              <a:rPr lang="ru-RU" sz="2000" b="1" dirty="0" err="1"/>
              <a:t>це</a:t>
            </a:r>
            <a:r>
              <a:rPr lang="ru-RU" sz="2000" b="1" dirty="0"/>
              <a:t>, </a:t>
            </a:r>
            <a:r>
              <a:rPr lang="ru-RU" sz="2000" b="1" dirty="0" err="1"/>
              <a:t>можливо</a:t>
            </a:r>
            <a:r>
              <a:rPr lang="ru-RU" sz="2000" b="1" dirty="0"/>
              <a:t>, і не </a:t>
            </a:r>
            <a:r>
              <a:rPr lang="ru-RU" sz="2000" b="1" dirty="0" err="1"/>
              <a:t>найсуттєвіше</a:t>
            </a:r>
            <a:r>
              <a:rPr lang="ru-RU" sz="2000" b="1" dirty="0"/>
              <a:t>,</a:t>
            </a:r>
            <a:br>
              <a:rPr lang="ru-RU" sz="2000" b="1" dirty="0"/>
            </a:br>
            <a:r>
              <a:rPr lang="ru-RU" sz="2000" b="1" dirty="0"/>
              <a:t>але </a:t>
            </a:r>
            <a:r>
              <a:rPr lang="ru-RU" sz="2000" b="1" dirty="0" err="1"/>
              <a:t>ти</a:t>
            </a:r>
            <a:r>
              <a:rPr lang="ru-RU" sz="2000" b="1" dirty="0"/>
              <a:t>, </a:t>
            </a:r>
            <a:r>
              <a:rPr lang="ru-RU" sz="2000" b="1" dirty="0" err="1"/>
              <a:t>дитино</a:t>
            </a:r>
            <a:r>
              <a:rPr lang="ru-RU" sz="2000" b="1" dirty="0"/>
              <a:t>,</a:t>
            </a:r>
            <a:br>
              <a:rPr lang="ru-RU" sz="2000" b="1" dirty="0"/>
            </a:br>
            <a:r>
              <a:rPr lang="ru-RU" sz="2000" b="1" dirty="0"/>
              <a:t>покликана </a:t>
            </a:r>
            <a:r>
              <a:rPr lang="ru-RU" sz="2000" b="1" dirty="0" err="1"/>
              <a:t>захищати</a:t>
            </a:r>
            <a:r>
              <a:rPr lang="ru-RU" sz="2000" b="1" dirty="0"/>
              <a:t> </a:t>
            </a:r>
            <a:r>
              <a:rPr lang="ru-RU" sz="2000" b="1" dirty="0" err="1"/>
              <a:t>своїми</a:t>
            </a:r>
            <a:r>
              <a:rPr lang="ru-RU" sz="2000" b="1" dirty="0"/>
              <a:t> </a:t>
            </a:r>
            <a:r>
              <a:rPr lang="ru-RU" sz="2000" b="1" dirty="0" err="1"/>
              <a:t>долоньками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err="1"/>
              <a:t>крихітну</a:t>
            </a:r>
            <a:r>
              <a:rPr lang="ru-RU" sz="2000" b="1" dirty="0"/>
              <a:t> </a:t>
            </a:r>
            <a:r>
              <a:rPr lang="ru-RU" sz="2000" b="1" dirty="0" err="1"/>
              <a:t>свічечку</a:t>
            </a:r>
            <a:r>
              <a:rPr lang="ru-RU" sz="2000" b="1" dirty="0"/>
              <a:t> </a:t>
            </a:r>
            <a:r>
              <a:rPr lang="ru-RU" sz="2000" b="1" dirty="0" err="1"/>
              <a:t>букви</a:t>
            </a:r>
            <a:r>
              <a:rPr lang="ru-RU" sz="2000" b="1" dirty="0"/>
              <a:t> "Ї",</a:t>
            </a:r>
            <a:br>
              <a:rPr lang="ru-RU" sz="2000" b="1" dirty="0"/>
            </a:br>
            <a:r>
              <a:rPr lang="ru-RU" sz="2000" b="1" dirty="0"/>
              <a:t>а </a:t>
            </a:r>
            <a:r>
              <a:rPr lang="ru-RU" sz="2000" b="1" dirty="0" err="1"/>
              <a:t>також</a:t>
            </a:r>
            <a:r>
              <a:rPr lang="ru-RU" sz="2000" b="1" dirty="0"/>
              <a:t>,</a:t>
            </a:r>
            <a:br>
              <a:rPr lang="ru-RU" sz="2000" b="1" dirty="0"/>
            </a:br>
            <a:r>
              <a:rPr lang="ru-RU" sz="2000" b="1" dirty="0" err="1"/>
              <a:t>витягнувшись</a:t>
            </a:r>
            <a:r>
              <a:rPr lang="ru-RU" sz="2000" b="1" dirty="0"/>
              <a:t> на пальчиках,</a:t>
            </a:r>
            <a:br>
              <a:rPr lang="ru-RU" sz="2000" b="1" dirty="0"/>
            </a:br>
            <a:r>
              <a:rPr lang="ru-RU" sz="2000" b="1" dirty="0" err="1"/>
              <a:t>оберігати</a:t>
            </a:r>
            <a:r>
              <a:rPr lang="ru-RU" sz="2000" b="1" dirty="0"/>
              <a:t> </a:t>
            </a:r>
            <a:r>
              <a:rPr lang="ru-RU" sz="2000" b="1" dirty="0" err="1"/>
              <a:t>місячний</a:t>
            </a:r>
            <a:r>
              <a:rPr lang="ru-RU" sz="2000" b="1" dirty="0"/>
              <a:t> серпик</a:t>
            </a:r>
            <a:br>
              <a:rPr lang="ru-RU" sz="2000" b="1" dirty="0"/>
            </a:br>
            <a:r>
              <a:rPr lang="ru-RU" sz="2000" b="1" dirty="0" err="1"/>
              <a:t>букви</a:t>
            </a:r>
            <a:r>
              <a:rPr lang="ru-RU" sz="2000" b="1" dirty="0"/>
              <a:t> "Є",</a:t>
            </a:r>
            <a:br>
              <a:rPr lang="ru-RU" sz="2000" b="1" dirty="0"/>
            </a:br>
            <a:r>
              <a:rPr lang="ru-RU" sz="2000" b="1" dirty="0" err="1"/>
              <a:t>що</a:t>
            </a:r>
            <a:r>
              <a:rPr lang="ru-RU" sz="2000" b="1" dirty="0"/>
              <a:t> </a:t>
            </a:r>
            <a:r>
              <a:rPr lang="ru-RU" sz="2000" b="1" dirty="0" err="1"/>
              <a:t>зрізаний</a:t>
            </a:r>
            <a:r>
              <a:rPr lang="ru-RU" sz="2000" b="1" dirty="0"/>
              <a:t> з неба</a:t>
            </a:r>
            <a:br>
              <a:rPr lang="ru-RU" sz="2000" b="1" dirty="0"/>
            </a:br>
            <a:r>
              <a:rPr lang="ru-RU" sz="2000" b="1" dirty="0"/>
              <a:t>разом </a:t>
            </a:r>
            <a:r>
              <a:rPr lang="ru-RU" sz="2000" b="1" dirty="0" err="1"/>
              <a:t>із</a:t>
            </a:r>
            <a:r>
              <a:rPr lang="ru-RU" sz="2000" b="1" dirty="0"/>
              <a:t> ниточкою.</a:t>
            </a:r>
            <a:br>
              <a:rPr lang="ru-RU" sz="2000" b="1" dirty="0"/>
            </a:br>
            <a:r>
              <a:rPr lang="ru-RU" sz="2000" b="1" dirty="0" err="1"/>
              <a:t>Бо</a:t>
            </a:r>
            <a:r>
              <a:rPr lang="ru-RU" sz="2000" b="1" dirty="0"/>
              <a:t> </a:t>
            </a:r>
            <a:r>
              <a:rPr lang="ru-RU" sz="2000" b="1" dirty="0" err="1"/>
              <a:t>кажуть</a:t>
            </a:r>
            <a:r>
              <a:rPr lang="ru-RU" sz="2000" b="1" dirty="0"/>
              <a:t>, </a:t>
            </a:r>
            <a:r>
              <a:rPr lang="ru-RU" sz="2000" b="1" dirty="0" err="1"/>
              <a:t>дитино</a:t>
            </a:r>
            <a:r>
              <a:rPr lang="ru-RU" sz="2000" b="1" dirty="0"/>
              <a:t>,</a:t>
            </a:r>
            <a:br>
              <a:rPr lang="ru-RU" sz="2000" b="1" dirty="0"/>
            </a:br>
            <a:r>
              <a:rPr lang="ru-RU" sz="2000" b="1" dirty="0" err="1"/>
              <a:t>що</a:t>
            </a:r>
            <a:r>
              <a:rPr lang="ru-RU" sz="2000" b="1" dirty="0"/>
              <a:t> </a:t>
            </a:r>
            <a:r>
              <a:rPr lang="ru-RU" sz="2000" b="1" dirty="0" err="1"/>
              <a:t>мова</a:t>
            </a:r>
            <a:r>
              <a:rPr lang="ru-RU" sz="2000" b="1" dirty="0"/>
              <a:t> наша - </a:t>
            </a:r>
            <a:r>
              <a:rPr lang="ru-RU" sz="2000" b="1" dirty="0" err="1"/>
              <a:t>солов'їна</a:t>
            </a:r>
            <a:r>
              <a:rPr lang="ru-RU" sz="2000" b="1" dirty="0"/>
              <a:t>.</a:t>
            </a:r>
            <a:br>
              <a:rPr lang="ru-RU" sz="2000" b="1" dirty="0"/>
            </a:br>
            <a:r>
              <a:rPr lang="ru-RU" sz="2000" b="1" dirty="0"/>
              <a:t>Правильно </a:t>
            </a:r>
            <a:r>
              <a:rPr lang="ru-RU" sz="2000" b="1" dirty="0" err="1"/>
              <a:t>кажуть</a:t>
            </a:r>
            <a:r>
              <a:rPr lang="ru-RU" sz="2000" b="1" dirty="0"/>
              <a:t>.</a:t>
            </a:r>
            <a:br>
              <a:rPr lang="ru-RU" sz="2000" b="1" dirty="0"/>
            </a:br>
            <a:r>
              <a:rPr lang="ru-RU" sz="2000" b="1" dirty="0"/>
              <a:t>Але </a:t>
            </a:r>
            <a:r>
              <a:rPr lang="ru-RU" sz="2000" b="1" dirty="0" err="1"/>
              <a:t>затям</a:t>
            </a:r>
            <a:r>
              <a:rPr lang="ru-RU" sz="2000" b="1" dirty="0"/>
              <a:t> </a:t>
            </a:r>
            <a:r>
              <a:rPr lang="ru-RU" sz="2000" b="1" dirty="0" err="1"/>
              <a:t>собі</a:t>
            </a:r>
            <a:r>
              <a:rPr lang="ru-RU" sz="2000" b="1" dirty="0"/>
              <a:t>,</a:t>
            </a:r>
            <a:br>
              <a:rPr lang="ru-RU" sz="2000" b="1" dirty="0"/>
            </a:br>
            <a:r>
              <a:rPr lang="ru-RU" sz="2000" b="1" dirty="0" err="1"/>
              <a:t>що</a:t>
            </a:r>
            <a:r>
              <a:rPr lang="ru-RU" sz="2000" b="1" dirty="0"/>
              <a:t> колись</a:t>
            </a:r>
            <a:br>
              <a:rPr lang="ru-RU" sz="2000" b="1" dirty="0"/>
            </a:br>
            <a:r>
              <a:rPr lang="ru-RU" sz="2000" b="1" dirty="0" err="1"/>
              <a:t>можуть</a:t>
            </a:r>
            <a:r>
              <a:rPr lang="ru-RU" sz="2000" b="1" dirty="0"/>
              <a:t> </a:t>
            </a:r>
            <a:r>
              <a:rPr lang="ru-RU" sz="2000" b="1" dirty="0" err="1"/>
              <a:t>настати</a:t>
            </a:r>
            <a:r>
              <a:rPr lang="ru-RU" sz="2000" b="1" dirty="0"/>
              <a:t> і </a:t>
            </a:r>
            <a:r>
              <a:rPr lang="ru-RU" sz="2000" b="1" dirty="0" err="1"/>
              <a:t>такі</a:t>
            </a:r>
            <a:r>
              <a:rPr lang="ru-RU" sz="2000" b="1" dirty="0"/>
              <a:t> </a:t>
            </a:r>
            <a:r>
              <a:rPr lang="ru-RU" sz="2000" b="1" dirty="0" err="1"/>
              <a:t>часи</a:t>
            </a:r>
            <a:r>
              <a:rPr lang="ru-RU" sz="2000" b="1" dirty="0"/>
              <a:t>,</a:t>
            </a:r>
            <a:br>
              <a:rPr lang="ru-RU" sz="2000" b="1" dirty="0"/>
            </a:br>
            <a:r>
              <a:rPr lang="ru-RU" sz="2000" b="1" dirty="0"/>
              <a:t>коли </a:t>
            </a:r>
            <a:r>
              <a:rPr lang="ru-RU" sz="2000" b="1" dirty="0" err="1"/>
              <a:t>нашої</a:t>
            </a:r>
            <a:r>
              <a:rPr lang="ru-RU" sz="2000" b="1" dirty="0"/>
              <a:t> </a:t>
            </a:r>
            <a:r>
              <a:rPr lang="ru-RU" sz="2000" b="1" dirty="0" err="1"/>
              <a:t>мови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>не буде </a:t>
            </a:r>
            <a:r>
              <a:rPr lang="ru-RU" sz="2000" b="1" dirty="0" err="1"/>
              <a:t>пам'ятати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err="1"/>
              <a:t>навіть</a:t>
            </a:r>
            <a:r>
              <a:rPr lang="ru-RU" sz="2000" b="1" dirty="0"/>
              <a:t> </a:t>
            </a:r>
            <a:r>
              <a:rPr lang="ru-RU" sz="2000" b="1" dirty="0" err="1"/>
              <a:t>найменший</a:t>
            </a:r>
            <a:r>
              <a:rPr lang="ru-RU" sz="2000" b="1" dirty="0"/>
              <a:t> соловейко.</a:t>
            </a:r>
            <a:br>
              <a:rPr lang="ru-RU" sz="2000" b="1" dirty="0"/>
            </a:br>
            <a:r>
              <a:rPr lang="ru-RU" sz="2000" b="1" dirty="0"/>
              <a:t>Тому не </a:t>
            </a:r>
            <a:r>
              <a:rPr lang="ru-RU" sz="2000" b="1" dirty="0" err="1"/>
              <a:t>можна</a:t>
            </a:r>
            <a:r>
              <a:rPr lang="ru-RU" sz="2000" b="1" dirty="0"/>
              <a:t> </a:t>
            </a:r>
            <a:r>
              <a:rPr lang="ru-RU" sz="2000" b="1" dirty="0" err="1"/>
              <a:t>покладатися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err="1"/>
              <a:t>тільки</a:t>
            </a:r>
            <a:r>
              <a:rPr lang="ru-RU" sz="2000" b="1" dirty="0"/>
              <a:t> на </a:t>
            </a:r>
            <a:r>
              <a:rPr lang="ru-RU" sz="2000" b="1" dirty="0" err="1"/>
              <a:t>солов'їв</a:t>
            </a:r>
            <a:r>
              <a:rPr lang="ru-RU" sz="2000" b="1" dirty="0"/>
              <a:t>,</a:t>
            </a:r>
            <a:br>
              <a:rPr lang="ru-RU" sz="2000" b="1" dirty="0"/>
            </a:br>
            <a:r>
              <a:rPr lang="ru-RU" sz="2000" b="1" dirty="0" err="1"/>
              <a:t>дитино</a:t>
            </a:r>
            <a:r>
              <a:rPr lang="ru-RU" sz="2000" b="1" dirty="0"/>
              <a:t>.</a:t>
            </a:r>
            <a:endParaRPr lang="uk-UA" sz="20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5839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37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3132" y="118753"/>
            <a:ext cx="11720946" cy="1341911"/>
          </a:xfrm>
        </p:spPr>
        <p:txBody>
          <a:bodyPr/>
          <a:lstStyle/>
          <a:p>
            <a:pPr algn="ctr"/>
            <a:r>
              <a:rPr lang="uk-UA" sz="4800" dirty="0" smtClean="0"/>
              <a:t>Я прошу вас відповісти на питання:</a:t>
            </a:r>
            <a:endParaRPr lang="ru-RU" sz="4800" dirty="0"/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-31668" y="1767279"/>
            <a:ext cx="11938658" cy="527858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sz="2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  Які почуття виникли у вас під час прослуховування</a:t>
            </a:r>
            <a:r>
              <a:rPr lang="ru-RU" sz="2600" b="1" dirty="0"/>
              <a:t>?</a:t>
            </a:r>
            <a:endParaRPr lang="uk-UA" sz="26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uk-UA" sz="2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  Який колір переважав у вашій уяві</a:t>
            </a:r>
            <a:r>
              <a:rPr lang="ru-RU" sz="2600" b="1" dirty="0"/>
              <a:t>?</a:t>
            </a:r>
            <a:endParaRPr lang="uk-UA" sz="26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uk-UA" sz="2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  Як ви вважаєте, який тип цього вірша?</a:t>
            </a:r>
          </a:p>
          <a:p>
            <a:pPr marL="0" indent="0">
              <a:buNone/>
            </a:pPr>
            <a:r>
              <a:rPr lang="en-US" sz="2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  </a:t>
            </a:r>
            <a:r>
              <a:rPr lang="uk-UA" sz="2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Визначте  тему, ідею, проблему вірша.</a:t>
            </a:r>
          </a:p>
          <a:p>
            <a:pPr marL="0" indent="0">
              <a:buNone/>
            </a:pPr>
            <a:r>
              <a:rPr lang="uk-UA" sz="2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  За допомогою яких художніх засобів досягається розкрити даної проблеми</a:t>
            </a:r>
            <a:r>
              <a:rPr lang="ru-RU" sz="2600" b="1" dirty="0"/>
              <a:t>?</a:t>
            </a:r>
            <a:endParaRPr lang="uk-UA" sz="26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uk-UA" sz="2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  Чому автор саме говорить про букви Ї та Є</a:t>
            </a:r>
            <a:r>
              <a:rPr lang="en-US" sz="2600" b="1" dirty="0"/>
              <a:t>?</a:t>
            </a:r>
            <a:r>
              <a:rPr lang="uk-UA" sz="2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Що вони символізують</a:t>
            </a:r>
            <a:r>
              <a:rPr lang="ru-RU" sz="2600" b="1" dirty="0" smtClean="0"/>
              <a:t>?</a:t>
            </a:r>
            <a:endParaRPr lang="en-US" sz="2600" b="1" dirty="0" smtClean="0"/>
          </a:p>
          <a:p>
            <a:pPr marL="0" indent="0">
              <a:buNone/>
            </a:pPr>
            <a:r>
              <a:rPr lang="en-US" sz="2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  <a:r>
              <a:rPr lang="uk-UA" sz="2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 Висловіть власні роздуми, навіяні прочитаним віршем.</a:t>
            </a:r>
          </a:p>
          <a:p>
            <a:pPr marL="0" indent="0">
              <a:buNone/>
            </a:pPr>
            <a:r>
              <a:rPr lang="uk-UA" sz="2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8.  Визначте власну роль у збереженні та функціонуванні рідної мови.</a:t>
            </a:r>
          </a:p>
          <a:p>
            <a:pPr marL="457200" indent="-457200" algn="r">
              <a:buFont typeface="+mj-lt"/>
              <a:buAutoNum type="arabicPeriod"/>
            </a:pPr>
            <a:endParaRPr lang="uk-UA" sz="32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 algn="r">
              <a:buNone/>
            </a:pPr>
            <a:endParaRPr lang="uk-UA" sz="2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2168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turmandry.com.ua/tm/wp-content/uploads/2017/08/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816" y="0"/>
            <a:ext cx="4922899" cy="3522169"/>
          </a:xfrm>
          <a:prstGeom prst="round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uapress.info/content/news/2016/2/119363/big2/3409f6179d22ba4066c42d655a1b0d2214558715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507" y="3522169"/>
            <a:ext cx="7267698" cy="3333750"/>
          </a:xfrm>
          <a:prstGeom prst="round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i.photographers.ua/thumbnails/pictures/28329/800xdsc_62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5008" y="0"/>
            <a:ext cx="5058888" cy="3581693"/>
          </a:xfrm>
          <a:prstGeom prst="round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96361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Цитаты">
  <a:themeElements>
    <a:clrScheme name="Цитаты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Цитаты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Цитаты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TM03457503[[fn=Цитаты]]</Template>
  <TotalTime>696</TotalTime>
  <Words>247</Words>
  <Application>Microsoft Office PowerPoint</Application>
  <PresentationFormat>Произвольный</PresentationFormat>
  <Paragraphs>38</Paragraphs>
  <Slides>16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Цитаты</vt:lpstr>
      <vt:lpstr>Урок-молитва,  присвячений Дню української писемності  ‘‘Боже, Україну збережи…’’  За поезією Івана Малковича  ‘‘Свічечка букви «ї» ’’</vt:lpstr>
      <vt:lpstr>Презентация PowerPoint</vt:lpstr>
      <vt:lpstr>Молитва до мови Тараса Петриненка «Господи, помилуй нас!»</vt:lpstr>
      <vt:lpstr>Презентация PowerPoint</vt:lpstr>
      <vt:lpstr>Малкович Іван Антонович (нар. 10 травня 1961 р.)</vt:lpstr>
      <vt:lpstr>«Снігова королева» Ганс Крістіан Андерсен</vt:lpstr>
      <vt:lpstr>Іван Малкович «Напучування сільського вчителя»</vt:lpstr>
      <vt:lpstr>Я прошу вас відповісти на питання:</vt:lpstr>
      <vt:lpstr>Презентация PowerPoint</vt:lpstr>
      <vt:lpstr>Презентация PowerPoint</vt:lpstr>
      <vt:lpstr>Презентация PowerPoint</vt:lpstr>
      <vt:lpstr>Коли забув ти рідну мову</vt:lpstr>
      <vt:lpstr>Уривок із вірша В. Баранова «До українців»</vt:lpstr>
      <vt:lpstr>Катерина Мотрич</vt:lpstr>
      <vt:lpstr>Рефлексія</vt:lpstr>
      <vt:lpstr>Домашнє завдання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Sergey</dc:creator>
  <cp:lastModifiedBy>DELL</cp:lastModifiedBy>
  <cp:revision>53</cp:revision>
  <dcterms:created xsi:type="dcterms:W3CDTF">2017-11-05T12:34:58Z</dcterms:created>
  <dcterms:modified xsi:type="dcterms:W3CDTF">2017-11-17T08:04:11Z</dcterms:modified>
</cp:coreProperties>
</file>