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gif" ContentType="image/gif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6" r:id="rId2"/>
    <p:sldId id="305" r:id="rId3"/>
    <p:sldId id="268" r:id="rId4"/>
    <p:sldId id="263" r:id="rId5"/>
    <p:sldId id="289" r:id="rId6"/>
    <p:sldId id="288" r:id="rId7"/>
    <p:sldId id="307" r:id="rId8"/>
    <p:sldId id="308" r:id="rId9"/>
    <p:sldId id="256" r:id="rId10"/>
    <p:sldId id="258" r:id="rId11"/>
    <p:sldId id="260" r:id="rId12"/>
    <p:sldId id="269" r:id="rId13"/>
    <p:sldId id="264" r:id="rId14"/>
    <p:sldId id="290" r:id="rId15"/>
    <p:sldId id="265" r:id="rId16"/>
    <p:sldId id="331" r:id="rId17"/>
    <p:sldId id="291" r:id="rId18"/>
    <p:sldId id="292" r:id="rId19"/>
    <p:sldId id="309" r:id="rId20"/>
    <p:sldId id="270" r:id="rId21"/>
    <p:sldId id="277" r:id="rId22"/>
    <p:sldId id="274" r:id="rId23"/>
    <p:sldId id="275" r:id="rId24"/>
    <p:sldId id="273" r:id="rId25"/>
    <p:sldId id="266" r:id="rId26"/>
    <p:sldId id="281" r:id="rId27"/>
    <p:sldId id="283" r:id="rId28"/>
    <p:sldId id="286" r:id="rId29"/>
    <p:sldId id="287" r:id="rId30"/>
    <p:sldId id="284" r:id="rId31"/>
    <p:sldId id="299" r:id="rId32"/>
    <p:sldId id="282" r:id="rId33"/>
    <p:sldId id="298" r:id="rId34"/>
    <p:sldId id="316" r:id="rId35"/>
    <p:sldId id="303" r:id="rId36"/>
    <p:sldId id="304" r:id="rId37"/>
    <p:sldId id="302" r:id="rId38"/>
    <p:sldId id="285" r:id="rId39"/>
    <p:sldId id="293" r:id="rId40"/>
    <p:sldId id="294" r:id="rId41"/>
    <p:sldId id="310" r:id="rId42"/>
    <p:sldId id="317" r:id="rId43"/>
    <p:sldId id="311" r:id="rId44"/>
    <p:sldId id="300" r:id="rId45"/>
    <p:sldId id="318" r:id="rId46"/>
    <p:sldId id="319" r:id="rId47"/>
    <p:sldId id="320" r:id="rId48"/>
    <p:sldId id="321" r:id="rId49"/>
    <p:sldId id="322" r:id="rId50"/>
    <p:sldId id="312" r:id="rId51"/>
    <p:sldId id="323" r:id="rId52"/>
    <p:sldId id="324" r:id="rId53"/>
    <p:sldId id="313" r:id="rId54"/>
    <p:sldId id="326" r:id="rId55"/>
    <p:sldId id="327" r:id="rId56"/>
    <p:sldId id="314" r:id="rId57"/>
    <p:sldId id="295" r:id="rId58"/>
    <p:sldId id="297" r:id="rId59"/>
    <p:sldId id="296" r:id="rId60"/>
    <p:sldId id="328" r:id="rId61"/>
    <p:sldId id="315" r:id="rId62"/>
    <p:sldId id="329" r:id="rId63"/>
    <p:sldId id="330" r:id="rId6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0000FF"/>
    <a:srgbClr val="FF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43" d="100"/>
          <a:sy n="43" d="100"/>
        </p:scale>
        <p:origin x="-2004" y="-7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ECC5106-4D8E-4FC2-AA10-D26D607F644A}" type="doc">
      <dgm:prSet loTypeId="urn:microsoft.com/office/officeart/2005/8/layout/radial1" loCatId="relationship" qsTypeId="urn:microsoft.com/office/officeart/2005/8/quickstyle/simple5" qsCatId="simple" csTypeId="urn:microsoft.com/office/officeart/2005/8/colors/colorful1#1" csCatId="colorful" phldr="1"/>
      <dgm:spPr/>
    </dgm:pt>
    <dgm:pt modelId="{E011BE90-DA7A-4E9F-9115-88492A9AF101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0" i="0" u="none" strike="noStrike" cap="none" normalizeH="0" baseline="0" smtClean="0">
              <a:ln/>
              <a:effectLst/>
              <a:latin typeface="Arial" pitchFamily="34" charset="0"/>
              <a:ea typeface="Times New Roman" pitchFamily="18" charset="0"/>
            </a:rPr>
            <a:t>Зачарована Десна </a:t>
          </a:r>
          <a:endParaRPr kumimoji="0" lang="uk-UA" b="0" i="0" u="none" strike="noStrike" cap="none" normalizeH="0" baseline="0" dirty="0" smtClean="0">
            <a:ln/>
            <a:effectLst/>
            <a:latin typeface="Arial" pitchFamily="34" charset="0"/>
          </a:endParaRPr>
        </a:p>
      </dgm:t>
    </dgm:pt>
    <dgm:pt modelId="{D5D19368-C647-4F14-AF4B-E41DFC1CCB49}" type="parTrans" cxnId="{E474C450-93AD-4E3A-BAA7-EC8964AEE74B}">
      <dgm:prSet/>
      <dgm:spPr/>
      <dgm:t>
        <a:bodyPr/>
        <a:lstStyle/>
        <a:p>
          <a:endParaRPr lang="ru-RU"/>
        </a:p>
      </dgm:t>
    </dgm:pt>
    <dgm:pt modelId="{9369C803-285C-47FA-B70F-CFFE1DA9348F}" type="sibTrans" cxnId="{E474C450-93AD-4E3A-BAA7-EC8964AEE74B}">
      <dgm:prSet/>
      <dgm:spPr/>
      <dgm:t>
        <a:bodyPr/>
        <a:lstStyle/>
        <a:p>
          <a:endParaRPr lang="ru-RU"/>
        </a:p>
      </dgm:t>
    </dgm:pt>
    <dgm:pt modelId="{B707B485-0024-4787-9A12-759E5E3DCB36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0" i="0" u="none" strike="noStrike" cap="none" normalizeH="0" baseline="0" smtClean="0">
              <a:ln/>
              <a:effectLst/>
              <a:latin typeface="Arial" pitchFamily="34" charset="0"/>
              <a:ea typeface="Times New Roman" pitchFamily="18" charset="0"/>
            </a:rPr>
            <a:t> </a:t>
          </a:r>
          <a:endParaRPr kumimoji="0" lang="uk-UA" b="0" i="0" u="none" strike="noStrike" cap="none" normalizeH="0" baseline="0" dirty="0" smtClean="0">
            <a:ln/>
            <a:effectLst/>
            <a:latin typeface="Arial" pitchFamily="34" charset="0"/>
          </a:endParaRPr>
        </a:p>
      </dgm:t>
    </dgm:pt>
    <dgm:pt modelId="{8E2998AC-0669-4B03-B97F-0794C53527D1}" type="parTrans" cxnId="{81BC5AB1-1D3F-4CAD-8A81-48D557E53680}">
      <dgm:prSet/>
      <dgm:spPr/>
      <dgm:t>
        <a:bodyPr/>
        <a:lstStyle/>
        <a:p>
          <a:endParaRPr lang="ru-RU"/>
        </a:p>
      </dgm:t>
    </dgm:pt>
    <dgm:pt modelId="{5B0C7E0E-E266-421A-86CF-EFF06F1245E3}" type="sibTrans" cxnId="{81BC5AB1-1D3F-4CAD-8A81-48D557E53680}">
      <dgm:prSet/>
      <dgm:spPr/>
      <dgm:t>
        <a:bodyPr/>
        <a:lstStyle/>
        <a:p>
          <a:endParaRPr lang="ru-RU"/>
        </a:p>
      </dgm:t>
    </dgm:pt>
    <dgm:pt modelId="{22E7EC47-9630-435B-84D1-BD9B4A65FC9F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uk-UA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endParaRPr>
        </a:p>
      </dgm:t>
    </dgm:pt>
    <dgm:pt modelId="{7B1EAAA7-CD83-4D31-A88E-90E735C80410}" type="parTrans" cxnId="{BD457417-38BA-4553-A00B-87F282757767}">
      <dgm:prSet/>
      <dgm:spPr/>
      <dgm:t>
        <a:bodyPr/>
        <a:lstStyle/>
        <a:p>
          <a:endParaRPr lang="ru-RU"/>
        </a:p>
      </dgm:t>
    </dgm:pt>
    <dgm:pt modelId="{204DB807-C7B7-4307-BA96-088940E2EEAD}" type="sibTrans" cxnId="{BD457417-38BA-4553-A00B-87F282757767}">
      <dgm:prSet/>
      <dgm:spPr/>
      <dgm:t>
        <a:bodyPr/>
        <a:lstStyle/>
        <a:p>
          <a:endParaRPr lang="ru-RU"/>
        </a:p>
      </dgm:t>
    </dgm:pt>
    <dgm:pt modelId="{AE0C73B3-E342-4B90-A203-DBF1B9141F03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uk-UA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endParaRPr>
        </a:p>
      </dgm:t>
    </dgm:pt>
    <dgm:pt modelId="{3DA749CB-BA43-42F7-A667-282D71B1158D}" type="parTrans" cxnId="{18FEF400-1873-4D71-8144-C9FE2F963607}">
      <dgm:prSet/>
      <dgm:spPr/>
      <dgm:t>
        <a:bodyPr/>
        <a:lstStyle/>
        <a:p>
          <a:endParaRPr lang="ru-RU"/>
        </a:p>
      </dgm:t>
    </dgm:pt>
    <dgm:pt modelId="{8B242FB1-DA66-4C76-9B2D-C954145F6701}" type="sibTrans" cxnId="{18FEF400-1873-4D71-8144-C9FE2F963607}">
      <dgm:prSet/>
      <dgm:spPr/>
      <dgm:t>
        <a:bodyPr/>
        <a:lstStyle/>
        <a:p>
          <a:endParaRPr lang="ru-RU"/>
        </a:p>
      </dgm:t>
    </dgm:pt>
    <dgm:pt modelId="{92BCF1B8-18F7-4D1B-9F85-E4429412B623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0" i="0" u="none" strike="noStrike" cap="none" normalizeH="0" baseline="0" smtClean="0">
              <a:ln/>
              <a:effectLst/>
              <a:latin typeface="Arial" pitchFamily="34" charset="0"/>
              <a:ea typeface="Times New Roman" pitchFamily="18" charset="0"/>
            </a:rPr>
            <a:t> </a:t>
          </a:r>
          <a:endParaRPr kumimoji="0" lang="uk-UA" b="0" i="0" u="none" strike="noStrike" cap="none" normalizeH="0" baseline="0" dirty="0" smtClean="0">
            <a:ln/>
            <a:effectLst/>
            <a:latin typeface="Arial" pitchFamily="34" charset="0"/>
          </a:endParaRPr>
        </a:p>
      </dgm:t>
    </dgm:pt>
    <dgm:pt modelId="{F19C5595-A769-48A0-AB73-65BF5B0287B6}" type="parTrans" cxnId="{FBB41A03-25CC-44E2-9F44-8F2B9FEF6125}">
      <dgm:prSet/>
      <dgm:spPr/>
      <dgm:t>
        <a:bodyPr/>
        <a:lstStyle/>
        <a:p>
          <a:endParaRPr lang="ru-RU"/>
        </a:p>
      </dgm:t>
    </dgm:pt>
    <dgm:pt modelId="{51D66470-D019-4EED-96E4-DF6F3CA065E8}" type="sibTrans" cxnId="{FBB41A03-25CC-44E2-9F44-8F2B9FEF6125}">
      <dgm:prSet/>
      <dgm:spPr/>
      <dgm:t>
        <a:bodyPr/>
        <a:lstStyle/>
        <a:p>
          <a:endParaRPr lang="ru-RU"/>
        </a:p>
      </dgm:t>
    </dgm:pt>
    <dgm:pt modelId="{48B2C1B4-3591-4985-9F18-ACEA348F599B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0" i="0" u="none" strike="noStrike" cap="none" normalizeH="0" baseline="0" smtClean="0">
              <a:ln/>
              <a:effectLst/>
              <a:latin typeface="Arial" pitchFamily="34" charset="0"/>
              <a:ea typeface="Times New Roman" pitchFamily="18" charset="0"/>
            </a:rPr>
            <a:t> </a:t>
          </a:r>
          <a:endParaRPr kumimoji="0" lang="uk-UA" b="0" i="0" u="none" strike="noStrike" cap="none" normalizeH="0" baseline="0" dirty="0" smtClean="0">
            <a:ln/>
            <a:effectLst/>
            <a:latin typeface="Arial" pitchFamily="34" charset="0"/>
          </a:endParaRPr>
        </a:p>
      </dgm:t>
    </dgm:pt>
    <dgm:pt modelId="{4C812C30-DAD4-4FFA-B24D-11D015A44499}" type="parTrans" cxnId="{B9CB6CAD-B97A-4700-9681-C11AE38E85F0}">
      <dgm:prSet/>
      <dgm:spPr/>
      <dgm:t>
        <a:bodyPr/>
        <a:lstStyle/>
        <a:p>
          <a:endParaRPr lang="ru-RU"/>
        </a:p>
      </dgm:t>
    </dgm:pt>
    <dgm:pt modelId="{FCCC9E8E-404F-4504-93E5-574115201AED}" type="sibTrans" cxnId="{B9CB6CAD-B97A-4700-9681-C11AE38E85F0}">
      <dgm:prSet/>
      <dgm:spPr/>
      <dgm:t>
        <a:bodyPr/>
        <a:lstStyle/>
        <a:p>
          <a:endParaRPr lang="ru-RU"/>
        </a:p>
      </dgm:t>
    </dgm:pt>
    <dgm:pt modelId="{B4B07D11-3A89-40D8-8915-F92BC28E7C9C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uk-UA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endParaRPr>
        </a:p>
      </dgm:t>
    </dgm:pt>
    <dgm:pt modelId="{E1D03320-7553-40B4-A17A-0186C7840BF6}" type="parTrans" cxnId="{41C0582D-6429-4FD1-9CC2-3FD55134400D}">
      <dgm:prSet/>
      <dgm:spPr/>
      <dgm:t>
        <a:bodyPr/>
        <a:lstStyle/>
        <a:p>
          <a:endParaRPr lang="ru-RU"/>
        </a:p>
      </dgm:t>
    </dgm:pt>
    <dgm:pt modelId="{D66A57CB-921D-4BC7-9199-01C9B7F0B3D0}" type="sibTrans" cxnId="{41C0582D-6429-4FD1-9CC2-3FD55134400D}">
      <dgm:prSet/>
      <dgm:spPr/>
      <dgm:t>
        <a:bodyPr/>
        <a:lstStyle/>
        <a:p>
          <a:endParaRPr lang="ru-RU"/>
        </a:p>
      </dgm:t>
    </dgm:pt>
    <dgm:pt modelId="{A349D39D-E8EA-4CC9-893C-935353F9AADE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uk-UA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endParaRPr>
        </a:p>
      </dgm:t>
    </dgm:pt>
    <dgm:pt modelId="{B6D26144-F31E-4A90-BF02-2DFF6377D897}" type="parTrans" cxnId="{E30C9724-BE66-49B1-B00C-57C8D767EF60}">
      <dgm:prSet/>
      <dgm:spPr/>
      <dgm:t>
        <a:bodyPr/>
        <a:lstStyle/>
        <a:p>
          <a:endParaRPr lang="ru-RU"/>
        </a:p>
      </dgm:t>
    </dgm:pt>
    <dgm:pt modelId="{C73235D5-9CCA-4606-9D61-34172E84A848}" type="sibTrans" cxnId="{E30C9724-BE66-49B1-B00C-57C8D767EF60}">
      <dgm:prSet/>
      <dgm:spPr/>
      <dgm:t>
        <a:bodyPr/>
        <a:lstStyle/>
        <a:p>
          <a:endParaRPr lang="ru-RU"/>
        </a:p>
      </dgm:t>
    </dgm:pt>
    <dgm:pt modelId="{3F0B6B65-872F-47E7-AD99-DCA27B2E88F2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uk-UA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</a:endParaRPr>
        </a:p>
      </dgm:t>
    </dgm:pt>
    <dgm:pt modelId="{E3D27EC8-7023-4C81-894F-936BC36578F0}" type="parTrans" cxnId="{3F1C8256-AB37-4AAB-837D-645274859031}">
      <dgm:prSet/>
      <dgm:spPr/>
      <dgm:t>
        <a:bodyPr/>
        <a:lstStyle/>
        <a:p>
          <a:endParaRPr lang="ru-RU"/>
        </a:p>
      </dgm:t>
    </dgm:pt>
    <dgm:pt modelId="{0A69F6FD-5334-443D-84B9-56EB3C35B68F}" type="sibTrans" cxnId="{3F1C8256-AB37-4AAB-837D-645274859031}">
      <dgm:prSet/>
      <dgm:spPr/>
      <dgm:t>
        <a:bodyPr/>
        <a:lstStyle/>
        <a:p>
          <a:endParaRPr lang="ru-RU"/>
        </a:p>
      </dgm:t>
    </dgm:pt>
    <dgm:pt modelId="{FFBDB2D5-DCDB-4247-97D7-C79BCD3FCCBB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0" i="0" u="none" strike="noStrike" cap="none" normalizeH="0" baseline="0" smtClean="0">
              <a:ln/>
              <a:effectLst/>
              <a:latin typeface="Arial" pitchFamily="34" charset="0"/>
              <a:ea typeface="Times New Roman" pitchFamily="18" charset="0"/>
            </a:rPr>
            <a:t> </a:t>
          </a:r>
          <a:endParaRPr kumimoji="0" lang="uk-UA" b="0" i="0" u="none" strike="noStrike" cap="none" normalizeH="0" baseline="0" dirty="0" smtClean="0">
            <a:ln/>
            <a:effectLst/>
            <a:latin typeface="Arial" pitchFamily="34" charset="0"/>
          </a:endParaRPr>
        </a:p>
      </dgm:t>
    </dgm:pt>
    <dgm:pt modelId="{1A9E5A8D-8D59-4743-933E-0DB7E0FE5E67}" type="parTrans" cxnId="{EDE60B82-45E1-40B0-B96F-C19BDED5B0AB}">
      <dgm:prSet/>
      <dgm:spPr/>
      <dgm:t>
        <a:bodyPr/>
        <a:lstStyle/>
        <a:p>
          <a:endParaRPr lang="ru-RU"/>
        </a:p>
      </dgm:t>
    </dgm:pt>
    <dgm:pt modelId="{408CD693-4DAC-46B7-A49C-F35F19AAD498}" type="sibTrans" cxnId="{EDE60B82-45E1-40B0-B96F-C19BDED5B0AB}">
      <dgm:prSet/>
      <dgm:spPr/>
      <dgm:t>
        <a:bodyPr/>
        <a:lstStyle/>
        <a:p>
          <a:endParaRPr lang="ru-RU"/>
        </a:p>
      </dgm:t>
    </dgm:pt>
    <dgm:pt modelId="{76110225-5AE2-4EC9-A5BF-AE1B5146033F}" type="pres">
      <dgm:prSet presAssocID="{8ECC5106-4D8E-4FC2-AA10-D26D607F644A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27D69E67-28E8-43BA-9973-96784CCCB18A}" type="pres">
      <dgm:prSet presAssocID="{E011BE90-DA7A-4E9F-9115-88492A9AF101}" presName="centerShape" presStyleLbl="node0" presStyleIdx="0" presStyleCnt="1"/>
      <dgm:spPr/>
      <dgm:t>
        <a:bodyPr/>
        <a:lstStyle/>
        <a:p>
          <a:endParaRPr lang="ru-RU"/>
        </a:p>
      </dgm:t>
    </dgm:pt>
    <dgm:pt modelId="{788AC784-1DCE-471C-9D93-F066FF2E3289}" type="pres">
      <dgm:prSet presAssocID="{8E2998AC-0669-4B03-B97F-0794C53527D1}" presName="Name9" presStyleLbl="parChTrans1D2" presStyleIdx="0" presStyleCnt="9"/>
      <dgm:spPr/>
      <dgm:t>
        <a:bodyPr/>
        <a:lstStyle/>
        <a:p>
          <a:endParaRPr lang="ru-RU"/>
        </a:p>
      </dgm:t>
    </dgm:pt>
    <dgm:pt modelId="{2F2FCA38-3444-4C0C-BA35-C1912C256BEC}" type="pres">
      <dgm:prSet presAssocID="{8E2998AC-0669-4B03-B97F-0794C53527D1}" presName="connTx" presStyleLbl="parChTrans1D2" presStyleIdx="0" presStyleCnt="9"/>
      <dgm:spPr/>
      <dgm:t>
        <a:bodyPr/>
        <a:lstStyle/>
        <a:p>
          <a:endParaRPr lang="ru-RU"/>
        </a:p>
      </dgm:t>
    </dgm:pt>
    <dgm:pt modelId="{418C9BCD-91AE-40F6-9192-D14BE9E1EC24}" type="pres">
      <dgm:prSet presAssocID="{B707B485-0024-4787-9A12-759E5E3DCB36}" presName="node" presStyleLbl="node1" presStyleIdx="0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D5400D-906D-440A-8FA8-D33ECFA93E38}" type="pres">
      <dgm:prSet presAssocID="{7B1EAAA7-CD83-4D31-A88E-90E735C80410}" presName="Name9" presStyleLbl="parChTrans1D2" presStyleIdx="1" presStyleCnt="9"/>
      <dgm:spPr/>
      <dgm:t>
        <a:bodyPr/>
        <a:lstStyle/>
        <a:p>
          <a:endParaRPr lang="ru-RU"/>
        </a:p>
      </dgm:t>
    </dgm:pt>
    <dgm:pt modelId="{DF48185C-4132-477A-BE5B-2E962B4CF243}" type="pres">
      <dgm:prSet presAssocID="{7B1EAAA7-CD83-4D31-A88E-90E735C80410}" presName="connTx" presStyleLbl="parChTrans1D2" presStyleIdx="1" presStyleCnt="9"/>
      <dgm:spPr/>
      <dgm:t>
        <a:bodyPr/>
        <a:lstStyle/>
        <a:p>
          <a:endParaRPr lang="ru-RU"/>
        </a:p>
      </dgm:t>
    </dgm:pt>
    <dgm:pt modelId="{FB1328A3-3D0D-4E25-949F-4D94D50F6AA7}" type="pres">
      <dgm:prSet presAssocID="{22E7EC47-9630-435B-84D1-BD9B4A65FC9F}" presName="node" presStyleLbl="node1" presStyleIdx="1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FBCE40-FAB7-4D71-BE32-BF81BBDB6134}" type="pres">
      <dgm:prSet presAssocID="{3DA749CB-BA43-42F7-A667-282D71B1158D}" presName="Name9" presStyleLbl="parChTrans1D2" presStyleIdx="2" presStyleCnt="9"/>
      <dgm:spPr/>
      <dgm:t>
        <a:bodyPr/>
        <a:lstStyle/>
        <a:p>
          <a:endParaRPr lang="ru-RU"/>
        </a:p>
      </dgm:t>
    </dgm:pt>
    <dgm:pt modelId="{146B1C76-C169-4748-948D-3E7319877E4D}" type="pres">
      <dgm:prSet presAssocID="{3DA749CB-BA43-42F7-A667-282D71B1158D}" presName="connTx" presStyleLbl="parChTrans1D2" presStyleIdx="2" presStyleCnt="9"/>
      <dgm:spPr/>
      <dgm:t>
        <a:bodyPr/>
        <a:lstStyle/>
        <a:p>
          <a:endParaRPr lang="ru-RU"/>
        </a:p>
      </dgm:t>
    </dgm:pt>
    <dgm:pt modelId="{EEAEC0F9-FA89-461F-B2E2-0B573A4DC420}" type="pres">
      <dgm:prSet presAssocID="{AE0C73B3-E342-4B90-A203-DBF1B9141F03}" presName="node" presStyleLbl="node1" presStyleIdx="2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732E8F-EA70-41EE-9F0C-9793A91DE2C9}" type="pres">
      <dgm:prSet presAssocID="{F19C5595-A769-48A0-AB73-65BF5B0287B6}" presName="Name9" presStyleLbl="parChTrans1D2" presStyleIdx="3" presStyleCnt="9"/>
      <dgm:spPr/>
      <dgm:t>
        <a:bodyPr/>
        <a:lstStyle/>
        <a:p>
          <a:endParaRPr lang="ru-RU"/>
        </a:p>
      </dgm:t>
    </dgm:pt>
    <dgm:pt modelId="{F93B2E3C-66BC-4180-BDFC-2B8948F41B05}" type="pres">
      <dgm:prSet presAssocID="{F19C5595-A769-48A0-AB73-65BF5B0287B6}" presName="connTx" presStyleLbl="parChTrans1D2" presStyleIdx="3" presStyleCnt="9"/>
      <dgm:spPr/>
      <dgm:t>
        <a:bodyPr/>
        <a:lstStyle/>
        <a:p>
          <a:endParaRPr lang="ru-RU"/>
        </a:p>
      </dgm:t>
    </dgm:pt>
    <dgm:pt modelId="{FB93A177-FC1D-4D77-BF39-74181847066A}" type="pres">
      <dgm:prSet presAssocID="{92BCF1B8-18F7-4D1B-9F85-E4429412B623}" presName="node" presStyleLbl="node1" presStyleIdx="3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BD9A9F-7ABF-4889-B96E-E570E4D81EA6}" type="pres">
      <dgm:prSet presAssocID="{4C812C30-DAD4-4FFA-B24D-11D015A44499}" presName="Name9" presStyleLbl="parChTrans1D2" presStyleIdx="4" presStyleCnt="9"/>
      <dgm:spPr/>
      <dgm:t>
        <a:bodyPr/>
        <a:lstStyle/>
        <a:p>
          <a:endParaRPr lang="ru-RU"/>
        </a:p>
      </dgm:t>
    </dgm:pt>
    <dgm:pt modelId="{FD0D21F5-E42E-4B67-A865-EB943527C63F}" type="pres">
      <dgm:prSet presAssocID="{4C812C30-DAD4-4FFA-B24D-11D015A44499}" presName="connTx" presStyleLbl="parChTrans1D2" presStyleIdx="4" presStyleCnt="9"/>
      <dgm:spPr/>
      <dgm:t>
        <a:bodyPr/>
        <a:lstStyle/>
        <a:p>
          <a:endParaRPr lang="ru-RU"/>
        </a:p>
      </dgm:t>
    </dgm:pt>
    <dgm:pt modelId="{E562F756-86ED-4CA7-98EC-1F391D1538A4}" type="pres">
      <dgm:prSet presAssocID="{48B2C1B4-3591-4985-9F18-ACEA348F599B}" presName="node" presStyleLbl="node1" presStyleIdx="4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0615B6-72B6-483A-A2F6-E1E4F626C87A}" type="pres">
      <dgm:prSet presAssocID="{E1D03320-7553-40B4-A17A-0186C7840BF6}" presName="Name9" presStyleLbl="parChTrans1D2" presStyleIdx="5" presStyleCnt="9"/>
      <dgm:spPr/>
      <dgm:t>
        <a:bodyPr/>
        <a:lstStyle/>
        <a:p>
          <a:endParaRPr lang="ru-RU"/>
        </a:p>
      </dgm:t>
    </dgm:pt>
    <dgm:pt modelId="{7363F901-BE13-4F24-9547-7CAB9812116D}" type="pres">
      <dgm:prSet presAssocID="{E1D03320-7553-40B4-A17A-0186C7840BF6}" presName="connTx" presStyleLbl="parChTrans1D2" presStyleIdx="5" presStyleCnt="9"/>
      <dgm:spPr/>
      <dgm:t>
        <a:bodyPr/>
        <a:lstStyle/>
        <a:p>
          <a:endParaRPr lang="ru-RU"/>
        </a:p>
      </dgm:t>
    </dgm:pt>
    <dgm:pt modelId="{99F30B29-68F2-494D-8F6E-6CEF00557BAF}" type="pres">
      <dgm:prSet presAssocID="{B4B07D11-3A89-40D8-8915-F92BC28E7C9C}" presName="node" presStyleLbl="node1" presStyleIdx="5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5E8D4A-E9B6-4CBF-977C-0EBA07D923FF}" type="pres">
      <dgm:prSet presAssocID="{B6D26144-F31E-4A90-BF02-2DFF6377D897}" presName="Name9" presStyleLbl="parChTrans1D2" presStyleIdx="6" presStyleCnt="9"/>
      <dgm:spPr/>
      <dgm:t>
        <a:bodyPr/>
        <a:lstStyle/>
        <a:p>
          <a:endParaRPr lang="ru-RU"/>
        </a:p>
      </dgm:t>
    </dgm:pt>
    <dgm:pt modelId="{49F7ADD1-60AB-48F9-BB92-6448BC2A275A}" type="pres">
      <dgm:prSet presAssocID="{B6D26144-F31E-4A90-BF02-2DFF6377D897}" presName="connTx" presStyleLbl="parChTrans1D2" presStyleIdx="6" presStyleCnt="9"/>
      <dgm:spPr/>
      <dgm:t>
        <a:bodyPr/>
        <a:lstStyle/>
        <a:p>
          <a:endParaRPr lang="ru-RU"/>
        </a:p>
      </dgm:t>
    </dgm:pt>
    <dgm:pt modelId="{C84240C7-C6BD-42DF-949A-A572815E95E4}" type="pres">
      <dgm:prSet presAssocID="{A349D39D-E8EA-4CC9-893C-935353F9AADE}" presName="node" presStyleLbl="node1" presStyleIdx="6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7139FA-06A8-4247-BB8C-87E6D7F31F13}" type="pres">
      <dgm:prSet presAssocID="{E3D27EC8-7023-4C81-894F-936BC36578F0}" presName="Name9" presStyleLbl="parChTrans1D2" presStyleIdx="7" presStyleCnt="9"/>
      <dgm:spPr/>
      <dgm:t>
        <a:bodyPr/>
        <a:lstStyle/>
        <a:p>
          <a:endParaRPr lang="ru-RU"/>
        </a:p>
      </dgm:t>
    </dgm:pt>
    <dgm:pt modelId="{38A39994-82A8-44C6-BB8A-24C7A448C9CD}" type="pres">
      <dgm:prSet presAssocID="{E3D27EC8-7023-4C81-894F-936BC36578F0}" presName="connTx" presStyleLbl="parChTrans1D2" presStyleIdx="7" presStyleCnt="9"/>
      <dgm:spPr/>
      <dgm:t>
        <a:bodyPr/>
        <a:lstStyle/>
        <a:p>
          <a:endParaRPr lang="ru-RU"/>
        </a:p>
      </dgm:t>
    </dgm:pt>
    <dgm:pt modelId="{E642F1F2-AF78-4242-97D9-3E558B5A6F1D}" type="pres">
      <dgm:prSet presAssocID="{3F0B6B65-872F-47E7-AD99-DCA27B2E88F2}" presName="node" presStyleLbl="node1" presStyleIdx="7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A57EE6-AA92-472F-93C6-40311D838B18}" type="pres">
      <dgm:prSet presAssocID="{1A9E5A8D-8D59-4743-933E-0DB7E0FE5E67}" presName="Name9" presStyleLbl="parChTrans1D2" presStyleIdx="8" presStyleCnt="9"/>
      <dgm:spPr/>
      <dgm:t>
        <a:bodyPr/>
        <a:lstStyle/>
        <a:p>
          <a:endParaRPr lang="ru-RU"/>
        </a:p>
      </dgm:t>
    </dgm:pt>
    <dgm:pt modelId="{D7C6A6A0-C0B2-47C6-91C4-A0C70DD192ED}" type="pres">
      <dgm:prSet presAssocID="{1A9E5A8D-8D59-4743-933E-0DB7E0FE5E67}" presName="connTx" presStyleLbl="parChTrans1D2" presStyleIdx="8" presStyleCnt="9"/>
      <dgm:spPr/>
      <dgm:t>
        <a:bodyPr/>
        <a:lstStyle/>
        <a:p>
          <a:endParaRPr lang="ru-RU"/>
        </a:p>
      </dgm:t>
    </dgm:pt>
    <dgm:pt modelId="{40EFD34A-57E8-468F-B19F-3397503B3C91}" type="pres">
      <dgm:prSet presAssocID="{FFBDB2D5-DCDB-4247-97D7-C79BCD3FCCBB}" presName="node" presStyleLbl="node1" presStyleIdx="8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CD72040-F3FE-44FB-A164-C448CFD7F8B3}" type="presOf" srcId="{F19C5595-A769-48A0-AB73-65BF5B0287B6}" destId="{B9732E8F-EA70-41EE-9F0C-9793A91DE2C9}" srcOrd="0" destOrd="0" presId="urn:microsoft.com/office/officeart/2005/8/layout/radial1"/>
    <dgm:cxn modelId="{BD457417-38BA-4553-A00B-87F282757767}" srcId="{E011BE90-DA7A-4E9F-9115-88492A9AF101}" destId="{22E7EC47-9630-435B-84D1-BD9B4A65FC9F}" srcOrd="1" destOrd="0" parTransId="{7B1EAAA7-CD83-4D31-A88E-90E735C80410}" sibTransId="{204DB807-C7B7-4307-BA96-088940E2EEAD}"/>
    <dgm:cxn modelId="{B9CB6CAD-B97A-4700-9681-C11AE38E85F0}" srcId="{E011BE90-DA7A-4E9F-9115-88492A9AF101}" destId="{48B2C1B4-3591-4985-9F18-ACEA348F599B}" srcOrd="4" destOrd="0" parTransId="{4C812C30-DAD4-4FFA-B24D-11D015A44499}" sibTransId="{FCCC9E8E-404F-4504-93E5-574115201AED}"/>
    <dgm:cxn modelId="{97C44CE4-FEF7-44C1-9A59-FAF71CFCEDED}" type="presOf" srcId="{48B2C1B4-3591-4985-9F18-ACEA348F599B}" destId="{E562F756-86ED-4CA7-98EC-1F391D1538A4}" srcOrd="0" destOrd="0" presId="urn:microsoft.com/office/officeart/2005/8/layout/radial1"/>
    <dgm:cxn modelId="{541F70BA-2CC2-477F-B124-99DEAE7A0EC2}" type="presOf" srcId="{3DA749CB-BA43-42F7-A667-282D71B1158D}" destId="{BBFBCE40-FAB7-4D71-BE32-BF81BBDB6134}" srcOrd="0" destOrd="0" presId="urn:microsoft.com/office/officeart/2005/8/layout/radial1"/>
    <dgm:cxn modelId="{177A1BFA-CB52-4913-A73A-D33EAE41ED2D}" type="presOf" srcId="{E1D03320-7553-40B4-A17A-0186C7840BF6}" destId="{7363F901-BE13-4F24-9547-7CAB9812116D}" srcOrd="1" destOrd="0" presId="urn:microsoft.com/office/officeart/2005/8/layout/radial1"/>
    <dgm:cxn modelId="{5BB25F9C-F4F4-4541-93C1-F35693170006}" type="presOf" srcId="{8E2998AC-0669-4B03-B97F-0794C53527D1}" destId="{788AC784-1DCE-471C-9D93-F066FF2E3289}" srcOrd="0" destOrd="0" presId="urn:microsoft.com/office/officeart/2005/8/layout/radial1"/>
    <dgm:cxn modelId="{B7A31091-158E-4F8D-A5D3-4AA7F2DBF3ED}" type="presOf" srcId="{B6D26144-F31E-4A90-BF02-2DFF6377D897}" destId="{F15E8D4A-E9B6-4CBF-977C-0EBA07D923FF}" srcOrd="0" destOrd="0" presId="urn:microsoft.com/office/officeart/2005/8/layout/radial1"/>
    <dgm:cxn modelId="{81BC5AB1-1D3F-4CAD-8A81-48D557E53680}" srcId="{E011BE90-DA7A-4E9F-9115-88492A9AF101}" destId="{B707B485-0024-4787-9A12-759E5E3DCB36}" srcOrd="0" destOrd="0" parTransId="{8E2998AC-0669-4B03-B97F-0794C53527D1}" sibTransId="{5B0C7E0E-E266-421A-86CF-EFF06F1245E3}"/>
    <dgm:cxn modelId="{18FEF400-1873-4D71-8144-C9FE2F963607}" srcId="{E011BE90-DA7A-4E9F-9115-88492A9AF101}" destId="{AE0C73B3-E342-4B90-A203-DBF1B9141F03}" srcOrd="2" destOrd="0" parTransId="{3DA749CB-BA43-42F7-A667-282D71B1158D}" sibTransId="{8B242FB1-DA66-4C76-9B2D-C954145F6701}"/>
    <dgm:cxn modelId="{FDB76974-4C8C-4C82-9782-9E82C539ADC9}" type="presOf" srcId="{4C812C30-DAD4-4FFA-B24D-11D015A44499}" destId="{FD0D21F5-E42E-4B67-A865-EB943527C63F}" srcOrd="1" destOrd="0" presId="urn:microsoft.com/office/officeart/2005/8/layout/radial1"/>
    <dgm:cxn modelId="{3F1C8256-AB37-4AAB-837D-645274859031}" srcId="{E011BE90-DA7A-4E9F-9115-88492A9AF101}" destId="{3F0B6B65-872F-47E7-AD99-DCA27B2E88F2}" srcOrd="7" destOrd="0" parTransId="{E3D27EC8-7023-4C81-894F-936BC36578F0}" sibTransId="{0A69F6FD-5334-443D-84B9-56EB3C35B68F}"/>
    <dgm:cxn modelId="{3C71BDF0-B65D-4364-84BE-8B002CA455FF}" type="presOf" srcId="{E3D27EC8-7023-4C81-894F-936BC36578F0}" destId="{38A39994-82A8-44C6-BB8A-24C7A448C9CD}" srcOrd="1" destOrd="0" presId="urn:microsoft.com/office/officeart/2005/8/layout/radial1"/>
    <dgm:cxn modelId="{99A23FEA-FF60-4E68-A452-773356F30238}" type="presOf" srcId="{7B1EAAA7-CD83-4D31-A88E-90E735C80410}" destId="{DF48185C-4132-477A-BE5B-2E962B4CF243}" srcOrd="1" destOrd="0" presId="urn:microsoft.com/office/officeart/2005/8/layout/radial1"/>
    <dgm:cxn modelId="{EDE60B82-45E1-40B0-B96F-C19BDED5B0AB}" srcId="{E011BE90-DA7A-4E9F-9115-88492A9AF101}" destId="{FFBDB2D5-DCDB-4247-97D7-C79BCD3FCCBB}" srcOrd="8" destOrd="0" parTransId="{1A9E5A8D-8D59-4743-933E-0DB7E0FE5E67}" sibTransId="{408CD693-4DAC-46B7-A49C-F35F19AAD498}"/>
    <dgm:cxn modelId="{FBB41A03-25CC-44E2-9F44-8F2B9FEF6125}" srcId="{E011BE90-DA7A-4E9F-9115-88492A9AF101}" destId="{92BCF1B8-18F7-4D1B-9F85-E4429412B623}" srcOrd="3" destOrd="0" parTransId="{F19C5595-A769-48A0-AB73-65BF5B0287B6}" sibTransId="{51D66470-D019-4EED-96E4-DF6F3CA065E8}"/>
    <dgm:cxn modelId="{E455A2BC-B414-45A2-B34E-8060E4242994}" type="presOf" srcId="{E1D03320-7553-40B4-A17A-0186C7840BF6}" destId="{7A0615B6-72B6-483A-A2F6-E1E4F626C87A}" srcOrd="0" destOrd="0" presId="urn:microsoft.com/office/officeart/2005/8/layout/radial1"/>
    <dgm:cxn modelId="{E30C9724-BE66-49B1-B00C-57C8D767EF60}" srcId="{E011BE90-DA7A-4E9F-9115-88492A9AF101}" destId="{A349D39D-E8EA-4CC9-893C-935353F9AADE}" srcOrd="6" destOrd="0" parTransId="{B6D26144-F31E-4A90-BF02-2DFF6377D897}" sibTransId="{C73235D5-9CCA-4606-9D61-34172E84A848}"/>
    <dgm:cxn modelId="{A83DC1EE-177B-4267-8CA2-9B3799E5CE25}" type="presOf" srcId="{F19C5595-A769-48A0-AB73-65BF5B0287B6}" destId="{F93B2E3C-66BC-4180-BDFC-2B8948F41B05}" srcOrd="1" destOrd="0" presId="urn:microsoft.com/office/officeart/2005/8/layout/radial1"/>
    <dgm:cxn modelId="{C267B9D2-F0CC-47E3-B3A0-A5E0D3AE4220}" type="presOf" srcId="{3DA749CB-BA43-42F7-A667-282D71B1158D}" destId="{146B1C76-C169-4748-948D-3E7319877E4D}" srcOrd="1" destOrd="0" presId="urn:microsoft.com/office/officeart/2005/8/layout/radial1"/>
    <dgm:cxn modelId="{13536111-607E-42E3-BA4F-F92FFB4AC55C}" type="presOf" srcId="{B707B485-0024-4787-9A12-759E5E3DCB36}" destId="{418C9BCD-91AE-40F6-9192-D14BE9E1EC24}" srcOrd="0" destOrd="0" presId="urn:microsoft.com/office/officeart/2005/8/layout/radial1"/>
    <dgm:cxn modelId="{EAF566E6-9171-43E6-8085-7971917FF400}" type="presOf" srcId="{1A9E5A8D-8D59-4743-933E-0DB7E0FE5E67}" destId="{56A57EE6-AA92-472F-93C6-40311D838B18}" srcOrd="0" destOrd="0" presId="urn:microsoft.com/office/officeart/2005/8/layout/radial1"/>
    <dgm:cxn modelId="{41C0582D-6429-4FD1-9CC2-3FD55134400D}" srcId="{E011BE90-DA7A-4E9F-9115-88492A9AF101}" destId="{B4B07D11-3A89-40D8-8915-F92BC28E7C9C}" srcOrd="5" destOrd="0" parTransId="{E1D03320-7553-40B4-A17A-0186C7840BF6}" sibTransId="{D66A57CB-921D-4BC7-9199-01C9B7F0B3D0}"/>
    <dgm:cxn modelId="{B02EA722-3026-4173-903C-A02829829FE8}" type="presOf" srcId="{B4B07D11-3A89-40D8-8915-F92BC28E7C9C}" destId="{99F30B29-68F2-494D-8F6E-6CEF00557BAF}" srcOrd="0" destOrd="0" presId="urn:microsoft.com/office/officeart/2005/8/layout/radial1"/>
    <dgm:cxn modelId="{351D21C9-9B77-4474-89D7-ACBCBC0668DF}" type="presOf" srcId="{92BCF1B8-18F7-4D1B-9F85-E4429412B623}" destId="{FB93A177-FC1D-4D77-BF39-74181847066A}" srcOrd="0" destOrd="0" presId="urn:microsoft.com/office/officeart/2005/8/layout/radial1"/>
    <dgm:cxn modelId="{6D9A60A8-29B4-402A-9295-7A6B6B88B593}" type="presOf" srcId="{7B1EAAA7-CD83-4D31-A88E-90E735C80410}" destId="{17D5400D-906D-440A-8FA8-D33ECFA93E38}" srcOrd="0" destOrd="0" presId="urn:microsoft.com/office/officeart/2005/8/layout/radial1"/>
    <dgm:cxn modelId="{EDBE476A-BCBC-45D3-BDA7-56DEFAC1E9E4}" type="presOf" srcId="{1A9E5A8D-8D59-4743-933E-0DB7E0FE5E67}" destId="{D7C6A6A0-C0B2-47C6-91C4-A0C70DD192ED}" srcOrd="1" destOrd="0" presId="urn:microsoft.com/office/officeart/2005/8/layout/radial1"/>
    <dgm:cxn modelId="{454B9D74-4D5E-4585-A22B-9547FFAA00C9}" type="presOf" srcId="{22E7EC47-9630-435B-84D1-BD9B4A65FC9F}" destId="{FB1328A3-3D0D-4E25-949F-4D94D50F6AA7}" srcOrd="0" destOrd="0" presId="urn:microsoft.com/office/officeart/2005/8/layout/radial1"/>
    <dgm:cxn modelId="{5A809B75-A5E8-4C39-BC95-274555E30699}" type="presOf" srcId="{B6D26144-F31E-4A90-BF02-2DFF6377D897}" destId="{49F7ADD1-60AB-48F9-BB92-6448BC2A275A}" srcOrd="1" destOrd="0" presId="urn:microsoft.com/office/officeart/2005/8/layout/radial1"/>
    <dgm:cxn modelId="{CF6A6802-63CB-413F-8527-295ED939540F}" type="presOf" srcId="{3F0B6B65-872F-47E7-AD99-DCA27B2E88F2}" destId="{E642F1F2-AF78-4242-97D9-3E558B5A6F1D}" srcOrd="0" destOrd="0" presId="urn:microsoft.com/office/officeart/2005/8/layout/radial1"/>
    <dgm:cxn modelId="{20DFD735-80AC-4FC1-A579-5A4A5ACDF1A6}" type="presOf" srcId="{8ECC5106-4D8E-4FC2-AA10-D26D607F644A}" destId="{76110225-5AE2-4EC9-A5BF-AE1B5146033F}" srcOrd="0" destOrd="0" presId="urn:microsoft.com/office/officeart/2005/8/layout/radial1"/>
    <dgm:cxn modelId="{E474C450-93AD-4E3A-BAA7-EC8964AEE74B}" srcId="{8ECC5106-4D8E-4FC2-AA10-D26D607F644A}" destId="{E011BE90-DA7A-4E9F-9115-88492A9AF101}" srcOrd="0" destOrd="0" parTransId="{D5D19368-C647-4F14-AF4B-E41DFC1CCB49}" sibTransId="{9369C803-285C-47FA-B70F-CFFE1DA9348F}"/>
    <dgm:cxn modelId="{8474BFB0-719E-490C-BF53-AF18D71EA437}" type="presOf" srcId="{8E2998AC-0669-4B03-B97F-0794C53527D1}" destId="{2F2FCA38-3444-4C0C-BA35-C1912C256BEC}" srcOrd="1" destOrd="0" presId="urn:microsoft.com/office/officeart/2005/8/layout/radial1"/>
    <dgm:cxn modelId="{63FCC211-4FEC-495E-BC2C-B5C32F9AC1A3}" type="presOf" srcId="{E3D27EC8-7023-4C81-894F-936BC36578F0}" destId="{037139FA-06A8-4247-BB8C-87E6D7F31F13}" srcOrd="0" destOrd="0" presId="urn:microsoft.com/office/officeart/2005/8/layout/radial1"/>
    <dgm:cxn modelId="{832540CF-824D-4D5F-BC58-22D83B707094}" type="presOf" srcId="{A349D39D-E8EA-4CC9-893C-935353F9AADE}" destId="{C84240C7-C6BD-42DF-949A-A572815E95E4}" srcOrd="0" destOrd="0" presId="urn:microsoft.com/office/officeart/2005/8/layout/radial1"/>
    <dgm:cxn modelId="{E6FE9A4D-76C7-43EC-ACC6-47510EB509F5}" type="presOf" srcId="{FFBDB2D5-DCDB-4247-97D7-C79BCD3FCCBB}" destId="{40EFD34A-57E8-468F-B19F-3397503B3C91}" srcOrd="0" destOrd="0" presId="urn:microsoft.com/office/officeart/2005/8/layout/radial1"/>
    <dgm:cxn modelId="{0CE6A345-F1A2-4D53-A447-588299C4FA2B}" type="presOf" srcId="{E011BE90-DA7A-4E9F-9115-88492A9AF101}" destId="{27D69E67-28E8-43BA-9973-96784CCCB18A}" srcOrd="0" destOrd="0" presId="urn:microsoft.com/office/officeart/2005/8/layout/radial1"/>
    <dgm:cxn modelId="{C53C57DC-F4FF-4E8F-96A6-11DFD807CCD1}" type="presOf" srcId="{AE0C73B3-E342-4B90-A203-DBF1B9141F03}" destId="{EEAEC0F9-FA89-461F-B2E2-0B573A4DC420}" srcOrd="0" destOrd="0" presId="urn:microsoft.com/office/officeart/2005/8/layout/radial1"/>
    <dgm:cxn modelId="{A5868E3B-57AF-4BBA-AA02-A5AC089FC3E5}" type="presOf" srcId="{4C812C30-DAD4-4FFA-B24D-11D015A44499}" destId="{16BD9A9F-7ABF-4889-B96E-E570E4D81EA6}" srcOrd="0" destOrd="0" presId="urn:microsoft.com/office/officeart/2005/8/layout/radial1"/>
    <dgm:cxn modelId="{378884C4-8219-4383-A649-C2A60DBFF5DA}" type="presParOf" srcId="{76110225-5AE2-4EC9-A5BF-AE1B5146033F}" destId="{27D69E67-28E8-43BA-9973-96784CCCB18A}" srcOrd="0" destOrd="0" presId="urn:microsoft.com/office/officeart/2005/8/layout/radial1"/>
    <dgm:cxn modelId="{F814F991-36B4-40D2-B13C-1311D63C4073}" type="presParOf" srcId="{76110225-5AE2-4EC9-A5BF-AE1B5146033F}" destId="{788AC784-1DCE-471C-9D93-F066FF2E3289}" srcOrd="1" destOrd="0" presId="urn:microsoft.com/office/officeart/2005/8/layout/radial1"/>
    <dgm:cxn modelId="{FC65071A-FC95-40D4-A6BF-511313C3348F}" type="presParOf" srcId="{788AC784-1DCE-471C-9D93-F066FF2E3289}" destId="{2F2FCA38-3444-4C0C-BA35-C1912C256BEC}" srcOrd="0" destOrd="0" presId="urn:microsoft.com/office/officeart/2005/8/layout/radial1"/>
    <dgm:cxn modelId="{A0A8B5F1-B490-493D-91E0-41E9114A50FA}" type="presParOf" srcId="{76110225-5AE2-4EC9-A5BF-AE1B5146033F}" destId="{418C9BCD-91AE-40F6-9192-D14BE9E1EC24}" srcOrd="2" destOrd="0" presId="urn:microsoft.com/office/officeart/2005/8/layout/radial1"/>
    <dgm:cxn modelId="{2C23E7D5-4502-487E-AA6A-4E54602719E8}" type="presParOf" srcId="{76110225-5AE2-4EC9-A5BF-AE1B5146033F}" destId="{17D5400D-906D-440A-8FA8-D33ECFA93E38}" srcOrd="3" destOrd="0" presId="urn:microsoft.com/office/officeart/2005/8/layout/radial1"/>
    <dgm:cxn modelId="{6EB185BF-CF02-4483-A7F2-5A4856C3C943}" type="presParOf" srcId="{17D5400D-906D-440A-8FA8-D33ECFA93E38}" destId="{DF48185C-4132-477A-BE5B-2E962B4CF243}" srcOrd="0" destOrd="0" presId="urn:microsoft.com/office/officeart/2005/8/layout/radial1"/>
    <dgm:cxn modelId="{610833B2-D18E-47D4-ADC4-4622CF84B660}" type="presParOf" srcId="{76110225-5AE2-4EC9-A5BF-AE1B5146033F}" destId="{FB1328A3-3D0D-4E25-949F-4D94D50F6AA7}" srcOrd="4" destOrd="0" presId="urn:microsoft.com/office/officeart/2005/8/layout/radial1"/>
    <dgm:cxn modelId="{D7B7B1D2-3599-4E0D-9E71-43541E82456D}" type="presParOf" srcId="{76110225-5AE2-4EC9-A5BF-AE1B5146033F}" destId="{BBFBCE40-FAB7-4D71-BE32-BF81BBDB6134}" srcOrd="5" destOrd="0" presId="urn:microsoft.com/office/officeart/2005/8/layout/radial1"/>
    <dgm:cxn modelId="{76231C1E-C853-48AE-ABA6-6BDD3A3B59CB}" type="presParOf" srcId="{BBFBCE40-FAB7-4D71-BE32-BF81BBDB6134}" destId="{146B1C76-C169-4748-948D-3E7319877E4D}" srcOrd="0" destOrd="0" presId="urn:microsoft.com/office/officeart/2005/8/layout/radial1"/>
    <dgm:cxn modelId="{6634A9C9-3A3D-4025-8C57-1FEEFB9F1083}" type="presParOf" srcId="{76110225-5AE2-4EC9-A5BF-AE1B5146033F}" destId="{EEAEC0F9-FA89-461F-B2E2-0B573A4DC420}" srcOrd="6" destOrd="0" presId="urn:microsoft.com/office/officeart/2005/8/layout/radial1"/>
    <dgm:cxn modelId="{D4DF5811-6018-45B1-A753-3AA5F2A77B64}" type="presParOf" srcId="{76110225-5AE2-4EC9-A5BF-AE1B5146033F}" destId="{B9732E8F-EA70-41EE-9F0C-9793A91DE2C9}" srcOrd="7" destOrd="0" presId="urn:microsoft.com/office/officeart/2005/8/layout/radial1"/>
    <dgm:cxn modelId="{A5143E55-B9DD-44A1-AE71-8781B1BA9510}" type="presParOf" srcId="{B9732E8F-EA70-41EE-9F0C-9793A91DE2C9}" destId="{F93B2E3C-66BC-4180-BDFC-2B8948F41B05}" srcOrd="0" destOrd="0" presId="urn:microsoft.com/office/officeart/2005/8/layout/radial1"/>
    <dgm:cxn modelId="{B932F78F-D660-4D8C-98E0-363D11BDE8B0}" type="presParOf" srcId="{76110225-5AE2-4EC9-A5BF-AE1B5146033F}" destId="{FB93A177-FC1D-4D77-BF39-74181847066A}" srcOrd="8" destOrd="0" presId="urn:microsoft.com/office/officeart/2005/8/layout/radial1"/>
    <dgm:cxn modelId="{E64AA38C-9B45-4412-9BF4-D40518EB27D8}" type="presParOf" srcId="{76110225-5AE2-4EC9-A5BF-AE1B5146033F}" destId="{16BD9A9F-7ABF-4889-B96E-E570E4D81EA6}" srcOrd="9" destOrd="0" presId="urn:microsoft.com/office/officeart/2005/8/layout/radial1"/>
    <dgm:cxn modelId="{06F407E5-C352-4DB9-B70F-9D7CDA8E5A5F}" type="presParOf" srcId="{16BD9A9F-7ABF-4889-B96E-E570E4D81EA6}" destId="{FD0D21F5-E42E-4B67-A865-EB943527C63F}" srcOrd="0" destOrd="0" presId="urn:microsoft.com/office/officeart/2005/8/layout/radial1"/>
    <dgm:cxn modelId="{63BD010B-F462-48F0-903E-47D763E1014E}" type="presParOf" srcId="{76110225-5AE2-4EC9-A5BF-AE1B5146033F}" destId="{E562F756-86ED-4CA7-98EC-1F391D1538A4}" srcOrd="10" destOrd="0" presId="urn:microsoft.com/office/officeart/2005/8/layout/radial1"/>
    <dgm:cxn modelId="{174D50D1-E31D-4839-9A09-130CE2DDEC0E}" type="presParOf" srcId="{76110225-5AE2-4EC9-A5BF-AE1B5146033F}" destId="{7A0615B6-72B6-483A-A2F6-E1E4F626C87A}" srcOrd="11" destOrd="0" presId="urn:microsoft.com/office/officeart/2005/8/layout/radial1"/>
    <dgm:cxn modelId="{E5E0E214-6E8A-4500-A70B-3DE40A937DC3}" type="presParOf" srcId="{7A0615B6-72B6-483A-A2F6-E1E4F626C87A}" destId="{7363F901-BE13-4F24-9547-7CAB9812116D}" srcOrd="0" destOrd="0" presId="urn:microsoft.com/office/officeart/2005/8/layout/radial1"/>
    <dgm:cxn modelId="{419E8280-F12C-4F9D-9778-20EA1B0837B7}" type="presParOf" srcId="{76110225-5AE2-4EC9-A5BF-AE1B5146033F}" destId="{99F30B29-68F2-494D-8F6E-6CEF00557BAF}" srcOrd="12" destOrd="0" presId="urn:microsoft.com/office/officeart/2005/8/layout/radial1"/>
    <dgm:cxn modelId="{FB1E5762-3FD6-48AC-AA8A-F7124ACE3D4B}" type="presParOf" srcId="{76110225-5AE2-4EC9-A5BF-AE1B5146033F}" destId="{F15E8D4A-E9B6-4CBF-977C-0EBA07D923FF}" srcOrd="13" destOrd="0" presId="urn:microsoft.com/office/officeart/2005/8/layout/radial1"/>
    <dgm:cxn modelId="{D1604E3F-464D-4BCD-A32F-371E7DF53767}" type="presParOf" srcId="{F15E8D4A-E9B6-4CBF-977C-0EBA07D923FF}" destId="{49F7ADD1-60AB-48F9-BB92-6448BC2A275A}" srcOrd="0" destOrd="0" presId="urn:microsoft.com/office/officeart/2005/8/layout/radial1"/>
    <dgm:cxn modelId="{3DCCC0CB-F87B-4DBF-A5ED-54893685E147}" type="presParOf" srcId="{76110225-5AE2-4EC9-A5BF-AE1B5146033F}" destId="{C84240C7-C6BD-42DF-949A-A572815E95E4}" srcOrd="14" destOrd="0" presId="urn:microsoft.com/office/officeart/2005/8/layout/radial1"/>
    <dgm:cxn modelId="{D4EAA91C-5894-43D3-B159-72B9CFBC3873}" type="presParOf" srcId="{76110225-5AE2-4EC9-A5BF-AE1B5146033F}" destId="{037139FA-06A8-4247-BB8C-87E6D7F31F13}" srcOrd="15" destOrd="0" presId="urn:microsoft.com/office/officeart/2005/8/layout/radial1"/>
    <dgm:cxn modelId="{9C02BE8F-989A-4E20-AA9A-4101E9828D9C}" type="presParOf" srcId="{037139FA-06A8-4247-BB8C-87E6D7F31F13}" destId="{38A39994-82A8-44C6-BB8A-24C7A448C9CD}" srcOrd="0" destOrd="0" presId="urn:microsoft.com/office/officeart/2005/8/layout/radial1"/>
    <dgm:cxn modelId="{C01D7ED5-D076-4D6D-ABDA-CED0A5B2DE78}" type="presParOf" srcId="{76110225-5AE2-4EC9-A5BF-AE1B5146033F}" destId="{E642F1F2-AF78-4242-97D9-3E558B5A6F1D}" srcOrd="16" destOrd="0" presId="urn:microsoft.com/office/officeart/2005/8/layout/radial1"/>
    <dgm:cxn modelId="{1AB36266-483E-4F35-9591-2F7474359000}" type="presParOf" srcId="{76110225-5AE2-4EC9-A5BF-AE1B5146033F}" destId="{56A57EE6-AA92-472F-93C6-40311D838B18}" srcOrd="17" destOrd="0" presId="urn:microsoft.com/office/officeart/2005/8/layout/radial1"/>
    <dgm:cxn modelId="{944A329D-880F-4791-8CBC-4C2A419D8D3B}" type="presParOf" srcId="{56A57EE6-AA92-472F-93C6-40311D838B18}" destId="{D7C6A6A0-C0B2-47C6-91C4-A0C70DD192ED}" srcOrd="0" destOrd="0" presId="urn:microsoft.com/office/officeart/2005/8/layout/radial1"/>
    <dgm:cxn modelId="{551A669C-81EB-46CC-A222-871EC5DEC081}" type="presParOf" srcId="{76110225-5AE2-4EC9-A5BF-AE1B5146033F}" destId="{40EFD34A-57E8-468F-B19F-3397503B3C91}" srcOrd="18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476D83C-0863-43B3-9E5E-E13C981F60F2}" type="doc">
      <dgm:prSet loTypeId="urn:microsoft.com/office/officeart/2005/8/layout/radial1" loCatId="relationship" qsTypeId="urn:microsoft.com/office/officeart/2005/8/quickstyle/3d1" qsCatId="3D" csTypeId="urn:microsoft.com/office/officeart/2005/8/colors/colorful1#2" csCatId="colorful"/>
      <dgm:spPr/>
    </dgm:pt>
    <dgm:pt modelId="{5AF9C39A-1E96-42AE-9217-A70067EB1172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0" i="0" u="none" strike="noStrike" cap="none" normalizeH="0" baseline="0" smtClean="0">
              <a:ln/>
              <a:effectLst/>
              <a:latin typeface="Arial" pitchFamily="34" charset="0"/>
              <a:ea typeface="Times New Roman" pitchFamily="18" charset="0"/>
            </a:rPr>
            <a:t>Зачарована Десна </a:t>
          </a:r>
          <a:endParaRPr kumimoji="0" lang="uk-UA" b="0" i="0" u="none" strike="noStrike" cap="none" normalizeH="0" baseline="0" dirty="0" smtClean="0">
            <a:ln/>
            <a:effectLst/>
            <a:latin typeface="Arial" pitchFamily="34" charset="0"/>
          </a:endParaRPr>
        </a:p>
      </dgm:t>
    </dgm:pt>
    <dgm:pt modelId="{CAB81E00-871A-4D93-9746-8EA73E43A776}" type="parTrans" cxnId="{DC4EAFE6-94EE-4F0F-988D-656B76473E99}">
      <dgm:prSet/>
      <dgm:spPr/>
      <dgm:t>
        <a:bodyPr/>
        <a:lstStyle/>
        <a:p>
          <a:endParaRPr lang="ru-RU"/>
        </a:p>
      </dgm:t>
    </dgm:pt>
    <dgm:pt modelId="{2AC76B9E-7D40-4639-BA3D-A71110A23D26}" type="sibTrans" cxnId="{DC4EAFE6-94EE-4F0F-988D-656B76473E99}">
      <dgm:prSet/>
      <dgm:spPr/>
      <dgm:t>
        <a:bodyPr/>
        <a:lstStyle/>
        <a:p>
          <a:endParaRPr lang="ru-RU"/>
        </a:p>
      </dgm:t>
    </dgm:pt>
    <dgm:pt modelId="{5F00FDCE-BA34-431C-98D5-9529795DB54E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0" i="0" u="none" strike="noStrike" cap="none" normalizeH="0" baseline="0" smtClean="0">
              <a:ln/>
              <a:effectLst/>
              <a:latin typeface="Arial" pitchFamily="34" charset="0"/>
              <a:ea typeface="Times New Roman" pitchFamily="18" charset="0"/>
            </a:rPr>
            <a:t>Батько </a:t>
          </a:r>
          <a:endParaRPr kumimoji="0" lang="uk-UA" b="0" i="0" u="none" strike="noStrike" cap="none" normalizeH="0" baseline="0" dirty="0" smtClean="0">
            <a:ln/>
            <a:effectLst/>
            <a:latin typeface="Arial" pitchFamily="34" charset="0"/>
          </a:endParaRPr>
        </a:p>
      </dgm:t>
    </dgm:pt>
    <dgm:pt modelId="{D6FA5D7E-FAB4-4724-9DFB-87A2C09BE5DA}" type="parTrans" cxnId="{89531B9C-737B-4FEF-893E-07BE4023F655}">
      <dgm:prSet/>
      <dgm:spPr/>
      <dgm:t>
        <a:bodyPr/>
        <a:lstStyle/>
        <a:p>
          <a:endParaRPr lang="ru-RU"/>
        </a:p>
      </dgm:t>
    </dgm:pt>
    <dgm:pt modelId="{8F470B5C-F81E-48E4-969E-6B0B4C441058}" type="sibTrans" cxnId="{89531B9C-737B-4FEF-893E-07BE4023F655}">
      <dgm:prSet/>
      <dgm:spPr/>
      <dgm:t>
        <a:bodyPr/>
        <a:lstStyle/>
        <a:p>
          <a:endParaRPr lang="ru-RU"/>
        </a:p>
      </dgm:t>
    </dgm:pt>
    <dgm:pt modelId="{E81B5EF8-E76A-4CDD-BEA1-F6EABE1A2057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0" i="0" u="none" strike="noStrike" cap="none" normalizeH="0" baseline="0" smtClean="0">
              <a:ln/>
              <a:effectLst/>
              <a:latin typeface="Arial" pitchFamily="34" charset="0"/>
              <a:ea typeface="Times New Roman" pitchFamily="18" charset="0"/>
            </a:rPr>
            <a:t>Мама</a:t>
          </a:r>
          <a:endParaRPr kumimoji="0" lang="uk-UA" b="0" i="0" u="none" strike="noStrike" cap="none" normalizeH="0" baseline="0" dirty="0" smtClean="0">
            <a:ln/>
            <a:effectLst/>
            <a:latin typeface="Arial" pitchFamily="34" charset="0"/>
          </a:endParaRPr>
        </a:p>
      </dgm:t>
    </dgm:pt>
    <dgm:pt modelId="{3F2FD98C-38C1-49DF-AD39-DC30000B1BA1}" type="parTrans" cxnId="{AADE931E-A5DB-49AF-A2C4-D86568AC4DA4}">
      <dgm:prSet/>
      <dgm:spPr/>
      <dgm:t>
        <a:bodyPr/>
        <a:lstStyle/>
        <a:p>
          <a:endParaRPr lang="ru-RU"/>
        </a:p>
      </dgm:t>
    </dgm:pt>
    <dgm:pt modelId="{EE27831F-BCFA-484D-B484-36770D87E2B2}" type="sibTrans" cxnId="{AADE931E-A5DB-49AF-A2C4-D86568AC4DA4}">
      <dgm:prSet/>
      <dgm:spPr/>
      <dgm:t>
        <a:bodyPr/>
        <a:lstStyle/>
        <a:p>
          <a:endParaRPr lang="ru-RU"/>
        </a:p>
      </dgm:t>
    </dgm:pt>
    <dgm:pt modelId="{234E4F7B-732C-487E-A4E2-911EF82FBBBC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0" i="0" u="none" strike="noStrike" cap="none" normalizeH="0" baseline="0" smtClean="0">
              <a:ln/>
              <a:effectLst/>
              <a:latin typeface="Arial" pitchFamily="34" charset="0"/>
              <a:ea typeface="Times New Roman" pitchFamily="18" charset="0"/>
            </a:rPr>
            <a:t>Пес Пірат</a:t>
          </a:r>
          <a:endParaRPr kumimoji="0" lang="uk-UA" b="0" i="0" u="none" strike="noStrike" cap="none" normalizeH="0" baseline="0" dirty="0" smtClean="0">
            <a:ln/>
            <a:effectLst/>
            <a:latin typeface="Arial" pitchFamily="34" charset="0"/>
          </a:endParaRPr>
        </a:p>
      </dgm:t>
    </dgm:pt>
    <dgm:pt modelId="{4441689D-9006-4687-BDF0-34DB82DA2A75}" type="parTrans" cxnId="{2378499F-A3CA-4213-A169-53E426D4869A}">
      <dgm:prSet/>
      <dgm:spPr/>
      <dgm:t>
        <a:bodyPr/>
        <a:lstStyle/>
        <a:p>
          <a:endParaRPr lang="ru-RU"/>
        </a:p>
      </dgm:t>
    </dgm:pt>
    <dgm:pt modelId="{507F0918-F68C-4569-9416-B38D5FC8D227}" type="sibTrans" cxnId="{2378499F-A3CA-4213-A169-53E426D4869A}">
      <dgm:prSet/>
      <dgm:spPr/>
      <dgm:t>
        <a:bodyPr/>
        <a:lstStyle/>
        <a:p>
          <a:endParaRPr lang="ru-RU"/>
        </a:p>
      </dgm:t>
    </dgm:pt>
    <dgm:pt modelId="{74473E2C-915D-45D3-969E-600B231C6DE9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0" i="0" u="none" strike="noStrike" cap="none" normalizeH="0" baseline="0" smtClean="0">
              <a:ln/>
              <a:effectLst/>
              <a:latin typeface="Arial" pitchFamily="34" charset="0"/>
              <a:ea typeface="Times New Roman" pitchFamily="18" charset="0"/>
            </a:rPr>
            <a:t>Сашко </a:t>
          </a:r>
          <a:endParaRPr kumimoji="0" lang="uk-UA" b="0" i="0" u="none" strike="noStrike" cap="none" normalizeH="0" baseline="0" dirty="0" smtClean="0">
            <a:ln/>
            <a:effectLst/>
            <a:latin typeface="Arial" pitchFamily="34" charset="0"/>
          </a:endParaRPr>
        </a:p>
      </dgm:t>
    </dgm:pt>
    <dgm:pt modelId="{1B8F4742-D434-41D1-AC53-74288F6B366B}" type="parTrans" cxnId="{43145185-165D-4385-86EF-14DA912A5DBE}">
      <dgm:prSet/>
      <dgm:spPr/>
      <dgm:t>
        <a:bodyPr/>
        <a:lstStyle/>
        <a:p>
          <a:endParaRPr lang="ru-RU"/>
        </a:p>
      </dgm:t>
    </dgm:pt>
    <dgm:pt modelId="{70EA9E2C-2BDC-465E-AC66-31224EC46B63}" type="sibTrans" cxnId="{43145185-165D-4385-86EF-14DA912A5DBE}">
      <dgm:prSet/>
      <dgm:spPr/>
      <dgm:t>
        <a:bodyPr/>
        <a:lstStyle/>
        <a:p>
          <a:endParaRPr lang="ru-RU"/>
        </a:p>
      </dgm:t>
    </dgm:pt>
    <dgm:pt modelId="{1DAF5873-AC74-42D0-B4E8-B6A454FE9EEE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0" i="0" u="none" strike="noStrike" cap="none" normalizeH="0" baseline="0" smtClean="0">
              <a:ln/>
              <a:effectLst/>
              <a:latin typeface="Arial" pitchFamily="34" charset="0"/>
              <a:ea typeface="Times New Roman" pitchFamily="18" charset="0"/>
            </a:rPr>
            <a:t>Дід </a:t>
          </a:r>
          <a:endParaRPr kumimoji="0" lang="uk-UA" b="0" i="0" u="none" strike="noStrike" cap="none" normalizeH="0" baseline="0" dirty="0" smtClean="0">
            <a:ln/>
            <a:effectLst/>
            <a:latin typeface="Arial" pitchFamily="34" charset="0"/>
          </a:endParaRPr>
        </a:p>
      </dgm:t>
    </dgm:pt>
    <dgm:pt modelId="{8FC9C858-BD2C-4BE1-8FEF-E97D66F25EE1}" type="parTrans" cxnId="{E5121B45-7D26-4573-A6EC-8A431FBF0E86}">
      <dgm:prSet/>
      <dgm:spPr/>
      <dgm:t>
        <a:bodyPr/>
        <a:lstStyle/>
        <a:p>
          <a:endParaRPr lang="ru-RU"/>
        </a:p>
      </dgm:t>
    </dgm:pt>
    <dgm:pt modelId="{742E7C90-57A6-4D0C-B0DF-9E08EE60BCEB}" type="sibTrans" cxnId="{E5121B45-7D26-4573-A6EC-8A431FBF0E86}">
      <dgm:prSet/>
      <dgm:spPr/>
      <dgm:t>
        <a:bodyPr/>
        <a:lstStyle/>
        <a:p>
          <a:endParaRPr lang="ru-RU"/>
        </a:p>
      </dgm:t>
    </dgm:pt>
    <dgm:pt modelId="{4DF05146-1917-47C4-96A1-D46B5601F2CD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0" i="0" u="none" strike="noStrike" cap="none" normalizeH="0" baseline="0" smtClean="0">
              <a:ln/>
              <a:effectLst/>
              <a:latin typeface="Arial" pitchFamily="34" charset="0"/>
              <a:ea typeface="Times New Roman" pitchFamily="18" charset="0"/>
            </a:rPr>
            <a:t>Баба </a:t>
          </a:r>
          <a:endParaRPr kumimoji="0" lang="uk-UA" b="0" i="0" u="none" strike="noStrike" cap="none" normalizeH="0" baseline="0" dirty="0" smtClean="0">
            <a:ln/>
            <a:effectLst/>
            <a:latin typeface="Arial" pitchFamily="34" charset="0"/>
          </a:endParaRPr>
        </a:p>
      </dgm:t>
    </dgm:pt>
    <dgm:pt modelId="{441F2ABD-0F7D-4495-A39C-AE04DC29CD14}" type="parTrans" cxnId="{63B6211E-24A1-4E0C-BB9E-8C145FF34537}">
      <dgm:prSet/>
      <dgm:spPr/>
      <dgm:t>
        <a:bodyPr/>
        <a:lstStyle/>
        <a:p>
          <a:endParaRPr lang="ru-RU"/>
        </a:p>
      </dgm:t>
    </dgm:pt>
    <dgm:pt modelId="{9E11940E-3618-4EB4-A2F2-FB07CCC8EC46}" type="sibTrans" cxnId="{63B6211E-24A1-4E0C-BB9E-8C145FF34537}">
      <dgm:prSet/>
      <dgm:spPr/>
      <dgm:t>
        <a:bodyPr/>
        <a:lstStyle/>
        <a:p>
          <a:endParaRPr lang="ru-RU"/>
        </a:p>
      </dgm:t>
    </dgm:pt>
    <dgm:pt modelId="{77405806-B38D-417D-A592-7815BFC186EB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0" i="0" u="none" strike="noStrike" cap="none" normalizeH="0" baseline="0" smtClean="0">
              <a:ln/>
              <a:effectLst/>
              <a:latin typeface="Arial" pitchFamily="34" charset="0"/>
              <a:ea typeface="Times New Roman" pitchFamily="18" charset="0"/>
            </a:rPr>
            <a:t>Город </a:t>
          </a:r>
          <a:endParaRPr kumimoji="0" lang="uk-UA" b="0" i="0" u="none" strike="noStrike" cap="none" normalizeH="0" baseline="0" dirty="0" smtClean="0">
            <a:ln/>
            <a:effectLst/>
            <a:latin typeface="Arial" pitchFamily="34" charset="0"/>
          </a:endParaRPr>
        </a:p>
      </dgm:t>
    </dgm:pt>
    <dgm:pt modelId="{D437DB49-4A42-4A1D-A773-6D025FDF184D}" type="parTrans" cxnId="{99719BC7-6237-462A-BE59-FF33BDB61EA4}">
      <dgm:prSet/>
      <dgm:spPr/>
      <dgm:t>
        <a:bodyPr/>
        <a:lstStyle/>
        <a:p>
          <a:endParaRPr lang="ru-RU"/>
        </a:p>
      </dgm:t>
    </dgm:pt>
    <dgm:pt modelId="{AEFF1228-78BC-4D5F-8C09-2613AAAA2D7D}" type="sibTrans" cxnId="{99719BC7-6237-462A-BE59-FF33BDB61EA4}">
      <dgm:prSet/>
      <dgm:spPr/>
      <dgm:t>
        <a:bodyPr/>
        <a:lstStyle/>
        <a:p>
          <a:endParaRPr lang="ru-RU"/>
        </a:p>
      </dgm:t>
    </dgm:pt>
    <dgm:pt modelId="{24DBF5D5-D0B8-46CD-AA40-BBACC7E128AB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0" i="0" u="none" strike="noStrike" cap="none" normalizeH="0" baseline="0" smtClean="0">
              <a:ln/>
              <a:effectLst/>
              <a:latin typeface="Arial" pitchFamily="34" charset="0"/>
              <a:ea typeface="Times New Roman" pitchFamily="18" charset="0"/>
            </a:rPr>
            <a:t>Лев </a:t>
          </a:r>
          <a:endParaRPr kumimoji="0" lang="uk-UA" b="0" i="0" u="none" strike="noStrike" cap="none" normalizeH="0" baseline="0" dirty="0" smtClean="0">
            <a:ln/>
            <a:effectLst/>
            <a:latin typeface="Arial" pitchFamily="34" charset="0"/>
          </a:endParaRPr>
        </a:p>
      </dgm:t>
    </dgm:pt>
    <dgm:pt modelId="{D8C0CF77-D42A-467E-978C-C303EF98CD42}" type="parTrans" cxnId="{96680D64-5514-48B0-B591-67390F2AD716}">
      <dgm:prSet/>
      <dgm:spPr/>
      <dgm:t>
        <a:bodyPr/>
        <a:lstStyle/>
        <a:p>
          <a:endParaRPr lang="ru-RU"/>
        </a:p>
      </dgm:t>
    </dgm:pt>
    <dgm:pt modelId="{D0D01E2E-E174-4E91-B427-B8EAB1D51266}" type="sibTrans" cxnId="{96680D64-5514-48B0-B591-67390F2AD716}">
      <dgm:prSet/>
      <dgm:spPr/>
      <dgm:t>
        <a:bodyPr/>
        <a:lstStyle/>
        <a:p>
          <a:endParaRPr lang="ru-RU"/>
        </a:p>
      </dgm:t>
    </dgm:pt>
    <dgm:pt modelId="{B716808D-6A5D-4812-A8FD-E3046E2C3FCC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uk-UA" b="0" i="0" u="none" strike="noStrike" cap="none" normalizeH="0" baseline="0" smtClean="0">
              <a:ln/>
              <a:effectLst/>
              <a:latin typeface="Arial" pitchFamily="34" charset="0"/>
              <a:ea typeface="Times New Roman" pitchFamily="18" charset="0"/>
            </a:rPr>
            <a:t>Коні </a:t>
          </a:r>
          <a:endParaRPr kumimoji="0" lang="uk-UA" b="0" i="0" u="none" strike="noStrike" cap="none" normalizeH="0" baseline="0" dirty="0" smtClean="0">
            <a:ln/>
            <a:effectLst/>
            <a:latin typeface="Arial" pitchFamily="34" charset="0"/>
          </a:endParaRPr>
        </a:p>
      </dgm:t>
    </dgm:pt>
    <dgm:pt modelId="{E294ADEA-84BB-457A-A18D-E39BD8067DF1}" type="parTrans" cxnId="{5094CE90-1354-49AE-B5BA-8F7EBE259638}">
      <dgm:prSet/>
      <dgm:spPr/>
      <dgm:t>
        <a:bodyPr/>
        <a:lstStyle/>
        <a:p>
          <a:endParaRPr lang="ru-RU"/>
        </a:p>
      </dgm:t>
    </dgm:pt>
    <dgm:pt modelId="{6A7C5A20-8BC6-447D-9A3E-3471617E647C}" type="sibTrans" cxnId="{5094CE90-1354-49AE-B5BA-8F7EBE259638}">
      <dgm:prSet/>
      <dgm:spPr/>
      <dgm:t>
        <a:bodyPr/>
        <a:lstStyle/>
        <a:p>
          <a:endParaRPr lang="ru-RU"/>
        </a:p>
      </dgm:t>
    </dgm:pt>
    <dgm:pt modelId="{6A2BBCE6-E1AB-4610-97F9-25963AFC39D4}" type="pres">
      <dgm:prSet presAssocID="{5476D83C-0863-43B3-9E5E-E13C981F60F2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F6132DB8-D32C-4567-A888-2EF704CECE39}" type="pres">
      <dgm:prSet presAssocID="{5AF9C39A-1E96-42AE-9217-A70067EB1172}" presName="centerShape" presStyleLbl="node0" presStyleIdx="0" presStyleCnt="1"/>
      <dgm:spPr/>
      <dgm:t>
        <a:bodyPr/>
        <a:lstStyle/>
        <a:p>
          <a:endParaRPr lang="ru-RU"/>
        </a:p>
      </dgm:t>
    </dgm:pt>
    <dgm:pt modelId="{B4980ED5-66D9-47B0-AB2B-D0BA624F034D}" type="pres">
      <dgm:prSet presAssocID="{D6FA5D7E-FAB4-4724-9DFB-87A2C09BE5DA}" presName="Name9" presStyleLbl="parChTrans1D2" presStyleIdx="0" presStyleCnt="9"/>
      <dgm:spPr/>
      <dgm:t>
        <a:bodyPr/>
        <a:lstStyle/>
        <a:p>
          <a:endParaRPr lang="ru-RU"/>
        </a:p>
      </dgm:t>
    </dgm:pt>
    <dgm:pt modelId="{AC20943A-1ECA-4D22-BECD-02C691F38D4F}" type="pres">
      <dgm:prSet presAssocID="{D6FA5D7E-FAB4-4724-9DFB-87A2C09BE5DA}" presName="connTx" presStyleLbl="parChTrans1D2" presStyleIdx="0" presStyleCnt="9"/>
      <dgm:spPr/>
      <dgm:t>
        <a:bodyPr/>
        <a:lstStyle/>
        <a:p>
          <a:endParaRPr lang="ru-RU"/>
        </a:p>
      </dgm:t>
    </dgm:pt>
    <dgm:pt modelId="{C5D86396-D11B-4630-8728-5912CD2052BE}" type="pres">
      <dgm:prSet presAssocID="{5F00FDCE-BA34-431C-98D5-9529795DB54E}" presName="node" presStyleLbl="node1" presStyleIdx="0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F932A7-2F5B-4140-AC50-C8F841D77F55}" type="pres">
      <dgm:prSet presAssocID="{3F2FD98C-38C1-49DF-AD39-DC30000B1BA1}" presName="Name9" presStyleLbl="parChTrans1D2" presStyleIdx="1" presStyleCnt="9"/>
      <dgm:spPr/>
      <dgm:t>
        <a:bodyPr/>
        <a:lstStyle/>
        <a:p>
          <a:endParaRPr lang="ru-RU"/>
        </a:p>
      </dgm:t>
    </dgm:pt>
    <dgm:pt modelId="{FDF7802C-80A6-4E21-9173-5DC0368FF2EE}" type="pres">
      <dgm:prSet presAssocID="{3F2FD98C-38C1-49DF-AD39-DC30000B1BA1}" presName="connTx" presStyleLbl="parChTrans1D2" presStyleIdx="1" presStyleCnt="9"/>
      <dgm:spPr/>
      <dgm:t>
        <a:bodyPr/>
        <a:lstStyle/>
        <a:p>
          <a:endParaRPr lang="ru-RU"/>
        </a:p>
      </dgm:t>
    </dgm:pt>
    <dgm:pt modelId="{665E418E-A136-451E-930F-0DFE3C68F88E}" type="pres">
      <dgm:prSet presAssocID="{E81B5EF8-E76A-4CDD-BEA1-F6EABE1A2057}" presName="node" presStyleLbl="node1" presStyleIdx="1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0D287F-9CFF-42D6-92CB-75A8408D4F72}" type="pres">
      <dgm:prSet presAssocID="{4441689D-9006-4687-BDF0-34DB82DA2A75}" presName="Name9" presStyleLbl="parChTrans1D2" presStyleIdx="2" presStyleCnt="9"/>
      <dgm:spPr/>
      <dgm:t>
        <a:bodyPr/>
        <a:lstStyle/>
        <a:p>
          <a:endParaRPr lang="ru-RU"/>
        </a:p>
      </dgm:t>
    </dgm:pt>
    <dgm:pt modelId="{CD1D6580-DD6E-4970-B4AA-730838470F53}" type="pres">
      <dgm:prSet presAssocID="{4441689D-9006-4687-BDF0-34DB82DA2A75}" presName="connTx" presStyleLbl="parChTrans1D2" presStyleIdx="2" presStyleCnt="9"/>
      <dgm:spPr/>
      <dgm:t>
        <a:bodyPr/>
        <a:lstStyle/>
        <a:p>
          <a:endParaRPr lang="ru-RU"/>
        </a:p>
      </dgm:t>
    </dgm:pt>
    <dgm:pt modelId="{38EA3BC9-36E9-4ABD-9AB4-0CE1A01AA805}" type="pres">
      <dgm:prSet presAssocID="{234E4F7B-732C-487E-A4E2-911EF82FBBBC}" presName="node" presStyleLbl="node1" presStyleIdx="2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995267-94CE-436D-ABAE-4B8A25102C11}" type="pres">
      <dgm:prSet presAssocID="{1B8F4742-D434-41D1-AC53-74288F6B366B}" presName="Name9" presStyleLbl="parChTrans1D2" presStyleIdx="3" presStyleCnt="9"/>
      <dgm:spPr/>
      <dgm:t>
        <a:bodyPr/>
        <a:lstStyle/>
        <a:p>
          <a:endParaRPr lang="ru-RU"/>
        </a:p>
      </dgm:t>
    </dgm:pt>
    <dgm:pt modelId="{03B86591-F6A7-4833-A480-BD78D6A6582F}" type="pres">
      <dgm:prSet presAssocID="{1B8F4742-D434-41D1-AC53-74288F6B366B}" presName="connTx" presStyleLbl="parChTrans1D2" presStyleIdx="3" presStyleCnt="9"/>
      <dgm:spPr/>
      <dgm:t>
        <a:bodyPr/>
        <a:lstStyle/>
        <a:p>
          <a:endParaRPr lang="ru-RU"/>
        </a:p>
      </dgm:t>
    </dgm:pt>
    <dgm:pt modelId="{64ACD268-26E3-4ED3-B641-C544357A5BC7}" type="pres">
      <dgm:prSet presAssocID="{74473E2C-915D-45D3-969E-600B231C6DE9}" presName="node" presStyleLbl="node1" presStyleIdx="3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E35C11-B766-404D-9638-C3F3386F90B6}" type="pres">
      <dgm:prSet presAssocID="{8FC9C858-BD2C-4BE1-8FEF-E97D66F25EE1}" presName="Name9" presStyleLbl="parChTrans1D2" presStyleIdx="4" presStyleCnt="9"/>
      <dgm:spPr/>
      <dgm:t>
        <a:bodyPr/>
        <a:lstStyle/>
        <a:p>
          <a:endParaRPr lang="ru-RU"/>
        </a:p>
      </dgm:t>
    </dgm:pt>
    <dgm:pt modelId="{F64A1F2C-E11B-49BC-83C2-6AEC2E2B790E}" type="pres">
      <dgm:prSet presAssocID="{8FC9C858-BD2C-4BE1-8FEF-E97D66F25EE1}" presName="connTx" presStyleLbl="parChTrans1D2" presStyleIdx="4" presStyleCnt="9"/>
      <dgm:spPr/>
      <dgm:t>
        <a:bodyPr/>
        <a:lstStyle/>
        <a:p>
          <a:endParaRPr lang="ru-RU"/>
        </a:p>
      </dgm:t>
    </dgm:pt>
    <dgm:pt modelId="{AC8FC8D8-7B0F-4E25-9924-0FA9ACD157E3}" type="pres">
      <dgm:prSet presAssocID="{1DAF5873-AC74-42D0-B4E8-B6A454FE9EEE}" presName="node" presStyleLbl="node1" presStyleIdx="4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BC1A13-9AF1-4206-A655-22E94607B04B}" type="pres">
      <dgm:prSet presAssocID="{441F2ABD-0F7D-4495-A39C-AE04DC29CD14}" presName="Name9" presStyleLbl="parChTrans1D2" presStyleIdx="5" presStyleCnt="9"/>
      <dgm:spPr/>
      <dgm:t>
        <a:bodyPr/>
        <a:lstStyle/>
        <a:p>
          <a:endParaRPr lang="ru-RU"/>
        </a:p>
      </dgm:t>
    </dgm:pt>
    <dgm:pt modelId="{A566BFA4-4BC9-4B33-804E-1397560E0E34}" type="pres">
      <dgm:prSet presAssocID="{441F2ABD-0F7D-4495-A39C-AE04DC29CD14}" presName="connTx" presStyleLbl="parChTrans1D2" presStyleIdx="5" presStyleCnt="9"/>
      <dgm:spPr/>
      <dgm:t>
        <a:bodyPr/>
        <a:lstStyle/>
        <a:p>
          <a:endParaRPr lang="ru-RU"/>
        </a:p>
      </dgm:t>
    </dgm:pt>
    <dgm:pt modelId="{412FBBFE-567A-4146-AE00-A80999D70B2C}" type="pres">
      <dgm:prSet presAssocID="{4DF05146-1917-47C4-96A1-D46B5601F2CD}" presName="node" presStyleLbl="node1" presStyleIdx="5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35B55D-4D99-4464-8EBC-D06A240DFDFC}" type="pres">
      <dgm:prSet presAssocID="{D437DB49-4A42-4A1D-A773-6D025FDF184D}" presName="Name9" presStyleLbl="parChTrans1D2" presStyleIdx="6" presStyleCnt="9"/>
      <dgm:spPr/>
      <dgm:t>
        <a:bodyPr/>
        <a:lstStyle/>
        <a:p>
          <a:endParaRPr lang="ru-RU"/>
        </a:p>
      </dgm:t>
    </dgm:pt>
    <dgm:pt modelId="{A4B189D4-7D88-4250-802B-E32A913A4F9A}" type="pres">
      <dgm:prSet presAssocID="{D437DB49-4A42-4A1D-A773-6D025FDF184D}" presName="connTx" presStyleLbl="parChTrans1D2" presStyleIdx="6" presStyleCnt="9"/>
      <dgm:spPr/>
      <dgm:t>
        <a:bodyPr/>
        <a:lstStyle/>
        <a:p>
          <a:endParaRPr lang="ru-RU"/>
        </a:p>
      </dgm:t>
    </dgm:pt>
    <dgm:pt modelId="{C1272EA5-C215-42E3-8C2F-5EFC9D791CE1}" type="pres">
      <dgm:prSet presAssocID="{77405806-B38D-417D-A592-7815BFC186EB}" presName="node" presStyleLbl="node1" presStyleIdx="6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2AFE52-756A-4017-812B-1105EC8EA8B5}" type="pres">
      <dgm:prSet presAssocID="{D8C0CF77-D42A-467E-978C-C303EF98CD42}" presName="Name9" presStyleLbl="parChTrans1D2" presStyleIdx="7" presStyleCnt="9"/>
      <dgm:spPr/>
      <dgm:t>
        <a:bodyPr/>
        <a:lstStyle/>
        <a:p>
          <a:endParaRPr lang="ru-RU"/>
        </a:p>
      </dgm:t>
    </dgm:pt>
    <dgm:pt modelId="{C45D9E8D-BE51-4440-A19B-F25312C73FD6}" type="pres">
      <dgm:prSet presAssocID="{D8C0CF77-D42A-467E-978C-C303EF98CD42}" presName="connTx" presStyleLbl="parChTrans1D2" presStyleIdx="7" presStyleCnt="9"/>
      <dgm:spPr/>
      <dgm:t>
        <a:bodyPr/>
        <a:lstStyle/>
        <a:p>
          <a:endParaRPr lang="ru-RU"/>
        </a:p>
      </dgm:t>
    </dgm:pt>
    <dgm:pt modelId="{A75EE265-04AD-4462-A5C2-B38973FFB068}" type="pres">
      <dgm:prSet presAssocID="{24DBF5D5-D0B8-46CD-AA40-BBACC7E128AB}" presName="node" presStyleLbl="node1" presStyleIdx="7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D33D47-9496-4F01-A088-490C9D521860}" type="pres">
      <dgm:prSet presAssocID="{E294ADEA-84BB-457A-A18D-E39BD8067DF1}" presName="Name9" presStyleLbl="parChTrans1D2" presStyleIdx="8" presStyleCnt="9"/>
      <dgm:spPr/>
      <dgm:t>
        <a:bodyPr/>
        <a:lstStyle/>
        <a:p>
          <a:endParaRPr lang="ru-RU"/>
        </a:p>
      </dgm:t>
    </dgm:pt>
    <dgm:pt modelId="{69BBF672-DB0C-4504-B4A5-C2FED3DD45C9}" type="pres">
      <dgm:prSet presAssocID="{E294ADEA-84BB-457A-A18D-E39BD8067DF1}" presName="connTx" presStyleLbl="parChTrans1D2" presStyleIdx="8" presStyleCnt="9"/>
      <dgm:spPr/>
      <dgm:t>
        <a:bodyPr/>
        <a:lstStyle/>
        <a:p>
          <a:endParaRPr lang="ru-RU"/>
        </a:p>
      </dgm:t>
    </dgm:pt>
    <dgm:pt modelId="{AA18BE7B-9367-4AC4-8A7D-9F1034737214}" type="pres">
      <dgm:prSet presAssocID="{B716808D-6A5D-4812-A8FD-E3046E2C3FCC}" presName="node" presStyleLbl="node1" presStyleIdx="8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9CFACBA-9C6E-452E-8B55-CD879ECDEA6E}" type="presOf" srcId="{4441689D-9006-4687-BDF0-34DB82DA2A75}" destId="{CD1D6580-DD6E-4970-B4AA-730838470F53}" srcOrd="1" destOrd="0" presId="urn:microsoft.com/office/officeart/2005/8/layout/radial1"/>
    <dgm:cxn modelId="{D442F5F3-16AE-4B00-8845-8496D1B482F1}" type="presOf" srcId="{1B8F4742-D434-41D1-AC53-74288F6B366B}" destId="{DC995267-94CE-436D-ABAE-4B8A25102C11}" srcOrd="0" destOrd="0" presId="urn:microsoft.com/office/officeart/2005/8/layout/radial1"/>
    <dgm:cxn modelId="{E5121B45-7D26-4573-A6EC-8A431FBF0E86}" srcId="{5AF9C39A-1E96-42AE-9217-A70067EB1172}" destId="{1DAF5873-AC74-42D0-B4E8-B6A454FE9EEE}" srcOrd="4" destOrd="0" parTransId="{8FC9C858-BD2C-4BE1-8FEF-E97D66F25EE1}" sibTransId="{742E7C90-57A6-4D0C-B0DF-9E08EE60BCEB}"/>
    <dgm:cxn modelId="{96680D64-5514-48B0-B591-67390F2AD716}" srcId="{5AF9C39A-1E96-42AE-9217-A70067EB1172}" destId="{24DBF5D5-D0B8-46CD-AA40-BBACC7E128AB}" srcOrd="7" destOrd="0" parTransId="{D8C0CF77-D42A-467E-978C-C303EF98CD42}" sibTransId="{D0D01E2E-E174-4E91-B427-B8EAB1D51266}"/>
    <dgm:cxn modelId="{38D98431-2A42-4692-BB26-B128C5B08DA2}" type="presOf" srcId="{24DBF5D5-D0B8-46CD-AA40-BBACC7E128AB}" destId="{A75EE265-04AD-4462-A5C2-B38973FFB068}" srcOrd="0" destOrd="0" presId="urn:microsoft.com/office/officeart/2005/8/layout/radial1"/>
    <dgm:cxn modelId="{99719BC7-6237-462A-BE59-FF33BDB61EA4}" srcId="{5AF9C39A-1E96-42AE-9217-A70067EB1172}" destId="{77405806-B38D-417D-A592-7815BFC186EB}" srcOrd="6" destOrd="0" parTransId="{D437DB49-4A42-4A1D-A773-6D025FDF184D}" sibTransId="{AEFF1228-78BC-4D5F-8C09-2613AAAA2D7D}"/>
    <dgm:cxn modelId="{AADE931E-A5DB-49AF-A2C4-D86568AC4DA4}" srcId="{5AF9C39A-1E96-42AE-9217-A70067EB1172}" destId="{E81B5EF8-E76A-4CDD-BEA1-F6EABE1A2057}" srcOrd="1" destOrd="0" parTransId="{3F2FD98C-38C1-49DF-AD39-DC30000B1BA1}" sibTransId="{EE27831F-BCFA-484D-B484-36770D87E2B2}"/>
    <dgm:cxn modelId="{48621010-A105-42DD-9ACA-6343514DEB50}" type="presOf" srcId="{5F00FDCE-BA34-431C-98D5-9529795DB54E}" destId="{C5D86396-D11B-4630-8728-5912CD2052BE}" srcOrd="0" destOrd="0" presId="urn:microsoft.com/office/officeart/2005/8/layout/radial1"/>
    <dgm:cxn modelId="{78032318-1B6C-4EB4-96BC-9B4ABC43231A}" type="presOf" srcId="{D6FA5D7E-FAB4-4724-9DFB-87A2C09BE5DA}" destId="{B4980ED5-66D9-47B0-AB2B-D0BA624F034D}" srcOrd="0" destOrd="0" presId="urn:microsoft.com/office/officeart/2005/8/layout/radial1"/>
    <dgm:cxn modelId="{3F78A4CA-D9A1-411E-809B-413157955021}" type="presOf" srcId="{E294ADEA-84BB-457A-A18D-E39BD8067DF1}" destId="{69BBF672-DB0C-4504-B4A5-C2FED3DD45C9}" srcOrd="1" destOrd="0" presId="urn:microsoft.com/office/officeart/2005/8/layout/radial1"/>
    <dgm:cxn modelId="{90C0DBD8-7F67-47B8-AF50-E1A269A0B90B}" type="presOf" srcId="{441F2ABD-0F7D-4495-A39C-AE04DC29CD14}" destId="{8CBC1A13-9AF1-4206-A655-22E94607B04B}" srcOrd="0" destOrd="0" presId="urn:microsoft.com/office/officeart/2005/8/layout/radial1"/>
    <dgm:cxn modelId="{A735ED84-E119-4B1A-9F39-6E7E554DC06B}" type="presOf" srcId="{E294ADEA-84BB-457A-A18D-E39BD8067DF1}" destId="{6FD33D47-9496-4F01-A088-490C9D521860}" srcOrd="0" destOrd="0" presId="urn:microsoft.com/office/officeart/2005/8/layout/radial1"/>
    <dgm:cxn modelId="{AE100DE3-8FDE-4BC9-A279-1F93183B2200}" type="presOf" srcId="{D8C0CF77-D42A-467E-978C-C303EF98CD42}" destId="{C32AFE52-756A-4017-812B-1105EC8EA8B5}" srcOrd="0" destOrd="0" presId="urn:microsoft.com/office/officeart/2005/8/layout/radial1"/>
    <dgm:cxn modelId="{DDFA8418-3888-42D7-BE8E-F80863B053C4}" type="presOf" srcId="{4441689D-9006-4687-BDF0-34DB82DA2A75}" destId="{2D0D287F-9CFF-42D6-92CB-75A8408D4F72}" srcOrd="0" destOrd="0" presId="urn:microsoft.com/office/officeart/2005/8/layout/radial1"/>
    <dgm:cxn modelId="{E9C9A2FA-4AF0-4499-AF09-861FB4A2BCF3}" type="presOf" srcId="{B716808D-6A5D-4812-A8FD-E3046E2C3FCC}" destId="{AA18BE7B-9367-4AC4-8A7D-9F1034737214}" srcOrd="0" destOrd="0" presId="urn:microsoft.com/office/officeart/2005/8/layout/radial1"/>
    <dgm:cxn modelId="{4A4AD6E4-B108-4911-9E49-E38BE52EBEA1}" type="presOf" srcId="{5AF9C39A-1E96-42AE-9217-A70067EB1172}" destId="{F6132DB8-D32C-4567-A888-2EF704CECE39}" srcOrd="0" destOrd="0" presId="urn:microsoft.com/office/officeart/2005/8/layout/radial1"/>
    <dgm:cxn modelId="{6BAD8FC2-D97B-4283-8D76-74B3384A2F20}" type="presOf" srcId="{D6FA5D7E-FAB4-4724-9DFB-87A2C09BE5DA}" destId="{AC20943A-1ECA-4D22-BECD-02C691F38D4F}" srcOrd="1" destOrd="0" presId="urn:microsoft.com/office/officeart/2005/8/layout/radial1"/>
    <dgm:cxn modelId="{63B6211E-24A1-4E0C-BB9E-8C145FF34537}" srcId="{5AF9C39A-1E96-42AE-9217-A70067EB1172}" destId="{4DF05146-1917-47C4-96A1-D46B5601F2CD}" srcOrd="5" destOrd="0" parTransId="{441F2ABD-0F7D-4495-A39C-AE04DC29CD14}" sibTransId="{9E11940E-3618-4EB4-A2F2-FB07CCC8EC46}"/>
    <dgm:cxn modelId="{DC4EAFE6-94EE-4F0F-988D-656B76473E99}" srcId="{5476D83C-0863-43B3-9E5E-E13C981F60F2}" destId="{5AF9C39A-1E96-42AE-9217-A70067EB1172}" srcOrd="0" destOrd="0" parTransId="{CAB81E00-871A-4D93-9746-8EA73E43A776}" sibTransId="{2AC76B9E-7D40-4639-BA3D-A71110A23D26}"/>
    <dgm:cxn modelId="{89531B9C-737B-4FEF-893E-07BE4023F655}" srcId="{5AF9C39A-1E96-42AE-9217-A70067EB1172}" destId="{5F00FDCE-BA34-431C-98D5-9529795DB54E}" srcOrd="0" destOrd="0" parTransId="{D6FA5D7E-FAB4-4724-9DFB-87A2C09BE5DA}" sibTransId="{8F470B5C-F81E-48E4-969E-6B0B4C441058}"/>
    <dgm:cxn modelId="{C8DA56F1-912E-4A4C-8325-6D6D53B3A2AD}" type="presOf" srcId="{D8C0CF77-D42A-467E-978C-C303EF98CD42}" destId="{C45D9E8D-BE51-4440-A19B-F25312C73FD6}" srcOrd="1" destOrd="0" presId="urn:microsoft.com/office/officeart/2005/8/layout/radial1"/>
    <dgm:cxn modelId="{5094CE90-1354-49AE-B5BA-8F7EBE259638}" srcId="{5AF9C39A-1E96-42AE-9217-A70067EB1172}" destId="{B716808D-6A5D-4812-A8FD-E3046E2C3FCC}" srcOrd="8" destOrd="0" parTransId="{E294ADEA-84BB-457A-A18D-E39BD8067DF1}" sibTransId="{6A7C5A20-8BC6-447D-9A3E-3471617E647C}"/>
    <dgm:cxn modelId="{E0529AC3-73CA-477C-B6F3-142A8E9FEBAD}" type="presOf" srcId="{4DF05146-1917-47C4-96A1-D46B5601F2CD}" destId="{412FBBFE-567A-4146-AE00-A80999D70B2C}" srcOrd="0" destOrd="0" presId="urn:microsoft.com/office/officeart/2005/8/layout/radial1"/>
    <dgm:cxn modelId="{92CAF974-297E-4B32-9690-DE30F899DC42}" type="presOf" srcId="{234E4F7B-732C-487E-A4E2-911EF82FBBBC}" destId="{38EA3BC9-36E9-4ABD-9AB4-0CE1A01AA805}" srcOrd="0" destOrd="0" presId="urn:microsoft.com/office/officeart/2005/8/layout/radial1"/>
    <dgm:cxn modelId="{D0E69265-92F4-4BB1-A1D1-AB9E7150F0F3}" type="presOf" srcId="{1DAF5873-AC74-42D0-B4E8-B6A454FE9EEE}" destId="{AC8FC8D8-7B0F-4E25-9924-0FA9ACD157E3}" srcOrd="0" destOrd="0" presId="urn:microsoft.com/office/officeart/2005/8/layout/radial1"/>
    <dgm:cxn modelId="{87B054EE-0EA5-4899-9E70-4B057780F54D}" type="presOf" srcId="{D437DB49-4A42-4A1D-A773-6D025FDF184D}" destId="{C535B55D-4D99-4464-8EBC-D06A240DFDFC}" srcOrd="0" destOrd="0" presId="urn:microsoft.com/office/officeart/2005/8/layout/radial1"/>
    <dgm:cxn modelId="{AD8E61A6-381C-495B-94C5-23DDF0046812}" type="presOf" srcId="{1B8F4742-D434-41D1-AC53-74288F6B366B}" destId="{03B86591-F6A7-4833-A480-BD78D6A6582F}" srcOrd="1" destOrd="0" presId="urn:microsoft.com/office/officeart/2005/8/layout/radial1"/>
    <dgm:cxn modelId="{43145185-165D-4385-86EF-14DA912A5DBE}" srcId="{5AF9C39A-1E96-42AE-9217-A70067EB1172}" destId="{74473E2C-915D-45D3-969E-600B231C6DE9}" srcOrd="3" destOrd="0" parTransId="{1B8F4742-D434-41D1-AC53-74288F6B366B}" sibTransId="{70EA9E2C-2BDC-465E-AC66-31224EC46B63}"/>
    <dgm:cxn modelId="{32431D71-30CA-4778-9613-C61D3EAB4567}" type="presOf" srcId="{74473E2C-915D-45D3-969E-600B231C6DE9}" destId="{64ACD268-26E3-4ED3-B641-C544357A5BC7}" srcOrd="0" destOrd="0" presId="urn:microsoft.com/office/officeart/2005/8/layout/radial1"/>
    <dgm:cxn modelId="{2378499F-A3CA-4213-A169-53E426D4869A}" srcId="{5AF9C39A-1E96-42AE-9217-A70067EB1172}" destId="{234E4F7B-732C-487E-A4E2-911EF82FBBBC}" srcOrd="2" destOrd="0" parTransId="{4441689D-9006-4687-BDF0-34DB82DA2A75}" sibTransId="{507F0918-F68C-4569-9416-B38D5FC8D227}"/>
    <dgm:cxn modelId="{89C65451-4F6D-4314-8A4D-7397F6AB1C49}" type="presOf" srcId="{8FC9C858-BD2C-4BE1-8FEF-E97D66F25EE1}" destId="{04E35C11-B766-404D-9638-C3F3386F90B6}" srcOrd="0" destOrd="0" presId="urn:microsoft.com/office/officeart/2005/8/layout/radial1"/>
    <dgm:cxn modelId="{F924234B-07BD-4144-99AE-ADE7FC75F273}" type="presOf" srcId="{D437DB49-4A42-4A1D-A773-6D025FDF184D}" destId="{A4B189D4-7D88-4250-802B-E32A913A4F9A}" srcOrd="1" destOrd="0" presId="urn:microsoft.com/office/officeart/2005/8/layout/radial1"/>
    <dgm:cxn modelId="{82994331-6334-4364-99B0-2F798B5F4089}" type="presOf" srcId="{3F2FD98C-38C1-49DF-AD39-DC30000B1BA1}" destId="{FDF7802C-80A6-4E21-9173-5DC0368FF2EE}" srcOrd="1" destOrd="0" presId="urn:microsoft.com/office/officeart/2005/8/layout/radial1"/>
    <dgm:cxn modelId="{815FD399-FB05-41A5-9880-CB0CE3CF0287}" type="presOf" srcId="{5476D83C-0863-43B3-9E5E-E13C981F60F2}" destId="{6A2BBCE6-E1AB-4610-97F9-25963AFC39D4}" srcOrd="0" destOrd="0" presId="urn:microsoft.com/office/officeart/2005/8/layout/radial1"/>
    <dgm:cxn modelId="{16257F12-A49C-44F4-85F3-BF88FEB89287}" type="presOf" srcId="{3F2FD98C-38C1-49DF-AD39-DC30000B1BA1}" destId="{0EF932A7-2F5B-4140-AC50-C8F841D77F55}" srcOrd="0" destOrd="0" presId="urn:microsoft.com/office/officeart/2005/8/layout/radial1"/>
    <dgm:cxn modelId="{D1152109-0B9A-4371-9D15-18F360734A19}" type="presOf" srcId="{441F2ABD-0F7D-4495-A39C-AE04DC29CD14}" destId="{A566BFA4-4BC9-4B33-804E-1397560E0E34}" srcOrd="1" destOrd="0" presId="urn:microsoft.com/office/officeart/2005/8/layout/radial1"/>
    <dgm:cxn modelId="{6323419A-AD1C-4F84-B8C1-A6B6098FA6C2}" type="presOf" srcId="{77405806-B38D-417D-A592-7815BFC186EB}" destId="{C1272EA5-C215-42E3-8C2F-5EFC9D791CE1}" srcOrd="0" destOrd="0" presId="urn:microsoft.com/office/officeart/2005/8/layout/radial1"/>
    <dgm:cxn modelId="{52306A36-BE67-4F8C-98AD-FAB439BE6E8D}" type="presOf" srcId="{E81B5EF8-E76A-4CDD-BEA1-F6EABE1A2057}" destId="{665E418E-A136-451E-930F-0DFE3C68F88E}" srcOrd="0" destOrd="0" presId="urn:microsoft.com/office/officeart/2005/8/layout/radial1"/>
    <dgm:cxn modelId="{A1567F4E-D114-4155-89E4-81063C71FCF2}" type="presOf" srcId="{8FC9C858-BD2C-4BE1-8FEF-E97D66F25EE1}" destId="{F64A1F2C-E11B-49BC-83C2-6AEC2E2B790E}" srcOrd="1" destOrd="0" presId="urn:microsoft.com/office/officeart/2005/8/layout/radial1"/>
    <dgm:cxn modelId="{E3DCA5C3-A7EA-4B9D-A639-00FCCF8F8927}" type="presParOf" srcId="{6A2BBCE6-E1AB-4610-97F9-25963AFC39D4}" destId="{F6132DB8-D32C-4567-A888-2EF704CECE39}" srcOrd="0" destOrd="0" presId="urn:microsoft.com/office/officeart/2005/8/layout/radial1"/>
    <dgm:cxn modelId="{B03DD0BF-278E-4BC7-9D52-90A46FD7635C}" type="presParOf" srcId="{6A2BBCE6-E1AB-4610-97F9-25963AFC39D4}" destId="{B4980ED5-66D9-47B0-AB2B-D0BA624F034D}" srcOrd="1" destOrd="0" presId="urn:microsoft.com/office/officeart/2005/8/layout/radial1"/>
    <dgm:cxn modelId="{F1C46908-D7BE-43C7-8ED5-25ACE196AA56}" type="presParOf" srcId="{B4980ED5-66D9-47B0-AB2B-D0BA624F034D}" destId="{AC20943A-1ECA-4D22-BECD-02C691F38D4F}" srcOrd="0" destOrd="0" presId="urn:microsoft.com/office/officeart/2005/8/layout/radial1"/>
    <dgm:cxn modelId="{3AB12525-8E19-4B2E-B62F-CFD2B4309B50}" type="presParOf" srcId="{6A2BBCE6-E1AB-4610-97F9-25963AFC39D4}" destId="{C5D86396-D11B-4630-8728-5912CD2052BE}" srcOrd="2" destOrd="0" presId="urn:microsoft.com/office/officeart/2005/8/layout/radial1"/>
    <dgm:cxn modelId="{0477F9EE-03FF-4EF1-A8BE-1784B1ACB82C}" type="presParOf" srcId="{6A2BBCE6-E1AB-4610-97F9-25963AFC39D4}" destId="{0EF932A7-2F5B-4140-AC50-C8F841D77F55}" srcOrd="3" destOrd="0" presId="urn:microsoft.com/office/officeart/2005/8/layout/radial1"/>
    <dgm:cxn modelId="{4BCBD25F-CD0B-4833-BF02-EDD774C78014}" type="presParOf" srcId="{0EF932A7-2F5B-4140-AC50-C8F841D77F55}" destId="{FDF7802C-80A6-4E21-9173-5DC0368FF2EE}" srcOrd="0" destOrd="0" presId="urn:microsoft.com/office/officeart/2005/8/layout/radial1"/>
    <dgm:cxn modelId="{4AAF2605-6599-41AF-B706-E690D9554A4E}" type="presParOf" srcId="{6A2BBCE6-E1AB-4610-97F9-25963AFC39D4}" destId="{665E418E-A136-451E-930F-0DFE3C68F88E}" srcOrd="4" destOrd="0" presId="urn:microsoft.com/office/officeart/2005/8/layout/radial1"/>
    <dgm:cxn modelId="{47067FAE-9263-46E6-B9BA-ED8B255A8644}" type="presParOf" srcId="{6A2BBCE6-E1AB-4610-97F9-25963AFC39D4}" destId="{2D0D287F-9CFF-42D6-92CB-75A8408D4F72}" srcOrd="5" destOrd="0" presId="urn:microsoft.com/office/officeart/2005/8/layout/radial1"/>
    <dgm:cxn modelId="{B4A901DE-F18D-4467-8A3B-89D89DB13FB3}" type="presParOf" srcId="{2D0D287F-9CFF-42D6-92CB-75A8408D4F72}" destId="{CD1D6580-DD6E-4970-B4AA-730838470F53}" srcOrd="0" destOrd="0" presId="urn:microsoft.com/office/officeart/2005/8/layout/radial1"/>
    <dgm:cxn modelId="{6B057FD6-383C-4F03-979D-E86EA66842E9}" type="presParOf" srcId="{6A2BBCE6-E1AB-4610-97F9-25963AFC39D4}" destId="{38EA3BC9-36E9-4ABD-9AB4-0CE1A01AA805}" srcOrd="6" destOrd="0" presId="urn:microsoft.com/office/officeart/2005/8/layout/radial1"/>
    <dgm:cxn modelId="{3E7C759F-1957-47A1-A1F8-95904F4F7D90}" type="presParOf" srcId="{6A2BBCE6-E1AB-4610-97F9-25963AFC39D4}" destId="{DC995267-94CE-436D-ABAE-4B8A25102C11}" srcOrd="7" destOrd="0" presId="urn:microsoft.com/office/officeart/2005/8/layout/radial1"/>
    <dgm:cxn modelId="{EA87664E-D19E-4C0D-8AC0-B92259FE063D}" type="presParOf" srcId="{DC995267-94CE-436D-ABAE-4B8A25102C11}" destId="{03B86591-F6A7-4833-A480-BD78D6A6582F}" srcOrd="0" destOrd="0" presId="urn:microsoft.com/office/officeart/2005/8/layout/radial1"/>
    <dgm:cxn modelId="{F8625F2B-5B12-4358-B67D-BFC68CCCEF98}" type="presParOf" srcId="{6A2BBCE6-E1AB-4610-97F9-25963AFC39D4}" destId="{64ACD268-26E3-4ED3-B641-C544357A5BC7}" srcOrd="8" destOrd="0" presId="urn:microsoft.com/office/officeart/2005/8/layout/radial1"/>
    <dgm:cxn modelId="{0023CE18-B044-45C6-9BAF-A9BD36412574}" type="presParOf" srcId="{6A2BBCE6-E1AB-4610-97F9-25963AFC39D4}" destId="{04E35C11-B766-404D-9638-C3F3386F90B6}" srcOrd="9" destOrd="0" presId="urn:microsoft.com/office/officeart/2005/8/layout/radial1"/>
    <dgm:cxn modelId="{0A3A2B10-8462-446A-B2D7-501CAA185635}" type="presParOf" srcId="{04E35C11-B766-404D-9638-C3F3386F90B6}" destId="{F64A1F2C-E11B-49BC-83C2-6AEC2E2B790E}" srcOrd="0" destOrd="0" presId="urn:microsoft.com/office/officeart/2005/8/layout/radial1"/>
    <dgm:cxn modelId="{64A5F2A5-1413-40A4-80F0-D50BD45540AC}" type="presParOf" srcId="{6A2BBCE6-E1AB-4610-97F9-25963AFC39D4}" destId="{AC8FC8D8-7B0F-4E25-9924-0FA9ACD157E3}" srcOrd="10" destOrd="0" presId="urn:microsoft.com/office/officeart/2005/8/layout/radial1"/>
    <dgm:cxn modelId="{2158F0A8-4D73-4514-ABC0-D0740A68591F}" type="presParOf" srcId="{6A2BBCE6-E1AB-4610-97F9-25963AFC39D4}" destId="{8CBC1A13-9AF1-4206-A655-22E94607B04B}" srcOrd="11" destOrd="0" presId="urn:microsoft.com/office/officeart/2005/8/layout/radial1"/>
    <dgm:cxn modelId="{B9059FD1-DEB2-480C-8A67-52800E60363E}" type="presParOf" srcId="{8CBC1A13-9AF1-4206-A655-22E94607B04B}" destId="{A566BFA4-4BC9-4B33-804E-1397560E0E34}" srcOrd="0" destOrd="0" presId="urn:microsoft.com/office/officeart/2005/8/layout/radial1"/>
    <dgm:cxn modelId="{6FF40DD4-06EB-4A90-BF96-69020AED3F52}" type="presParOf" srcId="{6A2BBCE6-E1AB-4610-97F9-25963AFC39D4}" destId="{412FBBFE-567A-4146-AE00-A80999D70B2C}" srcOrd="12" destOrd="0" presId="urn:microsoft.com/office/officeart/2005/8/layout/radial1"/>
    <dgm:cxn modelId="{6C3610D3-62AF-4096-B79A-57D60F43A821}" type="presParOf" srcId="{6A2BBCE6-E1AB-4610-97F9-25963AFC39D4}" destId="{C535B55D-4D99-4464-8EBC-D06A240DFDFC}" srcOrd="13" destOrd="0" presId="urn:microsoft.com/office/officeart/2005/8/layout/radial1"/>
    <dgm:cxn modelId="{37F861B0-0CD5-499C-90EC-7CDFEEFB1228}" type="presParOf" srcId="{C535B55D-4D99-4464-8EBC-D06A240DFDFC}" destId="{A4B189D4-7D88-4250-802B-E32A913A4F9A}" srcOrd="0" destOrd="0" presId="urn:microsoft.com/office/officeart/2005/8/layout/radial1"/>
    <dgm:cxn modelId="{CBC1A3EA-EB34-4C3F-AD20-AB9B33E4BB94}" type="presParOf" srcId="{6A2BBCE6-E1AB-4610-97F9-25963AFC39D4}" destId="{C1272EA5-C215-42E3-8C2F-5EFC9D791CE1}" srcOrd="14" destOrd="0" presId="urn:microsoft.com/office/officeart/2005/8/layout/radial1"/>
    <dgm:cxn modelId="{1BE90F34-B26E-4568-B1C5-4E56E260F4E6}" type="presParOf" srcId="{6A2BBCE6-E1AB-4610-97F9-25963AFC39D4}" destId="{C32AFE52-756A-4017-812B-1105EC8EA8B5}" srcOrd="15" destOrd="0" presId="urn:microsoft.com/office/officeart/2005/8/layout/radial1"/>
    <dgm:cxn modelId="{1F8FDAC8-26A7-4C3E-B6FD-F99928C6E87F}" type="presParOf" srcId="{C32AFE52-756A-4017-812B-1105EC8EA8B5}" destId="{C45D9E8D-BE51-4440-A19B-F25312C73FD6}" srcOrd="0" destOrd="0" presId="urn:microsoft.com/office/officeart/2005/8/layout/radial1"/>
    <dgm:cxn modelId="{0721AF81-9B13-4B83-BA4D-03D979CB35CD}" type="presParOf" srcId="{6A2BBCE6-E1AB-4610-97F9-25963AFC39D4}" destId="{A75EE265-04AD-4462-A5C2-B38973FFB068}" srcOrd="16" destOrd="0" presId="urn:microsoft.com/office/officeart/2005/8/layout/radial1"/>
    <dgm:cxn modelId="{836AB5E1-4643-4E7D-A967-CC756C4B1686}" type="presParOf" srcId="{6A2BBCE6-E1AB-4610-97F9-25963AFC39D4}" destId="{6FD33D47-9496-4F01-A088-490C9D521860}" srcOrd="17" destOrd="0" presId="urn:microsoft.com/office/officeart/2005/8/layout/radial1"/>
    <dgm:cxn modelId="{EAB626CD-8697-43C9-8558-4EB39840E1F4}" type="presParOf" srcId="{6FD33D47-9496-4F01-A088-490C9D521860}" destId="{69BBF672-DB0C-4504-B4A5-C2FED3DD45C9}" srcOrd="0" destOrd="0" presId="urn:microsoft.com/office/officeart/2005/8/layout/radial1"/>
    <dgm:cxn modelId="{C2C7351E-CCF0-4E30-BC5F-90550C53400B}" type="presParOf" srcId="{6A2BBCE6-E1AB-4610-97F9-25963AFC39D4}" destId="{AA18BE7B-9367-4AC4-8A7D-9F1034737214}" srcOrd="18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CBFC69-37E3-4E12-BD1A-2E2AB260CC9C}" type="datetimeFigureOut">
              <a:rPr lang="ru-RU"/>
              <a:pPr>
                <a:defRPr/>
              </a:pPr>
              <a:t>07.02.2013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51AE10-3775-4C80-8D06-3838CD3A15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FFC418-10CB-43B8-999F-AC8BBAD1613D}" type="datetimeFigureOut">
              <a:rPr lang="ru-RU"/>
              <a:pPr>
                <a:defRPr/>
              </a:pPr>
              <a:t>07.02.2013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1FCE83-DEA9-423B-BBC6-54D2565FDE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16D03D-472E-4100-8228-8C005BEE2897}" type="datetimeFigureOut">
              <a:rPr lang="ru-RU"/>
              <a:pPr>
                <a:defRPr/>
              </a:pPr>
              <a:t>07.02.2013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A57B39-15BA-4D51-B805-A567F216DF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CC3E0E-327E-4226-B478-2B6E5F7290F6}" type="datetimeFigureOut">
              <a:rPr lang="ru-RU"/>
              <a:pPr>
                <a:defRPr/>
              </a:pPr>
              <a:t>07.02.2013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20BA3D-8952-4B36-86A8-894CE068D6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A9B5AC-4D84-4C28-AB23-04A9F9E3B85A}" type="datetimeFigureOut">
              <a:rPr lang="ru-RU"/>
              <a:pPr>
                <a:defRPr/>
              </a:pPr>
              <a:t>07.02.2013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2C7314-B71E-46ED-9712-48038CE415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1627D7-9ED2-4BA3-B1B4-14674705E39A}" type="datetimeFigureOut">
              <a:rPr lang="ru-RU"/>
              <a:pPr>
                <a:defRPr/>
              </a:pPr>
              <a:t>07.02.2013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3936B1-103C-43F6-8735-E4AA1A3B8E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B0E3B0-AA1B-409F-8018-60B43EB435FD}" type="datetimeFigureOut">
              <a:rPr lang="ru-RU"/>
              <a:pPr>
                <a:defRPr/>
              </a:pPr>
              <a:t>07.02.2013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7F0F3A-7EB8-4EE0-85C8-C14861BB83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767B29-F4B0-44DD-BEF8-E5B38F6B3752}" type="datetimeFigureOut">
              <a:rPr lang="ru-RU"/>
              <a:pPr>
                <a:defRPr/>
              </a:pPr>
              <a:t>07.02.2013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C9515F-2A09-4BDF-8050-D2F714FD81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D084EE-75E7-496E-8005-B30C1B3D949B}" type="datetimeFigureOut">
              <a:rPr lang="ru-RU"/>
              <a:pPr>
                <a:defRPr/>
              </a:pPr>
              <a:t>07.02.2013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A53DAF-25EE-40F2-8773-BC9665F312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D47B31-A8E1-4D3B-9844-94613EF9A902}" type="datetimeFigureOut">
              <a:rPr lang="ru-RU"/>
              <a:pPr>
                <a:defRPr/>
              </a:pPr>
              <a:t>07.02.2013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6982C4-B638-44A4-B9E5-1CB4FAFA8A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C8C472-17FD-4F8D-8CFB-FD1AE7130DC2}" type="datetimeFigureOut">
              <a:rPr lang="ru-RU"/>
              <a:pPr>
                <a:defRPr/>
              </a:pPr>
              <a:t>07.02.2013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8BC1FA-AB00-429C-BC07-516BBA3451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9F0ED51-3CBF-4D42-85A6-7CAFDBEF6217}" type="datetimeFigureOut">
              <a:rPr lang="ru-RU"/>
              <a:pPr>
                <a:defRPr/>
              </a:pPr>
              <a:t>07.02.2013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EA19F92-3F0E-479C-9073-619245301B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split orient="vert"/>
  </p:transition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J:\&#1076;&#1086;&#1074;&#1078;&#1077;&#1085;&#1082;&#1086;\&#1087;&#1088;&#1077;&#1079;&#1077;&#1085;&#1090;&#1072;&#1094;&#1080;&#1103;\&#1057;&#1074;&#1077;&#1090;&#1083;&#1072;&#1085;&#1072;_&#1056;&#1072;&#1085;&#1076;&#1072;_-_&#1063;&#1091;&#1076;&#1077;&#1089;&#1085;&#1099;&#1081;_&#1083;&#1077;&#1089;_(-).mp3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slideLayout" Target="../slideLayouts/slideLayout2.xml"/><Relationship Id="rId1" Type="http://schemas.openxmlformats.org/officeDocument/2006/relationships/audio" Target="NULL" TargetMode="Externa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J:\&#1076;&#1086;&#1074;&#1078;&#1077;&#1085;&#1082;&#1086;\&#1087;&#1088;&#1077;&#1079;&#1077;&#1085;&#1090;&#1072;&#1094;&#1080;&#1103;\&#1040;&#1083;&#1077;&#1082;&#1089;&#1072;&#1085;&#1076;&#1088;_&#1052;&#1072;&#1083;&#1080;&#1085;&#1080;&#1085;_-_&#1054;&#1095;&#1072;&#1088;&#1086;&#1074;&#1072;&#1085;&#1072;,_&#1086;&#1082;&#1086;&#1083;&#1076;&#1086;&#1074;&#1072;&#1085;&#1072;_(-).mp3" TargetMode="External"/><Relationship Id="rId4" Type="http://schemas.openxmlformats.org/officeDocument/2006/relationships/image" Target="../media/image2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J:\&#1076;&#1086;&#1074;&#1078;&#1077;&#1085;&#1082;&#1086;\&#1087;&#1088;&#1077;&#1079;&#1077;&#1085;&#1090;&#1072;&#1094;&#1080;&#1103;\Robert_Pattinson__River_flowers_in_you_(audiopoisk.com).mp3" TargetMode="Externa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gif"/><Relationship Id="rId2" Type="http://schemas.openxmlformats.org/officeDocument/2006/relationships/hyperlink" Target="&#1055;&#1088;&#1080;&#1088;&#1086;&#1076;&#1072;%20&#1059;&#1082;&#1088;&#1072;&#1080;&#1085;&#1099;.%20&#1057;&#1086;&#1089;&#1085;&#1086;&#1074;&#1099;&#1081;%20&#1073;&#1086;&#1088;.%20&#1056;&#1077;&#1082;&#1072;..mp4" TargetMode="Externa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J:\&#1076;&#1086;&#1074;&#1078;&#1077;&#1085;&#1082;&#1086;\&#1087;&#1088;&#1077;&#1079;&#1077;&#1085;&#1090;&#1072;&#1094;&#1080;&#1103;\384.mp3" TargetMode="External"/><Relationship Id="rId4" Type="http://schemas.openxmlformats.org/officeDocument/2006/relationships/image" Target="../media/image48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J:\&#1076;&#1086;&#1074;&#1078;&#1077;&#1085;&#1082;&#1086;\&#1087;&#1088;&#1077;&#1079;&#1077;&#1085;&#1090;&#1072;&#1094;&#1080;&#1103;\Relaks%20-%20Odinokoe%20more.mp3" TargetMode="External"/><Relationship Id="rId4" Type="http://schemas.openxmlformats.org/officeDocument/2006/relationships/image" Target="../media/image50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2" descr="H:\довженко\картинки\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1"/>
          <p:cNvSpPr>
            <a:spLocks noGrp="1"/>
          </p:cNvSpPr>
          <p:nvPr>
            <p:ph type="ctrTitle"/>
          </p:nvPr>
        </p:nvSpPr>
        <p:spPr>
          <a:xfrm>
            <a:off x="328932" y="4725144"/>
            <a:ext cx="8486748" cy="1714512"/>
          </a:xfrm>
        </p:spPr>
        <p:txBody>
          <a:bodyPr rtlCol="0"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divot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7200" b="1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“</a:t>
            </a:r>
            <a:r>
              <a:rPr lang="ru-RU" sz="7200" b="1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Зачарована </a:t>
            </a:r>
            <a:r>
              <a:rPr lang="uk-UA" sz="7200" b="1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Десна</a:t>
            </a:r>
            <a:r>
              <a:rPr lang="en-US" sz="7200" b="1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”</a:t>
            </a:r>
            <a:endParaRPr lang="ru-RU" sz="7200" b="1" dirty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chemeClr val="accent3"/>
              </a:solidFill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5" name="Светлана_Ранда_-_Чудесный_лес_(-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501063" y="4286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8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4875" y="357188"/>
            <a:ext cx="4157663" cy="6286500"/>
          </a:xfrm>
        </p:spPr>
        <p:txBody>
          <a:bodyPr rtlCol="0">
            <a:noAutofit/>
          </a:bodyPr>
          <a:lstStyle/>
          <a:p>
            <a:pPr indent="446088" algn="just" fontAlgn="auto">
              <a:spcAft>
                <a:spcPts val="0"/>
              </a:spcAft>
              <a:defRPr/>
            </a:pPr>
            <a:r>
              <a:rPr lang="uk-UA" sz="2800" b="1" dirty="0" smtClean="0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Автобіографічний твір</a:t>
            </a:r>
            <a:r>
              <a:rPr lang="uk-UA" sz="2800" dirty="0" smtClean="0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/>
            </a:r>
            <a:br>
              <a:rPr lang="uk-UA" sz="2800" dirty="0" smtClean="0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uk-UA" sz="2800" b="1" dirty="0" smtClean="0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Тема:</a:t>
            </a:r>
            <a:r>
              <a:rPr lang="uk-UA" sz="2800" dirty="0" smtClean="0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спогади </a:t>
            </a:r>
            <a:r>
              <a:rPr lang="uk-UA" sz="2800" dirty="0" err="1" smtClean="0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письмен-ника</a:t>
            </a:r>
            <a:r>
              <a:rPr lang="uk-UA" sz="2800" dirty="0" smtClean="0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про своє дитинство, перші кроки пізнання життя, що переростає в авторські роздуми – про </a:t>
            </a:r>
            <a:r>
              <a:rPr lang="uk-UA" sz="2800" dirty="0" err="1" smtClean="0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“тяжкі</a:t>
            </a:r>
            <a:r>
              <a:rPr lang="uk-UA" sz="2800" dirty="0" smtClean="0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кайдани </a:t>
            </a:r>
            <a:r>
              <a:rPr lang="uk-UA" sz="2800" dirty="0" err="1" smtClean="0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неписем-ності</a:t>
            </a:r>
            <a:r>
              <a:rPr lang="uk-UA" sz="2800" dirty="0" smtClean="0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і </a:t>
            </a:r>
            <a:r>
              <a:rPr lang="uk-UA" sz="2800" dirty="0" err="1" smtClean="0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несвободи”</a:t>
            </a:r>
            <a:r>
              <a:rPr lang="uk-UA" sz="2800" dirty="0" smtClean="0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, інші лиха й страждання трудових людей України, і разом з тим – багатство їхніх душ, моральне здоров’я, внутрішню культуру думок і почуттів.</a:t>
            </a:r>
            <a:endParaRPr lang="ru-RU" sz="2800" dirty="0">
              <a:effectLst>
                <a:glow rad="101600">
                  <a:srgbClr val="FFFF99">
                    <a:alpha val="6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2050" name="Picture 2" descr="H:\довженко\картинки\30002(2).jpg"/>
          <p:cNvPicPr>
            <a:picLocks noChangeAspect="1" noChangeArrowheads="1"/>
          </p:cNvPicPr>
          <p:nvPr/>
        </p:nvPicPr>
        <p:blipFill>
          <a:blip r:embed="rId2" cstate="print">
            <a:lum contrast="20000"/>
          </a:blip>
          <a:srcRect/>
          <a:stretch>
            <a:fillRect/>
          </a:stretch>
        </p:blipFill>
        <p:spPr bwMode="auto">
          <a:xfrm>
            <a:off x="288156" y="142852"/>
            <a:ext cx="4283844" cy="650083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6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785813"/>
            <a:ext cx="8215312" cy="1000125"/>
          </a:xfrm>
        </p:spPr>
        <p:txBody>
          <a:bodyPr rtlCol="0">
            <a:noAutofit/>
          </a:bodyPr>
          <a:lstStyle/>
          <a:p>
            <a:pPr algn="just" fontAlgn="auto">
              <a:spcAft>
                <a:spcPts val="0"/>
              </a:spcAft>
              <a:defRPr/>
            </a:pPr>
            <a:r>
              <a:rPr lang="uk-UA" sz="2800" b="1" dirty="0" smtClean="0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Ідея:</a:t>
            </a:r>
            <a:r>
              <a:rPr lang="en-US" sz="2800" b="1" dirty="0" smtClean="0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uk-UA" sz="2800" dirty="0" smtClean="0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заклик любити, шанувати те, що робить людину духовно багатою, щасливою, не забувати своїх коренів, щоб стати гідним сином своєї землі.</a:t>
            </a:r>
            <a:endParaRPr lang="ru-RU" sz="2800" dirty="0">
              <a:effectLst>
                <a:glow rad="101600">
                  <a:srgbClr val="FFFF99">
                    <a:alpha val="6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500063" y="4071938"/>
            <a:ext cx="8215312" cy="1643062"/>
          </a:xfrm>
          <a:prstGeom prst="rect">
            <a:avLst/>
          </a:prstGeom>
        </p:spPr>
        <p:txBody>
          <a:bodyPr anchor="ctr"/>
          <a:lstStyle/>
          <a:p>
            <a:pPr algn="just" fontAlgn="auto">
              <a:spcAft>
                <a:spcPts val="0"/>
              </a:spcAft>
              <a:defRPr/>
            </a:pPr>
            <a:r>
              <a:rPr lang="uk-UA" sz="2800" b="1" dirty="0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Особливість твору </a:t>
            </a:r>
            <a:r>
              <a:rPr lang="uk-UA" sz="2800" dirty="0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– наявність двох  ліричних героїв (малий Сашко як носій спогадів і зрілий майстер, що пропускає спогади через свій гіркий життєвий досвід).</a:t>
            </a:r>
            <a:endParaRPr lang="ru-RU" sz="2800" dirty="0">
              <a:effectLst>
                <a:glow rad="101600">
                  <a:srgbClr val="FFFF99">
                    <a:alpha val="6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500063" y="2071688"/>
            <a:ext cx="8072437" cy="200025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uk-UA" sz="440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</a:t>
            </a:r>
            <a:r>
              <a:rPr lang="uk-UA" sz="3000" b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Проблеми твору:</a:t>
            </a:r>
          </a:p>
          <a:p>
            <a:pPr>
              <a:lnSpc>
                <a:spcPct val="90000"/>
              </a:lnSpc>
              <a:buFont typeface="Arial" charset="0"/>
              <a:buChar char="•"/>
            </a:pPr>
            <a:r>
              <a:rPr lang="uk-UA" sz="300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формування народу взагалі;</a:t>
            </a:r>
          </a:p>
          <a:p>
            <a:pPr>
              <a:lnSpc>
                <a:spcPct val="90000"/>
              </a:lnSpc>
              <a:buFont typeface="Arial" charset="0"/>
              <a:buChar char="•"/>
            </a:pPr>
            <a:r>
              <a:rPr lang="uk-UA" sz="300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природа </a:t>
            </a:r>
            <a:r>
              <a:rPr lang="uk-UA" sz="3000">
                <a:effectLst>
                  <a:outerShdw blurRad="38100" dist="38100" dir="2700000" algn="tl">
                    <a:srgbClr val="C0C0C0"/>
                  </a:outerShdw>
                </a:effectLst>
              </a:rPr>
              <a:t>й</a:t>
            </a:r>
            <a:r>
              <a:rPr lang="uk-UA" sz="300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людина;</a:t>
            </a:r>
          </a:p>
          <a:p>
            <a:pPr>
              <a:lnSpc>
                <a:spcPct val="90000"/>
              </a:lnSpc>
              <a:buFont typeface="Arial" charset="0"/>
              <a:buChar char="•"/>
            </a:pPr>
            <a:r>
              <a:rPr lang="uk-UA" sz="300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виховання працею.</a:t>
            </a:r>
          </a:p>
          <a:p>
            <a:pPr>
              <a:lnSpc>
                <a:spcPct val="90000"/>
              </a:lnSpc>
            </a:pPr>
            <a:endParaRPr lang="ru-RU" sz="3000" b="1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4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4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4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4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4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4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4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4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4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4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4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4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142875" y="285750"/>
            <a:ext cx="4500563" cy="4286250"/>
          </a:xfrm>
        </p:spPr>
        <p:txBody>
          <a:bodyPr>
            <a:noAutofit/>
          </a:bodyPr>
          <a:lstStyle/>
          <a:p>
            <a:pPr indent="446088" algn="just">
              <a:lnSpc>
                <a:spcPct val="120000"/>
              </a:lnSpc>
            </a:pPr>
            <a:r>
              <a:rPr lang="uk-UA" sz="25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До спогадів про дитячі роки Довженко вперше звернувся </a:t>
            </a:r>
            <a:r>
              <a:rPr lang="uk-UA" sz="250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в</a:t>
            </a:r>
            <a:r>
              <a:rPr lang="uk-UA" sz="25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1942 році. Повість </a:t>
            </a:r>
            <a:r>
              <a:rPr lang="uk-UA" sz="250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“З</a:t>
            </a:r>
            <a:r>
              <a:rPr lang="uk-UA" sz="25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ачарована Десна</a:t>
            </a:r>
            <a:r>
              <a:rPr lang="uk-UA" sz="250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”</a:t>
            </a:r>
            <a:r>
              <a:rPr lang="uk-UA" sz="25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була завершена в 1955 році. Цей твір він не писав задля постановки чи навіть публікації, творив для себе, для рідних матері та сестри. Довженко називав її автобіографічною кіноповістю.</a:t>
            </a:r>
            <a:endParaRPr lang="ru-RU" sz="25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8198" name="Picture 6" descr="09082513452625413_f0_0"/>
          <p:cNvPicPr>
            <a:picLocks noChangeAspect="1" noChangeArrowheads="1"/>
          </p:cNvPicPr>
          <p:nvPr/>
        </p:nvPicPr>
        <p:blipFill>
          <a:blip r:embed="rId2"/>
          <a:srcRect l="3333" t="21349" r="3333" b="2356"/>
          <a:stretch>
            <a:fillRect/>
          </a:stretch>
        </p:blipFill>
        <p:spPr bwMode="auto">
          <a:xfrm>
            <a:off x="4786313" y="428625"/>
            <a:ext cx="4000500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42875" y="4857750"/>
            <a:ext cx="8715375" cy="642938"/>
          </a:xfrm>
          <a:prstGeom prst="rect">
            <a:avLst/>
          </a:prstGeom>
        </p:spPr>
        <p:txBody>
          <a:bodyPr anchor="ctr"/>
          <a:lstStyle/>
          <a:p>
            <a:pPr indent="446088" algn="just" fontAlgn="auto">
              <a:lnSpc>
                <a:spcPct val="120000"/>
              </a:lnSpc>
              <a:spcAft>
                <a:spcPts val="0"/>
              </a:spcAft>
              <a:defRPr/>
            </a:pPr>
            <a:r>
              <a:rPr lang="uk-UA" sz="2500" b="1" dirty="0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Кіноповість</a:t>
            </a:r>
            <a:r>
              <a:rPr lang="uk-UA" sz="2500" dirty="0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 – повість, що написана з урахуванням специфіки кіно як сценарій кінофільму.</a:t>
            </a:r>
            <a:endParaRPr lang="ru-RU" sz="2500" dirty="0">
              <a:effectLst>
                <a:glow rad="101600">
                  <a:srgbClr val="FFFF99">
                    <a:alpha val="6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142875" y="5643563"/>
            <a:ext cx="8715375" cy="857250"/>
          </a:xfrm>
          <a:prstGeom prst="rect">
            <a:avLst/>
          </a:prstGeom>
        </p:spPr>
        <p:txBody>
          <a:bodyPr anchor="ctr"/>
          <a:lstStyle/>
          <a:p>
            <a:pPr indent="446088" algn="just" fontAlgn="auto">
              <a:lnSpc>
                <a:spcPct val="120000"/>
              </a:lnSpc>
              <a:spcAft>
                <a:spcPts val="0"/>
              </a:spcAft>
              <a:defRPr/>
            </a:pPr>
            <a:r>
              <a:rPr lang="ru-RU" sz="2500" dirty="0" err="1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Кіноповість</a:t>
            </a:r>
            <a:r>
              <a:rPr lang="ru-RU" sz="2500" dirty="0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 “Зачарована Десна” </a:t>
            </a:r>
            <a:r>
              <a:rPr lang="ru-RU" sz="2500" dirty="0" err="1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була</a:t>
            </a:r>
            <a:r>
              <a:rPr lang="ru-RU" sz="2500" dirty="0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ru-RU" sz="2500" dirty="0" err="1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екранізована</a:t>
            </a:r>
            <a:r>
              <a:rPr lang="ru-RU" sz="2500" dirty="0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 в 1964 </a:t>
            </a:r>
            <a:r>
              <a:rPr lang="ru-RU" sz="2500" dirty="0" err="1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році</a:t>
            </a:r>
            <a:r>
              <a:rPr lang="ru-RU" sz="2500" dirty="0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 Ю.Солнцевою. </a:t>
            </a:r>
            <a:endParaRPr lang="ru-RU" sz="2500" dirty="0">
              <a:effectLst>
                <a:glow rad="101600">
                  <a:srgbClr val="FFFF99">
                    <a:alpha val="6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600" decel="100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600" decel="100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00" decel="100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00" decel="100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6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6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6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1285875" y="214313"/>
            <a:ext cx="671512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tabLst>
                <a:tab pos="247650" algn="l"/>
              </a:tabLst>
            </a:pPr>
            <a:r>
              <a:rPr lang="uk-UA" sz="2400" b="1">
                <a:effectLst>
                  <a:outerShdw blurRad="38100" dist="38100" dir="2700000" algn="tl">
                    <a:srgbClr val="C0C0C0"/>
                  </a:outerShdw>
                </a:effectLst>
                <a:latin typeface="Cambria" pitchFamily="18" charset="0"/>
                <a:cs typeface="Times New Roman" pitchFamily="18" charset="0"/>
              </a:rPr>
              <a:t>Асоціативний кущ  «Зачарована Десна»</a:t>
            </a:r>
            <a:endParaRPr lang="uk-UA" sz="2400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5602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graphicFrame>
        <p:nvGraphicFramePr>
          <p:cNvPr id="7" name="Схема 6"/>
          <p:cNvGraphicFramePr/>
          <p:nvPr/>
        </p:nvGraphicFramePr>
        <p:xfrm>
          <a:off x="1643042" y="928670"/>
          <a:ext cx="6286544" cy="56436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61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6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6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5" grpId="0"/>
      <p:bldGraphic spid="7" grpId="0">
        <p:bldAsOne/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1357313" y="285750"/>
            <a:ext cx="67151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tabLst>
                <a:tab pos="247650" algn="l"/>
              </a:tabLst>
            </a:pPr>
            <a:r>
              <a:rPr lang="uk-UA" sz="2400" b="1">
                <a:effectLst>
                  <a:outerShdw blurRad="38100" dist="38100" dir="2700000" algn="tl">
                    <a:srgbClr val="C0C0C0"/>
                  </a:outerShdw>
                </a:effectLst>
                <a:latin typeface="Cambria" pitchFamily="18" charset="0"/>
                <a:cs typeface="Times New Roman" pitchFamily="18" charset="0"/>
              </a:rPr>
              <a:t>Асоціативний кущ  «Зачарована Десна»</a:t>
            </a:r>
            <a:endParaRPr lang="uk-UA" sz="2400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6626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graphicFrame>
        <p:nvGraphicFramePr>
          <p:cNvPr id="5" name="Схема 4"/>
          <p:cNvGraphicFramePr/>
          <p:nvPr/>
        </p:nvGraphicFramePr>
        <p:xfrm>
          <a:off x="1643042" y="928670"/>
          <a:ext cx="6286544" cy="56436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1" descr="H:\конкурс укр\картинки\BOOK_OF_BUTTERFLYS_Wallpaper__yvt2.jpg"/>
          <p:cNvPicPr>
            <a:picLocks noChangeAspect="1" noChangeArrowheads="1"/>
          </p:cNvPicPr>
          <p:nvPr/>
        </p:nvPicPr>
        <p:blipFill>
          <a:blip r:embed="rId2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85728"/>
            <a:ext cx="8858312" cy="4857784"/>
          </a:xfrm>
          <a:solidFill>
            <a:srgbClr val="FFFFCC">
              <a:alpha val="50000"/>
            </a:srgbClr>
          </a:solidFill>
          <a:ln>
            <a:solidFill>
              <a:schemeClr val="accent5">
                <a:lumMod val="50000"/>
              </a:schemeClr>
            </a:solidFill>
          </a:ln>
        </p:spPr>
        <p:txBody>
          <a:bodyPr rtlCol="0">
            <a:noAutofit/>
            <a:scene3d>
              <a:camera prst="orthographicFront"/>
              <a:lightRig rig="threePt" dir="t"/>
            </a:scene3d>
            <a:sp3d extrusionH="57150">
              <a:bevelT w="57150" h="38100" prst="artDeco"/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3600" b="1" dirty="0" smtClean="0">
                <a:ln w="1905"/>
                <a:blipFill>
                  <a:blip r:embed="rId3"/>
                  <a:tile tx="0" ty="0" sx="100000" sy="100000" flip="none" algn="tl"/>
                </a:blip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Асоціація(від лат. </a:t>
            </a:r>
            <a:r>
              <a:rPr lang="en-US" sz="3600" b="1" dirty="0" err="1" smtClean="0">
                <a:ln w="1905"/>
                <a:blipFill>
                  <a:blip r:embed="rId3"/>
                  <a:tile tx="0" ty="0" sx="100000" sy="100000" flip="none" algn="tl"/>
                </a:blip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associatio</a:t>
            </a:r>
            <a:r>
              <a:rPr lang="uk-UA" sz="3600" b="1" dirty="0" smtClean="0">
                <a:ln w="1905"/>
                <a:blipFill>
                  <a:blip r:embed="rId3"/>
                  <a:tile tx="0" ty="0" sx="100000" sy="100000" flip="none" algn="tl"/>
                </a:blip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– з’єднання) – закономірний зв'язок між двома або кількома психічними процесами(відчуттями, уявленнями, думками, образами, почуттями), який виражається в тому, що поява у свідомості одного тягне за собою появу іншого або інших</a:t>
            </a:r>
            <a:endParaRPr lang="ru-RU" sz="3600" b="1" dirty="0">
              <a:ln w="1905"/>
              <a:blipFill>
                <a:blip r:embed="rId3"/>
                <a:tile tx="0" ty="0" sx="100000" sy="100000" flip="none" algn="tl"/>
              </a:blipFill>
              <a:effectLst>
                <a:glow rad="101600">
                  <a:schemeClr val="accent3">
                    <a:satMod val="175000"/>
                    <a:alpha val="40000"/>
                  </a:schemeClr>
                </a:glow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1" descr="H:\конкурс укр\картинки\BOOK_OF_BUTTERFLYS_Wallpaper__yvt2.jpg"/>
          <p:cNvPicPr>
            <a:picLocks noChangeAspect="1" noChangeArrowheads="1"/>
          </p:cNvPicPr>
          <p:nvPr/>
        </p:nvPicPr>
        <p:blipFill>
          <a:blip r:embed="rId2">
            <a:lum bright="3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332656"/>
            <a:ext cx="8858312" cy="4857784"/>
          </a:xfrm>
          <a:solidFill>
            <a:srgbClr val="FFFFCC">
              <a:alpha val="50000"/>
            </a:srgbClr>
          </a:solidFill>
          <a:ln>
            <a:solidFill>
              <a:schemeClr val="accent5">
                <a:lumMod val="50000"/>
              </a:schemeClr>
            </a:solidFill>
          </a:ln>
        </p:spPr>
        <p:txBody>
          <a:bodyPr rtlCol="0">
            <a:noAutofit/>
            <a:scene3d>
              <a:camera prst="orthographicFront"/>
              <a:lightRig rig="threePt" dir="t"/>
            </a:scene3d>
            <a:sp3d extrusionH="57150">
              <a:bevelT w="57150" h="38100" prst="artDeco"/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dirty="0" err="1">
                <a:ln w="1905"/>
                <a:blipFill>
                  <a:blip r:embed="rId3"/>
                  <a:tile tx="0" ty="0" sx="100000" sy="100000" flip="none" algn="tl"/>
                </a:blip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Етюд</a:t>
            </a:r>
            <a:r>
              <a:rPr lang="ru-RU" sz="3600" b="1" dirty="0">
                <a:ln w="1905"/>
                <a:blipFill>
                  <a:blip r:embed="rId3"/>
                  <a:tile tx="0" ty="0" sx="100000" sy="100000" flip="none" algn="tl"/>
                </a:blip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(з франц. — </a:t>
            </a:r>
            <a:r>
              <a:rPr lang="ru-RU" sz="3600" b="1" dirty="0" err="1">
                <a:ln w="1905"/>
                <a:blipFill>
                  <a:blip r:embed="rId3"/>
                  <a:tile tx="0" ty="0" sx="100000" sy="100000" flip="none" algn="tl"/>
                </a:blip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вправа</a:t>
            </a:r>
            <a:r>
              <a:rPr lang="ru-RU" sz="3600" b="1" dirty="0">
                <a:ln w="1905"/>
                <a:blipFill>
                  <a:blip r:embed="rId3"/>
                  <a:tile tx="0" ty="0" sx="100000" sy="100000" flip="none" algn="tl"/>
                </a:blip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</a:t>
            </a:r>
            <a:r>
              <a:rPr lang="ru-RU" sz="3600" b="1" dirty="0" err="1">
                <a:ln w="1905"/>
                <a:blipFill>
                  <a:blip r:embed="rId3"/>
                  <a:tile tx="0" ty="0" sx="100000" sy="100000" flip="none" algn="tl"/>
                </a:blip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вивчення</a:t>
            </a:r>
            <a:r>
              <a:rPr lang="ru-RU" sz="3600" b="1" dirty="0">
                <a:ln w="1905"/>
                <a:blipFill>
                  <a:blip r:embed="rId3"/>
                  <a:tile tx="0" ty="0" sx="100000" sy="100000" flip="none" algn="tl"/>
                </a:blip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) — невеликий за </a:t>
            </a:r>
            <a:r>
              <a:rPr lang="ru-RU" sz="3600" b="1" dirty="0" err="1">
                <a:ln w="1905"/>
                <a:blipFill>
                  <a:blip r:embed="rId3"/>
                  <a:tile tx="0" ty="0" sx="100000" sy="100000" flip="none" algn="tl"/>
                </a:blip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обсягом</a:t>
            </a:r>
            <a:r>
              <a:rPr lang="ru-RU" sz="3600" b="1" dirty="0">
                <a:ln w="1905"/>
                <a:blipFill>
                  <a:blip r:embed="rId3"/>
                  <a:tile tx="0" ty="0" sx="100000" sy="100000" flip="none" algn="tl"/>
                </a:blip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</a:t>
            </a:r>
            <a:r>
              <a:rPr lang="ru-RU" sz="3600" b="1" dirty="0" err="1">
                <a:ln w="1905"/>
                <a:blipFill>
                  <a:blip r:embed="rId3"/>
                  <a:tile tx="0" ty="0" sx="100000" sy="100000" flip="none" algn="tl"/>
                </a:blip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переважно</a:t>
            </a:r>
            <a:r>
              <a:rPr lang="ru-RU" sz="3600" b="1" dirty="0">
                <a:ln w="1905"/>
                <a:blipFill>
                  <a:blip r:embed="rId3"/>
                  <a:tile tx="0" ty="0" sx="100000" sy="100000" flip="none" algn="tl"/>
                </a:blip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600" b="1" dirty="0" err="1">
                <a:ln w="1905"/>
                <a:blipFill>
                  <a:blip r:embed="rId3"/>
                  <a:tile tx="0" ty="0" sx="100000" sy="100000" flip="none" algn="tl"/>
                </a:blip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безсюжетний</a:t>
            </a:r>
            <a:r>
              <a:rPr lang="ru-RU" sz="3600" b="1" dirty="0">
                <a:ln w="1905"/>
                <a:blipFill>
                  <a:blip r:embed="rId3"/>
                  <a:tile tx="0" ty="0" sx="100000" sy="100000" flip="none" algn="tl"/>
                </a:blip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600" b="1" dirty="0" err="1">
                <a:ln w="1905"/>
                <a:blipFill>
                  <a:blip r:embed="rId3"/>
                  <a:tile tx="0" ty="0" sx="100000" sy="100000" flip="none" algn="tl"/>
                </a:blip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твір</a:t>
            </a:r>
            <a:r>
              <a:rPr lang="ru-RU" sz="3600" b="1" dirty="0">
                <a:ln w="1905"/>
                <a:blipFill>
                  <a:blip r:embed="rId3"/>
                  <a:tile tx="0" ty="0" sx="100000" sy="100000" flip="none" algn="tl"/>
                </a:blip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600" b="1" dirty="0" err="1">
                <a:ln w="1905"/>
                <a:blipFill>
                  <a:blip r:embed="rId3"/>
                  <a:tile tx="0" ty="0" sx="100000" sy="100000" flip="none" algn="tl"/>
                </a:blip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настроєвого</a:t>
            </a:r>
            <a:r>
              <a:rPr lang="ru-RU" sz="3600" b="1" dirty="0">
                <a:ln w="1905"/>
                <a:blipFill>
                  <a:blip r:embed="rId3"/>
                  <a:tile tx="0" ty="0" sx="100000" sy="100000" flip="none" algn="tl"/>
                </a:blip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характеру, в </a:t>
            </a:r>
            <a:r>
              <a:rPr lang="ru-RU" sz="3600" b="1" dirty="0" err="1">
                <a:ln w="1905"/>
                <a:blipFill>
                  <a:blip r:embed="rId3"/>
                  <a:tile tx="0" ty="0" sx="100000" sy="100000" flip="none" algn="tl"/>
                </a:blip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якому</a:t>
            </a:r>
            <a:r>
              <a:rPr lang="ru-RU" sz="3600" b="1" dirty="0">
                <a:ln w="1905"/>
                <a:blipFill>
                  <a:blip r:embed="rId3"/>
                  <a:tile tx="0" ty="0" sx="100000" sy="100000" flip="none" algn="tl"/>
                </a:blip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автор </a:t>
            </a:r>
            <a:r>
              <a:rPr lang="ru-RU" sz="3600" b="1" dirty="0" err="1">
                <a:ln w="1905"/>
                <a:blipFill>
                  <a:blip r:embed="rId3"/>
                  <a:tile tx="0" ty="0" sx="100000" sy="100000" flip="none" algn="tl"/>
                </a:blip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подає</a:t>
            </a:r>
            <a:r>
              <a:rPr lang="ru-RU" sz="3600" b="1" dirty="0">
                <a:ln w="1905"/>
                <a:blipFill>
                  <a:blip r:embed="rId3"/>
                  <a:tile tx="0" ty="0" sx="100000" sy="100000" flip="none" algn="tl"/>
                </a:blip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600" b="1" dirty="0" err="1">
                <a:ln w="1905"/>
                <a:blipFill>
                  <a:blip r:embed="rId3"/>
                  <a:tile tx="0" ty="0" sx="100000" sy="100000" flip="none" algn="tl"/>
                </a:blip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конкретну</a:t>
            </a:r>
            <a:r>
              <a:rPr lang="ru-RU" sz="3600" b="1" dirty="0">
                <a:ln w="1905"/>
                <a:blipFill>
                  <a:blip r:embed="rId3"/>
                  <a:tile tx="0" ty="0" sx="100000" sy="100000" flip="none" algn="tl"/>
                </a:blip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картину, </a:t>
            </a:r>
            <a:r>
              <a:rPr lang="ru-RU" sz="3600" b="1" dirty="0" err="1">
                <a:ln w="1905"/>
                <a:blipFill>
                  <a:blip r:embed="rId3"/>
                  <a:tile tx="0" ty="0" sx="100000" sy="100000" flip="none" algn="tl"/>
                </a:blip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фіксує</a:t>
            </a:r>
            <a:r>
              <a:rPr lang="ru-RU" sz="3600" b="1" dirty="0">
                <a:ln w="1905"/>
                <a:blipFill>
                  <a:blip r:embed="rId3"/>
                  <a:tile tx="0" ty="0" sx="100000" sy="100000" flip="none" algn="tl"/>
                </a:blip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момент, </a:t>
            </a:r>
            <a:r>
              <a:rPr lang="ru-RU" sz="3600" b="1" dirty="0" err="1">
                <a:ln w="1905"/>
                <a:blipFill>
                  <a:blip r:embed="rId3"/>
                  <a:tile tx="0" ty="0" sx="100000" sy="100000" flip="none" algn="tl"/>
                </a:blip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вихоплений</a:t>
            </a:r>
            <a:r>
              <a:rPr lang="ru-RU" sz="3600" b="1" dirty="0">
                <a:ln w="1905"/>
                <a:blipFill>
                  <a:blip r:embed="rId3"/>
                  <a:tile tx="0" ty="0" sx="100000" sy="100000" flip="none" algn="tl"/>
                </a:blip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з </a:t>
            </a:r>
            <a:r>
              <a:rPr lang="ru-RU" sz="3600" b="1" dirty="0" err="1">
                <a:ln w="1905"/>
                <a:blipFill>
                  <a:blip r:embed="rId3"/>
                  <a:tile tx="0" ty="0" sx="100000" sy="100000" flip="none" algn="tl"/>
                </a:blip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життя</a:t>
            </a:r>
            <a:r>
              <a:rPr lang="ru-RU" sz="3600" b="1" dirty="0">
                <a:ln w="1905"/>
                <a:blipFill>
                  <a:blip r:embed="rId3"/>
                  <a:tile tx="0" ty="0" sx="100000" sy="100000" flip="none" algn="tl"/>
                </a:blip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</a:t>
            </a:r>
            <a:r>
              <a:rPr lang="ru-RU" sz="3600" b="1" dirty="0" err="1">
                <a:ln w="1905"/>
                <a:blipFill>
                  <a:blip r:embed="rId3"/>
                  <a:tile tx="0" ty="0" sx="100000" sy="100000" flip="none" algn="tl"/>
                </a:blip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відтворює</a:t>
            </a:r>
            <a:r>
              <a:rPr lang="ru-RU" sz="3600" b="1" dirty="0">
                <a:ln w="1905"/>
                <a:blipFill>
                  <a:blip r:embed="rId3"/>
                  <a:tile tx="0" ty="0" sx="100000" sy="100000" flip="none" algn="tl"/>
                </a:blip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600" b="1" dirty="0" err="1">
                <a:ln w="1905"/>
                <a:blipFill>
                  <a:blip r:embed="rId3"/>
                  <a:tile tx="0" ty="0" sx="100000" sy="100000" flip="none" algn="tl"/>
                </a:blip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внутрішній</a:t>
            </a:r>
            <a:r>
              <a:rPr lang="ru-RU" sz="3600" b="1" dirty="0">
                <a:ln w="1905"/>
                <a:blipFill>
                  <a:blip r:embed="rId3"/>
                  <a:tile tx="0" ty="0" sx="100000" sy="100000" flip="none" algn="tl"/>
                </a:blip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стан </a:t>
            </a:r>
            <a:r>
              <a:rPr lang="ru-RU" sz="3600" b="1" dirty="0" err="1">
                <a:ln w="1905"/>
                <a:blipFill>
                  <a:blip r:embed="rId3"/>
                  <a:tile tx="0" ty="0" sx="100000" sy="100000" flip="none" algn="tl"/>
                </a:blip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людини</a:t>
            </a:r>
            <a:r>
              <a:rPr lang="ru-RU" sz="3600" b="1" dirty="0">
                <a:ln w="1905"/>
                <a:blipFill>
                  <a:blip r:embed="rId3"/>
                  <a:tile tx="0" ty="0" sx="100000" sy="100000" flip="none" algn="tl"/>
                </a:blip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</a:t>
            </a:r>
            <a:r>
              <a:rPr lang="ru-RU" sz="3600" b="1" dirty="0" err="1">
                <a:ln w="1905"/>
                <a:blipFill>
                  <a:blip r:embed="rId3"/>
                  <a:tile tx="0" ty="0" sx="100000" sy="100000" flip="none" algn="tl"/>
                </a:blip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нерідко</a:t>
            </a:r>
            <a:r>
              <a:rPr lang="ru-RU" sz="3600" b="1" dirty="0">
                <a:ln w="1905"/>
                <a:blipFill>
                  <a:blip r:embed="rId3"/>
                  <a:tile tx="0" ty="0" sx="100000" sy="100000" flip="none" algn="tl"/>
                </a:blip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на </a:t>
            </a:r>
            <a:r>
              <a:rPr lang="ru-RU" sz="3600" b="1" dirty="0" err="1">
                <a:ln w="1905"/>
                <a:blipFill>
                  <a:blip r:embed="rId3"/>
                  <a:tile tx="0" ty="0" sx="100000" sy="100000" flip="none" algn="tl"/>
                </a:blip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тлі</a:t>
            </a:r>
            <a:r>
              <a:rPr lang="ru-RU" sz="3600" b="1" dirty="0">
                <a:ln w="1905"/>
                <a:blipFill>
                  <a:blip r:embed="rId3"/>
                  <a:tile tx="0" ty="0" sx="100000" sy="100000" flip="none" algn="tl"/>
                </a:blip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3600" b="1" dirty="0" err="1">
                <a:ln w="1905"/>
                <a:blipFill>
                  <a:blip r:embed="rId3"/>
                  <a:tile tx="0" ty="0" sx="100000" sy="100000" flip="none" algn="tl"/>
                </a:blip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співзвучного</a:t>
            </a:r>
            <a:r>
              <a:rPr lang="ru-RU" sz="3600" b="1" dirty="0">
                <a:ln w="1905"/>
                <a:blipFill>
                  <a:blip r:embed="rId3"/>
                  <a:tile tx="0" ty="0" sx="100000" sy="100000" flip="none" algn="tl"/>
                </a:blip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пейзажу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357188"/>
            <a:ext cx="8472488" cy="642937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3200" b="1" i="1" dirty="0" smtClean="0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Як працювати над асоціативним етюдом</a:t>
            </a:r>
            <a:r>
              <a:rPr lang="ru-RU" sz="3200" b="1" i="1" dirty="0" smtClean="0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/>
            </a:r>
            <a:br>
              <a:rPr lang="ru-RU" sz="3200" b="1" i="1" dirty="0" smtClean="0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</a:br>
            <a:endParaRPr lang="ru-RU" sz="3200" b="1" i="1" dirty="0">
              <a:effectLst>
                <a:glow rad="101600">
                  <a:srgbClr val="FFFF99">
                    <a:alpha val="6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786063" y="1071563"/>
            <a:ext cx="6072187" cy="1785937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2000" b="1" i="1" dirty="0" smtClean="0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Вдивляйтесь у звичне – і побачите несподіване,</a:t>
            </a:r>
            <a:endParaRPr lang="ru-RU" sz="2000" b="1" i="1" dirty="0" smtClean="0">
              <a:effectLst>
                <a:glow rad="101600">
                  <a:srgbClr val="FFFF99">
                    <a:alpha val="6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2000" b="1" i="1" dirty="0" smtClean="0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Вдивляйтесь у просте – і побачите складне,</a:t>
            </a:r>
            <a:endParaRPr lang="ru-RU" sz="2000" b="1" i="1" dirty="0" smtClean="0">
              <a:effectLst>
                <a:glow rad="101600">
                  <a:srgbClr val="FFFF99">
                    <a:alpha val="6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2000" b="1" i="1" dirty="0" smtClean="0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Вдивляйтесь у частинки – і побачите ціле,</a:t>
            </a:r>
            <a:endParaRPr lang="ru-RU" sz="2000" b="1" i="1" dirty="0" smtClean="0">
              <a:effectLst>
                <a:glow rad="101600">
                  <a:srgbClr val="FFFF99">
                    <a:alpha val="6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2000" b="1" i="1" dirty="0" smtClean="0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Вдивляйтесь у мале – і побачите велике.</a:t>
            </a:r>
            <a:endParaRPr lang="ru-RU" sz="2000" b="1" i="1" dirty="0" smtClean="0">
              <a:effectLst>
                <a:glow rad="101600">
                  <a:srgbClr val="FFFF99">
                    <a:alpha val="6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2000" b="1" i="1" dirty="0" smtClean="0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                                                </a:t>
            </a:r>
            <a:r>
              <a:rPr lang="uk-UA" sz="2000" b="1" i="1" dirty="0" err="1" smtClean="0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Мацуо</a:t>
            </a:r>
            <a:r>
              <a:rPr lang="uk-UA" sz="2000" b="1" i="1" dirty="0" smtClean="0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b="1" i="1" dirty="0" err="1" smtClean="0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Басьо</a:t>
            </a:r>
            <a:endParaRPr lang="ru-RU" sz="2000" b="1" i="1" dirty="0" smtClean="0">
              <a:effectLst>
                <a:glow rad="101600">
                  <a:srgbClr val="FFFF99">
                    <a:alpha val="6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2000" b="1" i="1" dirty="0">
              <a:effectLst>
                <a:glow rad="101600">
                  <a:srgbClr val="FFFF99">
                    <a:alpha val="6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214313" y="3000375"/>
            <a:ext cx="8643937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marL="342900" indent="-342900" algn="just">
              <a:buFont typeface="Wingdings" pitchFamily="2" charset="2"/>
              <a:buChar char="ü"/>
              <a:tabLst>
                <a:tab pos="550863" algn="l"/>
              </a:tabLst>
            </a:pPr>
            <a:r>
              <a:rPr lang="uk-UA" sz="3200" i="1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Times New Roman" pitchFamily="18" charset="0"/>
              </a:rPr>
              <a:t>Ліна Костенко зазначила, що поезія –  «це завжди неповторність, якийсь безсмертний дотик до душі», тож дозвольте художньому твору «доторкнутися» до вашої душі саме зараз: пригадайте зміст усього твору (якщо ви з ним ознайомлені) чи, зосередившись, уважно прослухайте уривок.</a:t>
            </a:r>
            <a:endParaRPr lang="uk-UA" sz="3200" i="1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6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6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60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6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60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6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600" decel="100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6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0"/>
                            </p:stCondLst>
                            <p:childTnLst>
                              <p:par>
                                <p:cTn id="50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600" decel="100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6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2000"/>
                            </p:stCondLst>
                            <p:childTnLst>
                              <p:par>
                                <p:cTn id="59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600" decel="100000"/>
                                        <p:tgtEl>
                                          <p:spTgt spid="409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600" decel="100000" fill="hold"/>
                                        <p:tgtEl>
                                          <p:spTgt spid="409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600" decel="100000" fill="hold"/>
                                        <p:tgtEl>
                                          <p:spTgt spid="409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00" decel="100000" fill="hold"/>
                                        <p:tgtEl>
                                          <p:spTgt spid="409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09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09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096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313" y="500063"/>
            <a:ext cx="8572500" cy="5508625"/>
          </a:xfrm>
        </p:spPr>
        <p:txBody>
          <a:bodyPr anchor="ctr">
            <a:spAutoFit/>
          </a:bodyPr>
          <a:lstStyle/>
          <a:p>
            <a:pPr algn="just">
              <a:lnSpc>
                <a:spcPct val="110000"/>
              </a:lnSpc>
              <a:spcBef>
                <a:spcPct val="0"/>
              </a:spcBef>
              <a:buFont typeface="Wingdings" pitchFamily="2" charset="2"/>
              <a:buChar char="ü"/>
              <a:tabLst>
                <a:tab pos="550863" algn="l"/>
              </a:tabLst>
            </a:pPr>
            <a:r>
              <a:rPr lang="uk-UA" i="1" smtClean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Якщо почуте вплинуло на вас, викликало якісь образи, думки, почуття, картини, занотуйте це; записуйте все й під час читання уривка.</a:t>
            </a:r>
            <a:endParaRPr lang="ru-RU" i="1" smtClean="0">
              <a:effectLst>
                <a:outerShdw blurRad="38100" dist="38100" dir="2700000" algn="tl">
                  <a:srgbClr val="C0C0C0"/>
                </a:outerShdw>
              </a:effectLst>
              <a:cs typeface="Times New Roman" pitchFamily="18" charset="0"/>
            </a:endParaRPr>
          </a:p>
          <a:p>
            <a:pPr algn="just">
              <a:lnSpc>
                <a:spcPct val="110000"/>
              </a:lnSpc>
              <a:spcBef>
                <a:spcPct val="0"/>
              </a:spcBef>
              <a:buFont typeface="Wingdings" pitchFamily="2" charset="2"/>
              <a:buChar char="ü"/>
              <a:tabLst>
                <a:tab pos="550863" algn="l"/>
              </a:tabLst>
            </a:pPr>
            <a:r>
              <a:rPr lang="uk-UA" i="1" smtClean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 Не загубіть яскраві, барвисті, неповторні власні думки, образи, «переносячи» їх на папір.</a:t>
            </a:r>
            <a:endParaRPr lang="ru-RU" i="1" smtClean="0">
              <a:effectLst>
                <a:outerShdw blurRad="38100" dist="38100" dir="2700000" algn="tl">
                  <a:srgbClr val="C0C0C0"/>
                </a:outerShdw>
              </a:effectLst>
              <a:cs typeface="Times New Roman" pitchFamily="18" charset="0"/>
            </a:endParaRPr>
          </a:p>
          <a:p>
            <a:pPr algn="just">
              <a:lnSpc>
                <a:spcPct val="110000"/>
              </a:lnSpc>
              <a:spcBef>
                <a:spcPct val="0"/>
              </a:spcBef>
              <a:buFont typeface="Wingdings" pitchFamily="2" charset="2"/>
              <a:buChar char="ü"/>
              <a:tabLst>
                <a:tab pos="550863" algn="l"/>
              </a:tabLst>
            </a:pPr>
            <a:r>
              <a:rPr lang="uk-UA" i="1" smtClean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Зверніть увагу на мову свого твору, відредагуйте написане.</a:t>
            </a:r>
            <a:endParaRPr lang="ru-RU" i="1" smtClean="0">
              <a:effectLst>
                <a:outerShdw blurRad="38100" dist="38100" dir="2700000" algn="tl">
                  <a:srgbClr val="C0C0C0"/>
                </a:outerShdw>
              </a:effectLst>
              <a:cs typeface="Times New Roman" pitchFamily="18" charset="0"/>
            </a:endParaRPr>
          </a:p>
          <a:p>
            <a:pPr algn="just">
              <a:lnSpc>
                <a:spcPct val="110000"/>
              </a:lnSpc>
              <a:spcBef>
                <a:spcPct val="0"/>
              </a:spcBef>
              <a:buFont typeface="Wingdings" pitchFamily="2" charset="2"/>
              <a:buChar char="ü"/>
              <a:tabLst>
                <a:tab pos="550863" algn="l"/>
              </a:tabLst>
            </a:pPr>
            <a:endParaRPr lang="ru-RU" i="1" smtClean="0">
              <a:effectLst>
                <a:outerShdw blurRad="38100" dist="38100" dir="2700000" algn="tl">
                  <a:srgbClr val="C0C0C0"/>
                </a:outerShdw>
              </a:effectLst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60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6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60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6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313" y="142875"/>
            <a:ext cx="8712200" cy="120015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b="1" i="1" dirty="0" smtClean="0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А</a:t>
            </a:r>
            <a:r>
              <a:rPr lang="uk-UA" sz="3200" b="1" i="1" dirty="0" err="1" smtClean="0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соціативний</a:t>
            </a:r>
            <a:r>
              <a:rPr lang="uk-UA" sz="3200" b="1" i="1" dirty="0" smtClean="0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портрет</a:t>
            </a:r>
            <a:br>
              <a:rPr lang="uk-UA" sz="3200" b="1" i="1" dirty="0" smtClean="0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uk-UA" sz="3200" b="1" i="1" dirty="0" smtClean="0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«Зачарована Десна» Олександра Довженка»</a:t>
            </a:r>
            <a:endParaRPr lang="ru-RU" sz="3200" b="1" i="1" dirty="0">
              <a:effectLst>
                <a:glow rad="101600">
                  <a:srgbClr val="FFFF99">
                    <a:alpha val="6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2056" name="Picture 8" descr="H:\довженко\картинки\5d0ce9cd94a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75" y="1428750"/>
            <a:ext cx="7958138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Shape">
            <a:hlinkClick r:id="" action="ppaction://media"/>
          </p:cNvPr>
          <p:cNvPicPr>
            <a:picLocks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501063" y="2857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Shape">
            <a:hlinkClick r:id="" action="ppaction://media"/>
          </p:cNvPr>
          <p:cNvPicPr>
            <a:picLocks noChangeAspect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4267200" y="312420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28" showWhenStopped="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 numSld="28" showWhenStopped="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14339" name="Picture 3" descr="H:\довженко\картинки\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50" y="214313"/>
            <a:ext cx="7429500" cy="640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2770" name="Picture 2" descr="H:\довженко\картинки\DSC0621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142844" y="3571876"/>
            <a:ext cx="8757573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133350" algn="just">
              <a:defRPr/>
            </a:pPr>
            <a:r>
              <a:rPr lang="uk-UA" sz="48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Times New Roman" pitchFamily="18" charset="0"/>
              </a:rPr>
              <a:t>«Я пливу за водою, і світ пливе наді мною, пливуть хмари весняні - весело змагаються в небі…»</a:t>
            </a:r>
            <a:endParaRPr lang="uk-UA" sz="48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3794" name="Picture 2" descr="H:\довженко\картинки\Десна\1241745527_800px-desna_river_in_yelnya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b="8333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214282" y="3387772"/>
            <a:ext cx="8757573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133350" algn="just">
              <a:defRPr/>
            </a:pPr>
            <a:r>
              <a:rPr lang="uk-UA" sz="36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Times New Roman" pitchFamily="18" charset="0"/>
              </a:rPr>
              <a:t>«Весна пливла до нас з Десни. Тоді ніхто не чув про перетворення природи, і вода тоді текла куди і як попало. Часом Десна розливалась так пишно, що у воді потопали не тільки ліси й сінокоси. Цілі села потопали, гукаючи собі порятунку»</a:t>
            </a:r>
            <a:endParaRPr lang="ru-RU" sz="36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j-lt"/>
              <a:ea typeface="Times New Roman" pitchFamily="18" charset="0"/>
            </a:endParaRPr>
          </a:p>
          <a:p>
            <a:pPr indent="133350" algn="just">
              <a:defRPr/>
            </a:pPr>
            <a:endParaRPr lang="uk-UA" sz="36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j-lt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4818" name="Picture 2" descr="H:\довженко\картинки\Десна\15288332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214282" y="4303479"/>
            <a:ext cx="8929718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0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Times New Roman" pitchFamily="18" charset="0"/>
              </a:rPr>
              <a:t>“А на Десні краса! Лози, висип, кручі, ліс – все блищить і сяє на сонці. Стрибаю з кручі в пісок до Десни, миюся, п</a:t>
            </a:r>
            <a:r>
              <a:rPr lang="ru-RU" sz="40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Times New Roman" pitchFamily="18" charset="0"/>
              </a:rPr>
              <a:t>’</a:t>
            </a:r>
            <a:r>
              <a:rPr lang="uk-UA" sz="40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Times New Roman" pitchFamily="18" charset="0"/>
              </a:rPr>
              <a:t>ю воду. Вода ласкава, </a:t>
            </a:r>
            <a:r>
              <a:rPr lang="uk-UA" sz="4000" i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Times New Roman" pitchFamily="18" charset="0"/>
              </a:rPr>
              <a:t>солодка”</a:t>
            </a:r>
            <a:endParaRPr lang="ru-RU" sz="40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j-lt"/>
              <a:ea typeface="Times New Roman" pitchFamily="18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5842" name="Picture 2" descr="H:\довженко\картинки\10362516_aefb9b893792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201150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142844" y="3687901"/>
            <a:ext cx="9001156" cy="31700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4000" i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Times New Roman" pitchFamily="18" charset="0"/>
              </a:rPr>
              <a:t>“Вода</a:t>
            </a:r>
            <a:r>
              <a:rPr lang="uk-UA" sz="40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Times New Roman" pitchFamily="18" charset="0"/>
              </a:rPr>
              <a:t> тиха, небо зоряне, і так мені хороше плисти за водою, так легко, немов я не пливу, а лину в синьому просторі. Дивлюсь у воду – місяць у воді </a:t>
            </a:r>
            <a:r>
              <a:rPr lang="uk-UA" sz="4000" i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Times New Roman" pitchFamily="18" charset="0"/>
              </a:rPr>
              <a:t>сміється”</a:t>
            </a:r>
            <a:r>
              <a:rPr lang="uk-UA" sz="4000" dirty="0">
                <a:latin typeface="+mn-lt"/>
              </a:rPr>
              <a:t>».</a:t>
            </a:r>
            <a:endParaRPr lang="ru-RU" sz="4000" dirty="0">
              <a:latin typeface="+mn-lt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686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6867" name="Picture 2" descr="H:\довженко\картинки\Десна\222885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86427" y="3811012"/>
            <a:ext cx="8757573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133350" algn="just">
              <a:defRPr/>
            </a:pPr>
            <a:r>
              <a:rPr lang="uk-UA" sz="48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Times New Roman" pitchFamily="18" charset="0"/>
              </a:rPr>
              <a:t>«Одна лише Десна зосталася нетлінною у стомленій уяві. Свята, чиста ріка моїх дитячих незабутніх літ і мрій»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Заголовок 1"/>
          <p:cNvSpPr>
            <a:spLocks noGrp="1"/>
          </p:cNvSpPr>
          <p:nvPr>
            <p:ph type="title"/>
          </p:nvPr>
        </p:nvSpPr>
        <p:spPr>
          <a:xfrm>
            <a:off x="500063" y="428625"/>
            <a:ext cx="8229600" cy="1143000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37890" name="Picture 1" descr="H:\довженко\картинки\Десна\007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142844" y="3072348"/>
            <a:ext cx="9001156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>
              <a:defRPr/>
            </a:pPr>
            <a:r>
              <a:rPr lang="uk-UA" sz="40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Times New Roman" pitchFamily="18" charset="0"/>
              </a:rPr>
              <a:t>«Благословенна будь, моя незаймана дівице Десно, що, згадуючи тебе вже </a:t>
            </a:r>
            <a:r>
              <a:rPr lang="uk-UA" sz="4000" i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Times New Roman" pitchFamily="18" charset="0"/>
              </a:rPr>
              <a:t>много</a:t>
            </a:r>
            <a:r>
              <a:rPr lang="uk-UA" sz="40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Times New Roman" pitchFamily="18" charset="0"/>
              </a:rPr>
              <a:t> літ, я завжди добрішав, почував себе невичерпно багатим і щедрим. Так багато дала ти мені подарунків на все життя»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8914" name="Picture 2" descr="H:\довженко\картинки\Десна\desna550x400.gif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34475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142844" y="1000108"/>
            <a:ext cx="8858312" cy="563231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i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Times New Roman" pitchFamily="18" charset="0"/>
              </a:rPr>
              <a:t>“Далека</a:t>
            </a:r>
            <a:r>
              <a:rPr lang="uk-UA" sz="36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Times New Roman" pitchFamily="18" charset="0"/>
              </a:rPr>
              <a:t> красо моя! Щасливий я, що народився на твоєму березі, що пив  у незабутні роки твою м’яку, веселу, сиву воду, ходив босий по твоїх казкових висипах, слухав рибальських розмов на твоїх човнах і казання старих про давнину, що лічив у тобі зорі на перекинутому небі, що й досі, дивлячись часом униз, не втратив щастя бачити оті зорі навіть у буденних калюжах на життєвих </a:t>
            </a:r>
            <a:r>
              <a:rPr lang="uk-UA" sz="3600" i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Times New Roman" pitchFamily="18" charset="0"/>
              </a:rPr>
              <a:t>шляхах”</a:t>
            </a:r>
            <a:endParaRPr lang="ru-RU" sz="36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glow rad="101600">
                  <a:schemeClr val="accent3">
                    <a:satMod val="175000"/>
                    <a:alpha val="40000"/>
                  </a:schemeClr>
                </a:glow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j-lt"/>
              <a:ea typeface="Times New Roman" pitchFamily="18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9938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285750"/>
            <a:ext cx="9144000" cy="6143625"/>
          </a:xfrm>
        </p:spPr>
      </p:pic>
      <p:sp>
        <p:nvSpPr>
          <p:cNvPr id="5" name="Прямоугольник 4"/>
          <p:cNvSpPr/>
          <p:nvPr/>
        </p:nvSpPr>
        <p:spPr>
          <a:xfrm>
            <a:off x="500063" y="500063"/>
            <a:ext cx="1928812" cy="121443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643188" y="500063"/>
            <a:ext cx="1928812" cy="121443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714875" y="500063"/>
            <a:ext cx="1928813" cy="121443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6786563" y="500063"/>
            <a:ext cx="1928812" cy="121443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00063" y="4786313"/>
            <a:ext cx="1928812" cy="121443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571750" y="4786313"/>
            <a:ext cx="1928813" cy="121443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643438" y="4786313"/>
            <a:ext cx="1928812" cy="121443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715125" y="4786313"/>
            <a:ext cx="1928813" cy="121443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0962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285750"/>
            <a:ext cx="9144000" cy="6143625"/>
          </a:xfrm>
        </p:spPr>
      </p:pic>
      <p:sp>
        <p:nvSpPr>
          <p:cNvPr id="9" name="Прямоугольник 8"/>
          <p:cNvSpPr/>
          <p:nvPr/>
        </p:nvSpPr>
        <p:spPr>
          <a:xfrm>
            <a:off x="500063" y="4786313"/>
            <a:ext cx="1928812" cy="121443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571750" y="4786313"/>
            <a:ext cx="1928813" cy="121443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643438" y="4786313"/>
            <a:ext cx="1928812" cy="121443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715125" y="4786313"/>
            <a:ext cx="1928813" cy="121443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1986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285750"/>
            <a:ext cx="9144000" cy="6143625"/>
          </a:xfrm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4643438" y="3203575"/>
            <a:ext cx="4357687" cy="3511550"/>
          </a:xfrm>
        </p:spPr>
        <p:txBody>
          <a:bodyPr rtlCol="0">
            <a:normAutofit/>
          </a:bodyPr>
          <a:lstStyle/>
          <a:p>
            <a:pPr indent="446088" algn="just" fontAlgn="auto">
              <a:spcAft>
                <a:spcPts val="0"/>
              </a:spcAft>
              <a:defRPr/>
            </a:pPr>
            <a:r>
              <a:rPr lang="uk-UA" sz="2200" dirty="0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Девізом усього життя </a:t>
            </a:r>
            <a:r>
              <a:rPr lang="uk-UA" sz="2200" dirty="0" smtClean="0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uk-UA" sz="2200" dirty="0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200" dirty="0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uk-UA" sz="2200" dirty="0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 творчості митця були його слова</a:t>
            </a:r>
            <a:r>
              <a:rPr lang="uk-UA" sz="2200" dirty="0" smtClean="0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uk-UA" sz="2200" b="1" i="1" dirty="0" smtClean="0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"</a:t>
            </a:r>
            <a:r>
              <a:rPr lang="uk-UA" sz="2200" b="1" i="1" dirty="0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cs typeface="Times New Roman" pitchFamily="18" charset="0"/>
              </a:rPr>
              <a:t>Щоб зворушувати, треба бути зворушеним. Щоб радувати, просвітлювати душевний стан глядача і читача, треба нести просвітленість у своєму серці, треба правду життя підносити до рівня серця, а серце нести високо".</a:t>
            </a:r>
            <a:endParaRPr lang="ru-RU" sz="2200" b="1" i="1" dirty="0">
              <a:effectLst>
                <a:glow rad="101600">
                  <a:srgbClr val="FFFF99">
                    <a:alpha val="6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4" name="Picture 4" descr="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" y="214313"/>
            <a:ext cx="4465638" cy="645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4572000" y="-71438"/>
            <a:ext cx="4572000" cy="35401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b="1" i="1" dirty="0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Monotype Corsiva" pitchFamily="66" charset="0"/>
              </a:rPr>
              <a:t>Олександр Довженко</a:t>
            </a:r>
            <a:r>
              <a:rPr lang="uk-UA" sz="2000" b="1" i="1" dirty="0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Monotype Corsiva" pitchFamily="66" charset="0"/>
              </a:rPr>
              <a:t/>
            </a:r>
            <a:br>
              <a:rPr lang="uk-UA" sz="2000" b="1" i="1" dirty="0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Monotype Corsiva" pitchFamily="66" charset="0"/>
              </a:rPr>
            </a:br>
            <a:r>
              <a:rPr lang="uk-UA" sz="2000" b="1" i="1" dirty="0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Monotype Corsiva" pitchFamily="66" charset="0"/>
              </a:rPr>
              <a:t>(</a:t>
            </a:r>
            <a:r>
              <a:rPr lang="uk-UA" sz="2000" b="1" i="1" dirty="0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1894-1956)</a:t>
            </a:r>
            <a:br>
              <a:rPr lang="uk-UA" sz="2000" b="1" i="1" dirty="0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lang="uk-UA" sz="2300" b="1" i="1" dirty="0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Геніальний режисер-новатор, самобутній прозаїк і драматург, полум'яний публіцист, художник, невтомний громадський діяч, один із фундаторів радянської й світової кінематографії. </a:t>
            </a:r>
            <a:endParaRPr lang="ru-RU" sz="2300" b="1" i="1" dirty="0">
              <a:effectLst>
                <a:glow rad="101600">
                  <a:srgbClr val="FFFF99">
                    <a:alpha val="6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dirty="0" smtClean="0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Асоціативний портрет «Річка Десна як географічний об’єкт»</a:t>
            </a:r>
            <a:endParaRPr lang="ru-RU" dirty="0">
              <a:effectLst>
                <a:glow rad="101600">
                  <a:srgbClr val="FFFF99">
                    <a:alpha val="6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5" y="1500188"/>
            <a:ext cx="8786813" cy="1042987"/>
          </a:xfrm>
        </p:spPr>
        <p:txBody>
          <a:bodyPr rtlCol="0">
            <a:normAutofit/>
          </a:bodyPr>
          <a:lstStyle/>
          <a:p>
            <a:pPr marL="0" indent="15875"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2800" b="1" dirty="0" smtClean="0">
                <a:solidFill>
                  <a:srgbClr val="0000FF"/>
                </a:solidFill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Географія – система наук, що вивчають природні й виробничі територіальні комплекси та їх компоненти.</a:t>
            </a:r>
            <a:endParaRPr lang="ru-RU" sz="2800" dirty="0" smtClean="0">
              <a:solidFill>
                <a:srgbClr val="0000FF"/>
              </a:solidFill>
              <a:effectLst>
                <a:glow rad="101600">
                  <a:srgbClr val="FFFF99">
                    <a:alpha val="6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2800" dirty="0">
              <a:solidFill>
                <a:srgbClr val="0000FF"/>
              </a:solidFill>
              <a:effectLst>
                <a:glow rad="101600">
                  <a:srgbClr val="FFFF99">
                    <a:alpha val="6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7105" name="Rectangle 1"/>
          <p:cNvSpPr>
            <a:spLocks noChangeArrowheads="1"/>
          </p:cNvSpPr>
          <p:nvPr/>
        </p:nvSpPr>
        <p:spPr bwMode="auto">
          <a:xfrm>
            <a:off x="4643438" y="2530475"/>
            <a:ext cx="4286250" cy="397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133350" algn="just"/>
            <a:r>
              <a:rPr lang="uk-UA" sz="280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Times New Roman" pitchFamily="18" charset="0"/>
              </a:rPr>
              <a:t>-  Десна –  ліва притока Дніпра. Довжина - 1130 км (у тому числі  в межах України - 591 км), площа басейну - 88,9 тис.км</a:t>
            </a:r>
            <a:r>
              <a:rPr lang="uk-UA" sz="2800" baseline="3000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Times New Roman" pitchFamily="18" charset="0"/>
              </a:rPr>
              <a:t>2</a:t>
            </a:r>
            <a:r>
              <a:rPr lang="uk-UA" sz="280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Times New Roman" pitchFamily="18" charset="0"/>
              </a:rPr>
              <a:t>. Бере свій початок у Смоленській області (Росія) та впадає в Дніпро вище Києва. </a:t>
            </a:r>
            <a:endParaRPr lang="uk-UA" sz="280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pic>
        <p:nvPicPr>
          <p:cNvPr id="47106" name="Picture 2" descr="H:\довженко\картинки\Десна\PICT2085.jpg"/>
          <p:cNvPicPr>
            <a:picLocks noChangeAspect="1" noChangeArrowheads="1"/>
          </p:cNvPicPr>
          <p:nvPr/>
        </p:nvPicPr>
        <p:blipFill>
          <a:blip r:embed="rId3"/>
          <a:srcRect r="19312"/>
          <a:stretch>
            <a:fillRect/>
          </a:stretch>
        </p:blipFill>
        <p:spPr bwMode="auto">
          <a:xfrm>
            <a:off x="214313" y="2500313"/>
            <a:ext cx="4357687" cy="404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Александр_Малинин_-_Очарована,_околдована_(-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839200" y="7858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6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6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6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600" decel="1000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600" decel="1000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00" decel="1000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00" decel="100000" fill="hold"/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600" decel="100000"/>
                                        <p:tgtEl>
                                          <p:spTgt spid="47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600" decel="100000" fill="hold"/>
                                        <p:tgtEl>
                                          <p:spTgt spid="471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00" decel="100000" fill="hold"/>
                                        <p:tgtEl>
                                          <p:spTgt spid="47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00" decel="100000" fill="hold"/>
                                        <p:tgtEl>
                                          <p:spTgt spid="47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7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7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numSld="39" showWhenStopped="0">
                <p:cTn id="4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  <p:bldP spid="3" grpId="0" build="p"/>
      <p:bldP spid="4710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4034" name="Picture 2" descr="H:\довженко\картинки\desna_mezyn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64638" cy="6858000"/>
          </a:xfrm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5058" name="Picture 2" descr="H:\довженко\картинки\Десна\PICT208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6082" name="Picture 2" descr="H:\довженко\картинки\sprdesna_b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271000" cy="6858000"/>
          </a:xfrm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710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7107" name="Picture 2" descr="H:\довженко\сашко\9590816_6144ba3d.jpg"/>
          <p:cNvPicPr>
            <a:picLocks noChangeAspect="1" noChangeArrowheads="1"/>
          </p:cNvPicPr>
          <p:nvPr/>
        </p:nvPicPr>
        <p:blipFill>
          <a:blip r:embed="rId2">
            <a:lum bright="10000"/>
          </a:blip>
          <a:srcRect/>
          <a:stretch>
            <a:fillRect/>
          </a:stretch>
        </p:blipFill>
        <p:spPr bwMode="auto">
          <a:xfrm>
            <a:off x="-49213" y="0"/>
            <a:ext cx="91932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8130" name="Picture 2" descr="H:\довженко\картинки\0_31999_a6434775_XL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9154" name="Picture 3" descr="H:\довженко\картинки\aea3e2ae748ab38399daf7c7dd135788_600x100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64638" cy="6858000"/>
          </a:xfrm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50178" name="Picture 2" descr="H:\довженко\картинки\svensky_sad_072_20100508_1235_arbaev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51202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42875" y="500063"/>
            <a:ext cx="8750300" cy="6143625"/>
          </a:xfrm>
        </p:spPr>
      </p:pic>
      <p:sp>
        <p:nvSpPr>
          <p:cNvPr id="8" name="Прямоугольник 7"/>
          <p:cNvSpPr/>
          <p:nvPr/>
        </p:nvSpPr>
        <p:spPr>
          <a:xfrm>
            <a:off x="6572250" y="571500"/>
            <a:ext cx="2071688" cy="157162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6429375" y="4857750"/>
            <a:ext cx="2071688" cy="150018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429125" y="4857750"/>
            <a:ext cx="2071688" cy="150018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428875" y="4857750"/>
            <a:ext cx="2071688" cy="150018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357188" y="4857750"/>
            <a:ext cx="2071687" cy="150018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4500563" y="571500"/>
            <a:ext cx="2071687" cy="157162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2428875" y="571500"/>
            <a:ext cx="2071688" cy="157162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357188" y="571500"/>
            <a:ext cx="2071687" cy="157162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52226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42875" y="500063"/>
            <a:ext cx="8750300" cy="6143625"/>
          </a:xfrm>
        </p:spPr>
      </p:pic>
      <p:sp>
        <p:nvSpPr>
          <p:cNvPr id="9" name="Прямоугольник 8"/>
          <p:cNvSpPr/>
          <p:nvPr/>
        </p:nvSpPr>
        <p:spPr>
          <a:xfrm>
            <a:off x="6429375" y="4857750"/>
            <a:ext cx="2071688" cy="150018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429125" y="4857750"/>
            <a:ext cx="2071688" cy="150018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428875" y="4857750"/>
            <a:ext cx="2071688" cy="150018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357188" y="4857750"/>
            <a:ext cx="2071687" cy="150018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42844" y="857232"/>
            <a:ext cx="9001156" cy="2143140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threePt" dir="t"/>
            </a:scene3d>
            <a:sp3d extrusionH="57150">
              <a:bevelT w="50800" h="38100" prst="riblet"/>
            </a:sp3d>
          </a:bodyPr>
          <a:lstStyle/>
          <a:p>
            <a:pPr indent="446088" algn="just" fontAlgn="auto">
              <a:spcAft>
                <a:spcPts val="0"/>
              </a:spcAft>
              <a:defRPr/>
            </a:pPr>
            <a:r>
              <a:rPr lang="uk-UA" sz="2900" i="1" dirty="0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«Боже мій, скільки ж прекрасного і дорогого було в моєму житті, що ніколи-ніколи вже не повернеться! Скільки краси на Десні, на сінокосі і скрізь-усюди, куди тільки не гляне моє душевне око...»</a:t>
            </a:r>
            <a:endParaRPr lang="uk-UA" sz="2900" i="1" dirty="0">
              <a:effectLst>
                <a:glow rad="101600">
                  <a:srgbClr val="FFFF99">
                    <a:alpha val="6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3000375" y="2857500"/>
            <a:ext cx="6143625" cy="3929063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uk-UA" sz="2900" dirty="0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uk-UA" sz="2900" i="1" dirty="0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“Жили ми в повній гармонії з природою, зимою мерзли, літом смажились на сонці, восени місили грязь, а весною нас заливало водою, і хто цього не знає, не знає тієї радості і повноти життя”. </a:t>
            </a:r>
            <a:r>
              <a:rPr lang="uk-UA" sz="2900" dirty="0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/>
            </a:r>
            <a:br>
              <a:rPr lang="uk-UA" sz="2900" dirty="0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uk-UA" sz="2900" b="1" i="1" dirty="0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Своєрідним символом, рікою життя проходить через повість</a:t>
            </a:r>
            <a:r>
              <a:rPr lang="uk-UA" sz="2900" dirty="0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/>
            </a:r>
            <a:br>
              <a:rPr lang="uk-UA" sz="2900" dirty="0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uk-UA" sz="2900" dirty="0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uk-UA" sz="2900" b="1" i="1" dirty="0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образ Зачарованої Десни.</a:t>
            </a:r>
            <a:r>
              <a:rPr lang="uk-UA" sz="2900" dirty="0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endParaRPr lang="uk-UA" sz="2900" dirty="0">
              <a:effectLst>
                <a:glow rad="101600">
                  <a:srgbClr val="FFFF99">
                    <a:alpha val="6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1026" name="Picture 2" descr="H:\довженко\картинки\Десна\PICT208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" y="2928938"/>
            <a:ext cx="2928938" cy="376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214313" y="142875"/>
            <a:ext cx="8643937" cy="9239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700" b="1" dirty="0">
                <a:solidFill>
                  <a:prstClr val="black"/>
                </a:solidFill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Винятково важливу роль у повісті відіграє природа, нерозривно пов’язана з життям людей</a:t>
            </a:r>
            <a:endParaRPr lang="ru-RU" sz="2700" b="1" dirty="0">
              <a:latin typeface="+mn-lt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600" decel="100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6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6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6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6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53250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42875" y="500063"/>
            <a:ext cx="8750300" cy="6143625"/>
          </a:xfrm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3" y="0"/>
            <a:ext cx="8229600" cy="1143000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4000" dirty="0" smtClean="0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Асоціативний портрет</a:t>
            </a:r>
            <a:br>
              <a:rPr lang="uk-UA" sz="4000" dirty="0" smtClean="0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uk-UA" sz="4000" dirty="0" smtClean="0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«Походження назви річки»</a:t>
            </a:r>
            <a:endParaRPr lang="ru-RU" sz="4000" dirty="0">
              <a:effectLst>
                <a:glow rad="101600">
                  <a:srgbClr val="FFFF99">
                    <a:alpha val="6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4313" y="1143000"/>
            <a:ext cx="8643937" cy="5572125"/>
          </a:xfrm>
        </p:spPr>
        <p:txBody>
          <a:bodyPr>
            <a:noAutofit/>
          </a:bodyPr>
          <a:lstStyle/>
          <a:p>
            <a:pPr marL="0" indent="0" algn="just">
              <a:buFont typeface="Arial" charset="0"/>
              <a:buNone/>
            </a:pPr>
            <a:r>
              <a:rPr lang="uk-UA" b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Топоніміка – розділ мовознавства, що вивчає власні географічні назви</a:t>
            </a:r>
          </a:p>
          <a:p>
            <a:pPr marL="0" indent="0" algn="just">
              <a:buFont typeface="Arial" charset="0"/>
              <a:buNone/>
            </a:pPr>
            <a:r>
              <a:rPr lang="uk-UA" smtClean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Походження назви не встановлено. Існує кілька гіпотез:</a:t>
            </a:r>
            <a:endParaRPr lang="ru-RU" smtClean="0">
              <a:effectLst>
                <a:outerShdw blurRad="38100" dist="38100" dir="2700000" algn="tl">
                  <a:srgbClr val="C0C0C0"/>
                </a:outerShdw>
              </a:effectLst>
              <a:cs typeface="Times New Roman" pitchFamily="18" charset="0"/>
            </a:endParaRPr>
          </a:p>
          <a:p>
            <a:pPr lvl="1" algn="just"/>
            <a:r>
              <a:rPr lang="uk-UA" sz="3200" smtClean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Академік О.О.Шахматов вважав її походження зі слов’янського слова  деснь «правий». Він гадав, що слов’яни повністю жили в гирлі Дунаю, звідки рухались на північ. Одна з найбільших приток Дніпра виявилася праворуч їхнього руху.  Вони назвали її Десною.</a:t>
            </a:r>
            <a:endParaRPr lang="ru-RU" sz="3200" smtClean="0">
              <a:effectLst>
                <a:outerShdw blurRad="38100" dist="38100" dir="2700000" algn="tl">
                  <a:srgbClr val="C0C0C0"/>
                </a:outerShdw>
              </a:effectLst>
              <a:cs typeface="Times New Roman" pitchFamily="18" charset="0"/>
            </a:endParaRPr>
          </a:p>
        </p:txBody>
      </p:sp>
      <p:pic>
        <p:nvPicPr>
          <p:cNvPr id="4" name="Robert_Pattinson__River_flowers_in_you_(audiopoisk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143875" y="428625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6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6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6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60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6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60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6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6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6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54" showWhenStopped="0">
                <p:cTn id="4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  <p:bldP spid="3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313" y="500063"/>
            <a:ext cx="8715375" cy="6072187"/>
          </a:xfrm>
        </p:spPr>
        <p:txBody>
          <a:bodyPr>
            <a:noAutofit/>
          </a:bodyPr>
          <a:lstStyle/>
          <a:p>
            <a:pPr lvl="1" algn="just"/>
            <a:r>
              <a:rPr lang="uk-UA" sz="3200" smtClean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Топоніміст О.М.Трубачов вказує, що свою назву річка отримала від балтів, для яких у їхньому русі на схід, вона тривалий час була «правою» рікою (</a:t>
            </a:r>
            <a:r>
              <a:rPr lang="en-US" sz="320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desninas </a:t>
            </a:r>
            <a:r>
              <a:rPr lang="ru-RU" sz="320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– </a:t>
            </a:r>
            <a:r>
              <a:rPr lang="uk-UA" sz="320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правий</a:t>
            </a:r>
            <a:r>
              <a:rPr lang="uk-UA" sz="3200" smtClean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). </a:t>
            </a:r>
            <a:endParaRPr lang="ru-RU" sz="3200" smtClean="0">
              <a:effectLst>
                <a:outerShdw blurRad="38100" dist="38100" dir="2700000" algn="tl">
                  <a:srgbClr val="C0C0C0"/>
                </a:outerShdw>
              </a:effectLst>
              <a:cs typeface="Times New Roman" pitchFamily="18" charset="0"/>
            </a:endParaRPr>
          </a:p>
          <a:p>
            <a:pPr lvl="1" algn="just"/>
            <a:r>
              <a:rPr lang="uk-UA" sz="3200" smtClean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Топонімічний словник України (за ред. М.П.Янко) пояснює походження назви Десни з індоєвропейського </a:t>
            </a:r>
            <a:r>
              <a:rPr lang="uk-UA" sz="320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  <a:sym typeface="Wingdings" pitchFamily="2" charset="2"/>
              </a:rPr>
              <a:t></a:t>
            </a:r>
            <a:r>
              <a:rPr lang="uk-UA" sz="320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 </a:t>
            </a:r>
            <a:r>
              <a:rPr lang="en-US" sz="320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d</a:t>
            </a:r>
            <a:r>
              <a:rPr lang="uk-UA" sz="320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- </a:t>
            </a:r>
            <a:r>
              <a:rPr lang="en-US" sz="320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de</a:t>
            </a:r>
            <a:r>
              <a:rPr lang="uk-UA" sz="320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 «яскраво блищати, світити»</a:t>
            </a:r>
            <a:r>
              <a:rPr lang="uk-UA" sz="3200" smtClean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, до якого приєднався іранський елемент </a:t>
            </a:r>
            <a:r>
              <a:rPr lang="uk-UA" sz="320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-</a:t>
            </a:r>
            <a:r>
              <a:rPr lang="en-US" sz="320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sa</a:t>
            </a:r>
            <a:r>
              <a:rPr lang="uk-UA" sz="320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/    -</a:t>
            </a:r>
            <a:r>
              <a:rPr lang="en-US" sz="320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s</a:t>
            </a:r>
            <a:r>
              <a:rPr lang="uk-UA" sz="320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а</a:t>
            </a:r>
            <a:r>
              <a:rPr lang="uk-UA" sz="3200" smtClean="0">
                <a:effectLst>
                  <a:outerShdw blurRad="38100" dist="38100" dir="2700000" algn="tl">
                    <a:srgbClr val="C0C0C0"/>
                  </a:outerShdw>
                </a:effectLst>
                <a:cs typeface="Times New Roman" pitchFamily="18" charset="0"/>
              </a:rPr>
              <a:t>, спільний для гідронімів Де-сна, Сно-поть, Прете-сна.</a:t>
            </a:r>
            <a:endParaRPr lang="ru-RU" sz="3200" smtClean="0">
              <a:effectLst>
                <a:outerShdw blurRad="38100" dist="38100" dir="2700000" algn="tl">
                  <a:srgbClr val="C0C0C0"/>
                </a:outerShdw>
              </a:effectLst>
              <a:cs typeface="Times New Roman" pitchFamily="18" charset="0"/>
            </a:endParaRPr>
          </a:p>
          <a:p>
            <a:endParaRPr lang="ru-RU" smtClean="0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60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6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0"/>
            <a:ext cx="8229600" cy="1143000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4000" dirty="0" err="1" smtClean="0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Асоціативіний</a:t>
            </a:r>
            <a:r>
              <a:rPr lang="uk-UA" sz="4000" dirty="0" smtClean="0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 портрет </a:t>
            </a:r>
            <a:br>
              <a:rPr lang="uk-UA" sz="4000" dirty="0" smtClean="0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</a:br>
            <a:r>
              <a:rPr lang="uk-UA" sz="4000" dirty="0" smtClean="0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«Річка в етнографії»</a:t>
            </a:r>
            <a:endParaRPr lang="ru-RU" sz="4000" dirty="0">
              <a:effectLst>
                <a:glow rad="101600">
                  <a:srgbClr val="FFFF99">
                    <a:alpha val="6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2875" y="1071563"/>
            <a:ext cx="8643938" cy="4525962"/>
          </a:xfrm>
        </p:spPr>
        <p:txBody>
          <a:bodyPr rtlCol="0">
            <a:normAutofit/>
          </a:bodyPr>
          <a:lstStyle/>
          <a:p>
            <a:pPr marL="1588" indent="-1588"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2800" b="1" dirty="0" smtClean="0">
                <a:solidFill>
                  <a:srgbClr val="0000FF"/>
                </a:solidFill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Етнографія - галузь історичної науки, що вивчає культуру й побут народів світу, їх походження, розселення, культурно-побутові взаємозв’язки.</a:t>
            </a:r>
          </a:p>
          <a:p>
            <a:pPr marL="1588" indent="-1588" algn="just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2800" b="1" dirty="0" smtClean="0">
              <a:solidFill>
                <a:srgbClr val="0000FF"/>
              </a:solidFill>
              <a:effectLst>
                <a:glow rad="101600">
                  <a:srgbClr val="FFFF99">
                    <a:alpha val="6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2800" b="1" dirty="0">
              <a:solidFill>
                <a:srgbClr val="0000FF"/>
              </a:solidFill>
              <a:effectLst>
                <a:glow rad="101600">
                  <a:srgbClr val="FFFF99">
                    <a:alpha val="6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215063" y="2428875"/>
            <a:ext cx="3000375" cy="26781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uk-UA" sz="240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cs typeface="Times New Roman" pitchFamily="18" charset="0"/>
              </a:rPr>
              <a:t>Загальною  символічною ознакою українських поселень була їх своєрідна прив’язаність до річок.</a:t>
            </a:r>
            <a:endParaRPr lang="ru-RU" sz="240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cs typeface="Times New Roman" pitchFamily="18" charset="0"/>
            </a:endParaRPr>
          </a:p>
        </p:txBody>
      </p:sp>
      <p:pic>
        <p:nvPicPr>
          <p:cNvPr id="6146" name="Picture 2" descr="H:\довженко\картинки\0211cf2ac49596148742408a7a336499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" y="2500313"/>
            <a:ext cx="619125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6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6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600" decel="100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600" decel="100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 decel="100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00" decel="100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6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57346" name="Picture 2" descr="H:\довженко\картинки\desna_tschernigov_10_09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58370" name="Picture 2" descr="H:\довженко\сашко\2578778_97ec015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80513" cy="6858000"/>
          </a:xfrm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5939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59395" name="Picture 2" descr="H:\довженко\картинки\640.555_3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60418" name="Picture 2" descr="H:\довженко\картинки\1292059096_1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4697" t="5682" r="4698" b="5927"/>
          <a:stretch>
            <a:fillRect/>
          </a:stretch>
        </p:blipFill>
        <p:spPr>
          <a:xfrm>
            <a:off x="142875" y="142875"/>
            <a:ext cx="4248150" cy="3214688"/>
          </a:xfrm>
        </p:spPr>
      </p:pic>
      <p:pic>
        <p:nvPicPr>
          <p:cNvPr id="60419" name="Picture 3" descr="H:\довженко\картинки\0_26373_733698cd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3" y="142875"/>
            <a:ext cx="4495800" cy="650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20" name="Picture 4" descr="H:\довженко\картинки\africanfairybutterfly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75" y="3429000"/>
            <a:ext cx="4214813" cy="320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61442" name="Picture 2" descr="H:\довженко\картинки\262832_104548116313362_100002745224026_20549_854464_n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935788"/>
          </a:xfrm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62466" name="Picture 2" descr="H:\довженко\картинки\0_6929b_537d6e10_XL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915150"/>
          </a:xfrm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71813" y="214313"/>
            <a:ext cx="6143625" cy="6429375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100" dirty="0" smtClean="0"/>
              <a:t>"</a:t>
            </a:r>
            <a:r>
              <a:rPr lang="ru-RU" sz="3100" dirty="0" smtClean="0">
                <a:solidFill>
                  <a:schemeClr val="tx1"/>
                </a:solidFill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Слово - сила. </a:t>
            </a:r>
            <a:r>
              <a:rPr lang="ru-RU" sz="3100" dirty="0" err="1" smtClean="0">
                <a:solidFill>
                  <a:schemeClr val="tx1"/>
                </a:solidFill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Увіковічене</a:t>
            </a:r>
            <a:r>
              <a:rPr lang="ru-RU" sz="3100" dirty="0" smtClean="0">
                <a:solidFill>
                  <a:schemeClr val="tx1"/>
                </a:solidFill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 на </a:t>
            </a:r>
            <a:r>
              <a:rPr lang="ru-RU" sz="3100" dirty="0" err="1" smtClean="0">
                <a:solidFill>
                  <a:schemeClr val="tx1"/>
                </a:solidFill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письмі</a:t>
            </a:r>
            <a:r>
              <a:rPr lang="ru-RU" sz="3100" dirty="0" smtClean="0">
                <a:solidFill>
                  <a:schemeClr val="tx1"/>
                </a:solidFill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, </a:t>
            </a:r>
            <a:r>
              <a:rPr lang="ru-RU" sz="3100" dirty="0" err="1" smtClean="0">
                <a:solidFill>
                  <a:schemeClr val="tx1"/>
                </a:solidFill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воно</a:t>
            </a:r>
            <a:r>
              <a:rPr lang="ru-RU" sz="3100" dirty="0" smtClean="0">
                <a:solidFill>
                  <a:schemeClr val="tx1"/>
                </a:solidFill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ru-RU" sz="3100" dirty="0" err="1" smtClean="0">
                <a:solidFill>
                  <a:schemeClr val="tx1"/>
                </a:solidFill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здобуває</a:t>
            </a:r>
            <a:r>
              <a:rPr lang="ru-RU" sz="3100" dirty="0" smtClean="0">
                <a:solidFill>
                  <a:schemeClr val="tx1"/>
                </a:solidFill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ru-RU" sz="3100" dirty="0" err="1" smtClean="0">
                <a:solidFill>
                  <a:schemeClr val="tx1"/>
                </a:solidFill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владу</a:t>
            </a:r>
            <a:r>
              <a:rPr lang="ru-RU" sz="3100" dirty="0" smtClean="0">
                <a:solidFill>
                  <a:schemeClr val="tx1"/>
                </a:solidFill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 над думками </a:t>
            </a:r>
            <a:r>
              <a:rPr lang="ru-RU" sz="3100" dirty="0" err="1" smtClean="0">
                <a:solidFill>
                  <a:schemeClr val="tx1"/>
                </a:solidFill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і</a:t>
            </a:r>
            <a:r>
              <a:rPr lang="ru-RU" sz="3100" dirty="0" smtClean="0">
                <a:solidFill>
                  <a:schemeClr val="tx1"/>
                </a:solidFill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ru-RU" sz="3100" dirty="0" err="1" smtClean="0">
                <a:solidFill>
                  <a:schemeClr val="tx1"/>
                </a:solidFill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мріями</a:t>
            </a:r>
            <a:r>
              <a:rPr lang="ru-RU" sz="3100" dirty="0" smtClean="0">
                <a:solidFill>
                  <a:schemeClr val="tx1"/>
                </a:solidFill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 людей, </a:t>
            </a:r>
            <a:r>
              <a:rPr lang="ru-RU" sz="3100" dirty="0" err="1" smtClean="0">
                <a:solidFill>
                  <a:schemeClr val="tx1"/>
                </a:solidFill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і</a:t>
            </a:r>
            <a:r>
              <a:rPr lang="ru-RU" sz="3100" dirty="0" smtClean="0">
                <a:solidFill>
                  <a:schemeClr val="tx1"/>
                </a:solidFill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ru-RU" sz="3100" dirty="0" err="1" smtClean="0">
                <a:solidFill>
                  <a:schemeClr val="tx1"/>
                </a:solidFill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неможливо</a:t>
            </a:r>
            <a:r>
              <a:rPr lang="ru-RU" sz="3100" dirty="0" smtClean="0">
                <a:solidFill>
                  <a:schemeClr val="tx1"/>
                </a:solidFill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ru-RU" sz="3100" dirty="0" err="1" smtClean="0">
                <a:solidFill>
                  <a:schemeClr val="tx1"/>
                </a:solidFill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ні</a:t>
            </a:r>
            <a:r>
              <a:rPr lang="ru-RU" sz="3100" dirty="0" smtClean="0">
                <a:solidFill>
                  <a:schemeClr val="tx1"/>
                </a:solidFill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ru-RU" sz="3100" dirty="0" err="1" smtClean="0">
                <a:solidFill>
                  <a:schemeClr val="tx1"/>
                </a:solidFill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виміряти</a:t>
            </a:r>
            <a:r>
              <a:rPr lang="ru-RU" sz="3100" dirty="0" smtClean="0">
                <a:solidFill>
                  <a:schemeClr val="tx1"/>
                </a:solidFill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, </a:t>
            </a:r>
            <a:r>
              <a:rPr lang="ru-RU" sz="3100" dirty="0" err="1" smtClean="0">
                <a:solidFill>
                  <a:schemeClr val="tx1"/>
                </a:solidFill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ні</a:t>
            </a:r>
            <a:r>
              <a:rPr lang="ru-RU" sz="3100" dirty="0" smtClean="0">
                <a:solidFill>
                  <a:schemeClr val="tx1"/>
                </a:solidFill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ru-RU" sz="3100" dirty="0" err="1" smtClean="0">
                <a:solidFill>
                  <a:schemeClr val="tx1"/>
                </a:solidFill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уявити</a:t>
            </a:r>
            <a:r>
              <a:rPr lang="ru-RU" sz="3100" dirty="0" smtClean="0">
                <a:solidFill>
                  <a:schemeClr val="tx1"/>
                </a:solidFill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 межу </a:t>
            </a:r>
            <a:r>
              <a:rPr lang="ru-RU" sz="3100" dirty="0" err="1" smtClean="0">
                <a:solidFill>
                  <a:schemeClr val="tx1"/>
                </a:solidFill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цієї</a:t>
            </a:r>
            <a:r>
              <a:rPr lang="ru-RU" sz="3100" dirty="0" smtClean="0">
                <a:solidFill>
                  <a:schemeClr val="tx1"/>
                </a:solidFill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ru-RU" sz="3100" dirty="0" err="1" smtClean="0">
                <a:solidFill>
                  <a:schemeClr val="tx1"/>
                </a:solidFill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влади</a:t>
            </a:r>
            <a:r>
              <a:rPr lang="ru-RU" sz="3100" dirty="0" smtClean="0">
                <a:solidFill>
                  <a:schemeClr val="tx1"/>
                </a:solidFill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. Слово </a:t>
            </a:r>
            <a:r>
              <a:rPr lang="ru-RU" sz="3100" dirty="0" err="1" smtClean="0">
                <a:solidFill>
                  <a:schemeClr val="tx1"/>
                </a:solidFill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панує</a:t>
            </a:r>
            <a:r>
              <a:rPr lang="ru-RU" sz="3100" dirty="0" smtClean="0">
                <a:solidFill>
                  <a:schemeClr val="tx1"/>
                </a:solidFill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 над простором </a:t>
            </a:r>
            <a:r>
              <a:rPr lang="ru-RU" sz="3100" dirty="0" err="1" smtClean="0">
                <a:solidFill>
                  <a:schemeClr val="tx1"/>
                </a:solidFill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і</a:t>
            </a:r>
            <a:r>
              <a:rPr lang="ru-RU" sz="3100" dirty="0" smtClean="0">
                <a:solidFill>
                  <a:schemeClr val="tx1"/>
                </a:solidFill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 часом. Але, </a:t>
            </a:r>
            <a:r>
              <a:rPr lang="ru-RU" sz="3100" dirty="0" err="1" smtClean="0">
                <a:solidFill>
                  <a:schemeClr val="tx1"/>
                </a:solidFill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тільки</a:t>
            </a:r>
            <a:r>
              <a:rPr lang="ru-RU" sz="3100" dirty="0" smtClean="0">
                <a:solidFill>
                  <a:schemeClr val="tx1"/>
                </a:solidFill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ru-RU" sz="3100" dirty="0" err="1" smtClean="0">
                <a:solidFill>
                  <a:schemeClr val="tx1"/>
                </a:solidFill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схоплене</a:t>
            </a:r>
            <a:r>
              <a:rPr lang="ru-RU" sz="3100" dirty="0" smtClean="0">
                <a:solidFill>
                  <a:schemeClr val="tx1"/>
                </a:solidFill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ru-RU" sz="3100" dirty="0" err="1" smtClean="0">
                <a:solidFill>
                  <a:schemeClr val="tx1"/>
                </a:solidFill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сіткою</a:t>
            </a:r>
            <a:r>
              <a:rPr lang="ru-RU" sz="3100" dirty="0" smtClean="0">
                <a:solidFill>
                  <a:schemeClr val="tx1"/>
                </a:solidFill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ru-RU" sz="3100" dirty="0" err="1" smtClean="0">
                <a:solidFill>
                  <a:schemeClr val="tx1"/>
                </a:solidFill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літер</a:t>
            </a:r>
            <a:r>
              <a:rPr lang="ru-RU" sz="3100" dirty="0" smtClean="0">
                <a:solidFill>
                  <a:schemeClr val="tx1"/>
                </a:solidFill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, думка </a:t>
            </a:r>
            <a:r>
              <a:rPr lang="ru-RU" sz="3100" dirty="0" err="1" smtClean="0">
                <a:solidFill>
                  <a:schemeClr val="tx1"/>
                </a:solidFill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живе</a:t>
            </a:r>
            <a:r>
              <a:rPr lang="ru-RU" sz="3100" dirty="0" smtClean="0">
                <a:solidFill>
                  <a:schemeClr val="tx1"/>
                </a:solidFill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ru-RU" sz="3100" dirty="0" err="1" smtClean="0">
                <a:solidFill>
                  <a:schemeClr val="tx1"/>
                </a:solidFill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і</a:t>
            </a:r>
            <a:r>
              <a:rPr lang="ru-RU" sz="3100" dirty="0" smtClean="0">
                <a:solidFill>
                  <a:schemeClr val="tx1"/>
                </a:solidFill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ru-RU" sz="3100" dirty="0" err="1" smtClean="0">
                <a:solidFill>
                  <a:schemeClr val="tx1"/>
                </a:solidFill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діє</a:t>
            </a:r>
            <a:r>
              <a:rPr lang="ru-RU" sz="3100" dirty="0" smtClean="0">
                <a:solidFill>
                  <a:schemeClr val="tx1"/>
                </a:solidFill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. Все </a:t>
            </a:r>
            <a:r>
              <a:rPr lang="ru-RU" sz="3100" dirty="0" err="1" smtClean="0">
                <a:solidFill>
                  <a:schemeClr val="tx1"/>
                </a:solidFill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решта</a:t>
            </a:r>
            <a:r>
              <a:rPr lang="ru-RU" sz="3100" dirty="0" smtClean="0">
                <a:solidFill>
                  <a:schemeClr val="tx1"/>
                </a:solidFill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ru-RU" sz="3100" dirty="0" err="1" smtClean="0">
                <a:solidFill>
                  <a:schemeClr val="tx1"/>
                </a:solidFill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розвівається</a:t>
            </a:r>
            <a:r>
              <a:rPr lang="ru-RU" sz="3100" dirty="0" smtClean="0">
                <a:solidFill>
                  <a:schemeClr val="tx1"/>
                </a:solidFill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ru-RU" sz="3100" dirty="0" err="1" smtClean="0">
                <a:solidFill>
                  <a:schemeClr val="tx1"/>
                </a:solidFill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вітром</a:t>
            </a:r>
            <a:r>
              <a:rPr lang="ru-RU" sz="3100" dirty="0" smtClean="0">
                <a:solidFill>
                  <a:schemeClr val="tx1"/>
                </a:solidFill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. </a:t>
            </a:r>
            <a:r>
              <a:rPr lang="ru-RU" sz="3100" dirty="0" err="1" smtClean="0">
                <a:solidFill>
                  <a:schemeClr val="tx1"/>
                </a:solidFill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Прогрес</a:t>
            </a:r>
            <a:r>
              <a:rPr lang="ru-RU" sz="3100" dirty="0" smtClean="0">
                <a:solidFill>
                  <a:schemeClr val="tx1"/>
                </a:solidFill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 у </a:t>
            </a:r>
            <a:r>
              <a:rPr lang="ru-RU" sz="3100" dirty="0" err="1" smtClean="0">
                <a:solidFill>
                  <a:schemeClr val="tx1"/>
                </a:solidFill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розвитку</a:t>
            </a:r>
            <a:r>
              <a:rPr lang="ru-RU" sz="3100" dirty="0" smtClean="0">
                <a:solidFill>
                  <a:schemeClr val="tx1"/>
                </a:solidFill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ru-RU" sz="3100" dirty="0" err="1" smtClean="0">
                <a:solidFill>
                  <a:schemeClr val="tx1"/>
                </a:solidFill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людської</a:t>
            </a:r>
            <a:r>
              <a:rPr lang="ru-RU" sz="3100" dirty="0" smtClean="0">
                <a:solidFill>
                  <a:schemeClr val="tx1"/>
                </a:solidFill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 думки, </a:t>
            </a:r>
            <a:r>
              <a:rPr lang="ru-RU" sz="3100" dirty="0" err="1" smtClean="0">
                <a:solidFill>
                  <a:schemeClr val="tx1"/>
                </a:solidFill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досягнення</a:t>
            </a:r>
            <a:r>
              <a:rPr lang="ru-RU" sz="3100" dirty="0" smtClean="0">
                <a:solidFill>
                  <a:schemeClr val="tx1"/>
                </a:solidFill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ru-RU" sz="3100" dirty="0" err="1" smtClean="0">
                <a:solidFill>
                  <a:schemeClr val="tx1"/>
                </a:solidFill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розуму</a:t>
            </a:r>
            <a:r>
              <a:rPr lang="ru-RU" sz="3100" dirty="0" smtClean="0">
                <a:solidFill>
                  <a:schemeClr val="tx1"/>
                </a:solidFill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ru-RU" sz="3100" dirty="0" err="1" smtClean="0">
                <a:solidFill>
                  <a:schemeClr val="tx1"/>
                </a:solidFill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людського</a:t>
            </a:r>
            <a:r>
              <a:rPr lang="ru-RU" sz="3100" dirty="0" smtClean="0">
                <a:solidFill>
                  <a:schemeClr val="tx1"/>
                </a:solidFill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ru-RU" sz="3100" dirty="0" err="1" smtClean="0">
                <a:solidFill>
                  <a:schemeClr val="tx1"/>
                </a:solidFill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народилися</a:t>
            </a:r>
            <a:r>
              <a:rPr lang="ru-RU" sz="3100" dirty="0" smtClean="0">
                <a:solidFill>
                  <a:schemeClr val="tx1"/>
                </a:solidFill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ru-RU" sz="3100" dirty="0" err="1" smtClean="0">
                <a:solidFill>
                  <a:schemeClr val="tx1"/>
                </a:solidFill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з</a:t>
            </a:r>
            <a:r>
              <a:rPr lang="ru-RU" sz="3100" dirty="0" smtClean="0">
                <a:solidFill>
                  <a:schemeClr val="tx1"/>
                </a:solidFill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ru-RU" sz="3100" dirty="0" err="1" smtClean="0">
                <a:solidFill>
                  <a:schemeClr val="tx1"/>
                </a:solidFill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оцих</a:t>
            </a:r>
            <a:r>
              <a:rPr lang="ru-RU" sz="3100" dirty="0" smtClean="0">
                <a:solidFill>
                  <a:schemeClr val="tx1"/>
                </a:solidFill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 слабеньких </a:t>
            </a:r>
            <a:r>
              <a:rPr lang="ru-RU" sz="3100" dirty="0" err="1" smtClean="0">
                <a:solidFill>
                  <a:schemeClr val="tx1"/>
                </a:solidFill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літер</a:t>
            </a:r>
            <a:r>
              <a:rPr lang="ru-RU" sz="3100" dirty="0" smtClean="0">
                <a:solidFill>
                  <a:schemeClr val="tx1"/>
                </a:solidFill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 - </a:t>
            </a:r>
            <a:r>
              <a:rPr lang="ru-RU" sz="3100" dirty="0" err="1" smtClean="0">
                <a:solidFill>
                  <a:schemeClr val="tx1"/>
                </a:solidFill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стеблинок</a:t>
            </a:r>
            <a:r>
              <a:rPr lang="ru-RU" sz="3100" dirty="0" smtClean="0">
                <a:solidFill>
                  <a:schemeClr val="tx1"/>
                </a:solidFill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 на </a:t>
            </a:r>
            <a:r>
              <a:rPr lang="ru-RU" sz="3100" dirty="0" err="1" smtClean="0">
                <a:solidFill>
                  <a:schemeClr val="tx1"/>
                </a:solidFill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білому</a:t>
            </a:r>
            <a:r>
              <a:rPr lang="ru-RU" sz="3100" dirty="0" smtClean="0">
                <a:solidFill>
                  <a:schemeClr val="tx1"/>
                </a:solidFill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ru-RU" sz="3100" dirty="0" err="1" smtClean="0">
                <a:solidFill>
                  <a:schemeClr val="tx1"/>
                </a:solidFill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полі</a:t>
            </a:r>
            <a:r>
              <a:rPr lang="ru-RU" sz="3100" dirty="0" smtClean="0">
                <a:solidFill>
                  <a:schemeClr val="tx1"/>
                </a:solidFill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ru-RU" sz="3100" dirty="0" err="1" smtClean="0">
                <a:solidFill>
                  <a:schemeClr val="tx1"/>
                </a:solidFill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паперу</a:t>
            </a:r>
            <a:r>
              <a:rPr lang="ru-RU" sz="3100" dirty="0" smtClean="0">
                <a:solidFill>
                  <a:schemeClr val="tx1"/>
                </a:solidFill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"</a:t>
            </a:r>
          </a:p>
        </p:txBody>
      </p:sp>
      <p:pic>
        <p:nvPicPr>
          <p:cNvPr id="41986" name="Picture 2" descr="http://shoyher.narod.ru/Portret/Parandovskijya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8" y="71438"/>
            <a:ext cx="3143250" cy="321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8" name="Picture 4" descr="http://www.oldbooks.ru/upload/pics/8170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963" y="3357563"/>
            <a:ext cx="3133725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600" decel="1000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600" decel="1000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00" decel="1000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00" decel="1000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6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6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8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14313" y="285750"/>
            <a:ext cx="8751887" cy="6072188"/>
          </a:xfrm>
        </p:spPr>
      </p:pic>
      <p:sp>
        <p:nvSpPr>
          <p:cNvPr id="6" name="Прямоугольник 5"/>
          <p:cNvSpPr/>
          <p:nvPr/>
        </p:nvSpPr>
        <p:spPr>
          <a:xfrm>
            <a:off x="642938" y="571500"/>
            <a:ext cx="1928812" cy="100012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643188" y="571500"/>
            <a:ext cx="1928812" cy="100012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643438" y="571500"/>
            <a:ext cx="1928812" cy="100012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6643688" y="571500"/>
            <a:ext cx="1928812" cy="100012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6572250" y="4786313"/>
            <a:ext cx="1928813" cy="12858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572000" y="4786313"/>
            <a:ext cx="1928813" cy="12858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571750" y="4786313"/>
            <a:ext cx="1928813" cy="12858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571500" y="4786313"/>
            <a:ext cx="1928813" cy="12858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14313" y="285750"/>
            <a:ext cx="8751887" cy="6072188"/>
          </a:xfrm>
        </p:spPr>
      </p:pic>
      <p:sp>
        <p:nvSpPr>
          <p:cNvPr id="10" name="Прямоугольник 9"/>
          <p:cNvSpPr/>
          <p:nvPr/>
        </p:nvSpPr>
        <p:spPr>
          <a:xfrm>
            <a:off x="6572250" y="4786313"/>
            <a:ext cx="1928813" cy="12858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572000" y="4786313"/>
            <a:ext cx="1928813" cy="12858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571750" y="4786313"/>
            <a:ext cx="1928813" cy="12858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571500" y="4786313"/>
            <a:ext cx="1928813" cy="12858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14313" y="285750"/>
            <a:ext cx="8751887" cy="6072188"/>
          </a:xfrm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142875"/>
            <a:ext cx="8229600" cy="79692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4000" dirty="0" smtClean="0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Асоціативний портрет «Моя ріка»</a:t>
            </a:r>
            <a:endParaRPr lang="ru-RU" sz="4000" dirty="0">
              <a:effectLst>
                <a:glow rad="101600">
                  <a:srgbClr val="FFFF99">
                    <a:alpha val="6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665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" y="1071563"/>
            <a:ext cx="8869363" cy="550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85750" y="1071563"/>
            <a:ext cx="1857375" cy="100012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357438" y="1071563"/>
            <a:ext cx="1857375" cy="100012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429125" y="1071563"/>
            <a:ext cx="2286000" cy="100012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6858000" y="1071563"/>
            <a:ext cx="1857375" cy="100012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6715125" y="5500688"/>
            <a:ext cx="1857375" cy="100012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714875" y="5500688"/>
            <a:ext cx="1857375" cy="100012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571750" y="5500688"/>
            <a:ext cx="1857375" cy="100012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500063" y="5500688"/>
            <a:ext cx="1857375" cy="100012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" y="571500"/>
            <a:ext cx="886936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6715125" y="5143500"/>
            <a:ext cx="1857375" cy="11430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643438" y="5143500"/>
            <a:ext cx="1857375" cy="11430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571750" y="5143500"/>
            <a:ext cx="1857375" cy="11430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500063" y="5143500"/>
            <a:ext cx="1857375" cy="11430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0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" y="571500"/>
            <a:ext cx="886936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0"/>
            <a:ext cx="82296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4000" dirty="0" smtClean="0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ФІЗКУЛЬТХВИЛИНКА</a:t>
            </a:r>
            <a:endParaRPr lang="ru-RU" sz="4000" dirty="0">
              <a:effectLst>
                <a:glow rad="101600">
                  <a:srgbClr val="FFFF99">
                    <a:alpha val="6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69634" name="Picture 3" descr="H:\довженко\картинки\249650545.gif">
            <a:hlinkClick r:id="rId2" action="ppaction://hlinkfile"/>
          </p:cNvPr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42988" y="908050"/>
            <a:ext cx="7286625" cy="558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70658" name="Picture 2" descr="H:\довженко\картинки\Реки\373469-1152x864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4" name="384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143875" y="592931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7975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1" name="Picture 2" descr="H:\довженко\картинки\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1"/>
          <p:cNvSpPr>
            <a:spLocks noGrp="1"/>
          </p:cNvSpPr>
          <p:nvPr>
            <p:ph type="ctrTitle"/>
          </p:nvPr>
        </p:nvSpPr>
        <p:spPr>
          <a:xfrm>
            <a:off x="800160" y="5286388"/>
            <a:ext cx="8486748" cy="1714512"/>
          </a:xfrm>
        </p:spPr>
        <p:txBody>
          <a:bodyPr rtlCol="0"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divot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7200" b="1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“</a:t>
            </a:r>
            <a:r>
              <a:rPr lang="ru-RU" sz="7200" b="1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Зачарована </a:t>
            </a:r>
            <a:r>
              <a:rPr lang="uk-UA" sz="7200" b="1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Десна</a:t>
            </a:r>
            <a:r>
              <a:rPr lang="en-US" sz="7200" b="1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”</a:t>
            </a:r>
            <a:endParaRPr lang="ru-RU" sz="7200" b="1" dirty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chemeClr val="accent3"/>
              </a:solidFill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5" name="Relaks - Odinokoe mor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572500" y="3571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72706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72707" name="Picture 3" descr="H:\довженко\картинки\hakkimizd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281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85720" y="5000636"/>
            <a:ext cx="8858312" cy="194085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“Річко, моя, життя моє, люблю я воду твою, лагідну та життєдайну... Дивлячись на тебе, стаю я добрим, людяним і щасливим.”</a:t>
            </a:r>
          </a:p>
          <a:p>
            <a:pPr algn="r" fontAlgn="auto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Олександр Довженко</a:t>
            </a:r>
          </a:p>
          <a:p>
            <a:pPr algn="r" fontAlgn="auto">
              <a:lnSpc>
                <a:spcPct val="6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український драматург</a:t>
            </a:r>
            <a:r>
              <a:rPr lang="ru-RU" sz="3200" b="1" i="1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 </a:t>
            </a:r>
            <a:r>
              <a:rPr lang="ru-RU" sz="3600" b="1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j-lt"/>
                <a:ea typeface="Times New Roman" pitchFamily="18" charset="0"/>
              </a:rPr>
              <a:t> 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5" y="214313"/>
            <a:ext cx="4714875" cy="6357937"/>
          </a:xfrm>
        </p:spPr>
        <p:txBody>
          <a:bodyPr rtlCol="0">
            <a:normAutofit fontScale="925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4000" dirty="0" smtClean="0">
                <a:solidFill>
                  <a:schemeClr val="tx1"/>
                </a:solidFill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Засновник </a:t>
            </a:r>
            <a:r>
              <a:rPr lang="uk-UA" sz="4000" dirty="0" err="1" smtClean="0">
                <a:solidFill>
                  <a:schemeClr val="tx1"/>
                </a:solidFill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бібліопсихології</a:t>
            </a:r>
            <a:r>
              <a:rPr lang="uk-UA" sz="4000" dirty="0" smtClean="0">
                <a:solidFill>
                  <a:schemeClr val="tx1"/>
                </a:solidFill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 М.</a:t>
            </a:r>
            <a:r>
              <a:rPr lang="uk-UA" sz="4000" dirty="0" err="1" smtClean="0">
                <a:solidFill>
                  <a:schemeClr val="tx1"/>
                </a:solidFill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Рубакін</a:t>
            </a:r>
            <a:r>
              <a:rPr lang="uk-UA" sz="4000" dirty="0" smtClean="0">
                <a:solidFill>
                  <a:schemeClr val="tx1"/>
                </a:solidFill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 зазначав: «Ми знаємо не книги, і не чужі слова, і не їхній зміст, - ми знаємо наші власні проекції їх і тільки той зміст, який в них самі вкладаємо, а не те, що вклав автор».</a:t>
            </a:r>
            <a:endParaRPr lang="ru-RU" sz="4000" dirty="0" smtClean="0">
              <a:solidFill>
                <a:schemeClr val="tx1"/>
              </a:solidFill>
              <a:effectLst>
                <a:glow rad="101600">
                  <a:srgbClr val="FFFF99">
                    <a:alpha val="6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ea typeface="+mj-ea"/>
              <a:cs typeface="+mj-cs"/>
            </a:endParaRPr>
          </a:p>
        </p:txBody>
      </p:sp>
      <p:pic>
        <p:nvPicPr>
          <p:cNvPr id="43010" name="Picture 2" descr="http://www.liber.ru/images/autors/454b4fbd6abaa862aba3b325b80d799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4425" y="142875"/>
            <a:ext cx="4076700" cy="476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600" decel="1000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600" decel="100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00" decel="100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00" decel="1000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50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4000" dirty="0" smtClean="0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Домашнє завдання</a:t>
            </a:r>
            <a:endParaRPr lang="ru-RU" sz="4000" dirty="0" smtClean="0">
              <a:effectLst>
                <a:glow rad="101600">
                  <a:srgbClr val="FFFF99">
                    <a:alpha val="6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13314" name="Picture 2" descr="H:\довженко\картинки\ws_House_Art_1280x102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00025" y="1071563"/>
            <a:ext cx="8801100" cy="5500687"/>
          </a:xfrm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1500" y="3143250"/>
            <a:ext cx="8229600" cy="3571875"/>
          </a:xfrm>
        </p:spPr>
        <p:txBody>
          <a:bodyPr rtlCol="0">
            <a:noAutofit/>
          </a:bodyPr>
          <a:lstStyle/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4000" b="1" dirty="0" smtClean="0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За бажанням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sz="4000" dirty="0" smtClean="0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1 група – </a:t>
            </a:r>
            <a:r>
              <a:rPr lang="uk-UA" sz="4000" dirty="0" err="1" smtClean="0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сенкан</a:t>
            </a:r>
            <a:r>
              <a:rPr lang="uk-UA" sz="4000" dirty="0" smtClean="0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 «</a:t>
            </a:r>
            <a:r>
              <a:rPr lang="uk-UA" sz="4000" dirty="0" err="1" smtClean="0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Яблукатий</a:t>
            </a:r>
            <a:r>
              <a:rPr lang="uk-UA" sz="4000" dirty="0" smtClean="0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 кінь».</a:t>
            </a:r>
            <a:endParaRPr lang="ru-RU" sz="4000" dirty="0" smtClean="0">
              <a:effectLst>
                <a:glow rad="101600">
                  <a:srgbClr val="FFFF99">
                    <a:alpha val="6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ea typeface="+mj-ea"/>
              <a:cs typeface="+mj-cs"/>
            </a:endParaRPr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sz="4000" dirty="0" smtClean="0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j-ea"/>
                <a:cs typeface="+mj-cs"/>
              </a:rPr>
              <a:t>2 група -  написати твір-мініатюру «Символ творчого поривання у творі - коні».</a:t>
            </a:r>
            <a:endParaRPr lang="ru-RU" sz="4000" dirty="0" smtClean="0">
              <a:effectLst>
                <a:glow rad="101600">
                  <a:srgbClr val="FFFF99">
                    <a:alpha val="6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j-lt"/>
              <a:ea typeface="+mj-ea"/>
              <a:cs typeface="+mj-cs"/>
            </a:endParaRPr>
          </a:p>
          <a:p>
            <a:pPr algn="just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4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313" y="142875"/>
            <a:ext cx="6823075" cy="290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6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6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600" decel="100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6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600" decel="100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6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7" name="Picture 3" descr="H:\довженко\картинки\mglory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214282" y="1785926"/>
            <a:ext cx="7715304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Дивувався</a:t>
            </a:r>
            <a:r>
              <a:rPr lang="ru-RU" sz="32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 давно </a:t>
            </a:r>
            <a:r>
              <a:rPr lang="ru-RU" sz="320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і</a:t>
            </a:r>
            <a:r>
              <a:rPr lang="ru-RU" sz="32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 дивуюсь </a:t>
            </a:r>
            <a:r>
              <a:rPr lang="ru-RU" sz="320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тепер</a:t>
            </a:r>
            <a:r>
              <a:rPr lang="ru-RU" sz="32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/>
            </a:r>
            <a:br>
              <a:rPr lang="ru-RU" sz="32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</a:br>
            <a:r>
              <a:rPr lang="ru-RU" sz="32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(</a:t>
            </a:r>
            <a:r>
              <a:rPr lang="ru-RU" sz="320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Це</a:t>
            </a:r>
            <a:r>
              <a:rPr lang="ru-RU" sz="32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 у </a:t>
            </a:r>
            <a:r>
              <a:rPr lang="ru-RU" sz="320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серце</a:t>
            </a:r>
            <a:r>
              <a:rPr lang="ru-RU" sz="32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 </a:t>
            </a:r>
            <a:r>
              <a:rPr lang="ru-RU" sz="320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моє</a:t>
            </a:r>
            <a:r>
              <a:rPr lang="ru-RU" sz="32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 улилась </a:t>
            </a:r>
            <a:r>
              <a:rPr lang="ru-RU" sz="320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дивина</a:t>
            </a:r>
            <a:r>
              <a:rPr lang="ru-RU" sz="32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)</a:t>
            </a:r>
            <a:br>
              <a:rPr lang="ru-RU" sz="32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</a:br>
            <a:r>
              <a:rPr lang="ru-RU" sz="320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Чистоті</a:t>
            </a:r>
            <a:r>
              <a:rPr lang="ru-RU" sz="32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 </a:t>
            </a:r>
            <a:r>
              <a:rPr lang="ru-RU" sz="320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й</a:t>
            </a:r>
            <a:r>
              <a:rPr lang="ru-RU" sz="32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 </a:t>
            </a:r>
            <a:r>
              <a:rPr lang="ru-RU" sz="320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глибині</a:t>
            </a:r>
            <a:r>
              <a:rPr lang="ru-RU" sz="32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 </a:t>
            </a:r>
            <a:r>
              <a:rPr lang="ru-RU" sz="320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задеснянських</a:t>
            </a:r>
            <a:r>
              <a:rPr lang="ru-RU" sz="32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 озер,</a:t>
            </a:r>
            <a:br>
              <a:rPr lang="ru-RU" sz="32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</a:br>
            <a:r>
              <a:rPr lang="ru-RU" sz="32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Де </a:t>
            </a:r>
            <a:r>
              <a:rPr lang="ru-RU" sz="320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прозора</a:t>
            </a:r>
            <a:r>
              <a:rPr lang="ru-RU" sz="32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 вода аж до самого дна.</a:t>
            </a:r>
            <a:br>
              <a:rPr lang="ru-RU" sz="32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</a:br>
            <a:r>
              <a:rPr lang="ru-RU" sz="32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/>
            </a:r>
            <a:br>
              <a:rPr lang="ru-RU" sz="32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</a:br>
            <a:r>
              <a:rPr lang="ru-RU" sz="320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Безліч</a:t>
            </a:r>
            <a:r>
              <a:rPr lang="ru-RU" sz="32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 </a:t>
            </a:r>
            <a:r>
              <a:rPr lang="ru-RU" sz="320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років</a:t>
            </a:r>
            <a:r>
              <a:rPr lang="ru-RU" sz="32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 </a:t>
            </a:r>
            <a:r>
              <a:rPr lang="ru-RU" sz="320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живуть</a:t>
            </a:r>
            <a:r>
              <a:rPr lang="ru-RU" sz="32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, </a:t>
            </a:r>
            <a:r>
              <a:rPr lang="ru-RU" sz="320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і</a:t>
            </a:r>
            <a:r>
              <a:rPr lang="ru-RU" sz="32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 </a:t>
            </a:r>
            <a:r>
              <a:rPr lang="ru-RU" sz="320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прогрес</a:t>
            </a:r>
            <a:r>
              <a:rPr lang="ru-RU" sz="32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 </a:t>
            </a:r>
            <a:r>
              <a:rPr lang="ru-RU" sz="320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їх</a:t>
            </a:r>
            <a:r>
              <a:rPr lang="ru-RU" sz="32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 не стер,</a:t>
            </a:r>
            <a:br>
              <a:rPr lang="ru-RU" sz="32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</a:br>
            <a:r>
              <a:rPr lang="ru-RU" sz="32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І жадоба </a:t>
            </a:r>
            <a:r>
              <a:rPr lang="ru-RU" sz="320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людська</a:t>
            </a:r>
            <a:r>
              <a:rPr lang="ru-RU" sz="32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 чудом </a:t>
            </a:r>
            <a:r>
              <a:rPr lang="ru-RU" sz="320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їх</a:t>
            </a:r>
            <a:r>
              <a:rPr lang="ru-RU" sz="32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 обмина.</a:t>
            </a:r>
            <a:br>
              <a:rPr lang="ru-RU" sz="32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</a:br>
            <a:r>
              <a:rPr lang="ru-RU" sz="32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Як </a:t>
            </a:r>
            <a:r>
              <a:rPr lang="ru-RU" sz="320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їм</a:t>
            </a:r>
            <a:r>
              <a:rPr lang="ru-RU" sz="32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 </a:t>
            </a:r>
            <a:r>
              <a:rPr lang="ru-RU" sz="320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важко</a:t>
            </a:r>
            <a:r>
              <a:rPr lang="ru-RU" sz="32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 </a:t>
            </a:r>
            <a:r>
              <a:rPr lang="ru-RU" sz="320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тепер</a:t>
            </a:r>
            <a:r>
              <a:rPr lang="ru-RU" sz="32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 </a:t>
            </a:r>
            <a:r>
              <a:rPr lang="ru-RU" sz="320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між</a:t>
            </a:r>
            <a:r>
              <a:rPr lang="ru-RU" sz="32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 </a:t>
            </a:r>
            <a:r>
              <a:rPr lang="ru-RU" sz="320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модерних</a:t>
            </a:r>
            <a:r>
              <a:rPr lang="ru-RU" sz="32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 химер,</a:t>
            </a:r>
            <a:br>
              <a:rPr lang="ru-RU" sz="32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</a:br>
            <a:r>
              <a:rPr lang="ru-RU" sz="32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Коли </a:t>
            </a:r>
            <a:r>
              <a:rPr lang="ru-RU" sz="320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стиснувся</a:t>
            </a:r>
            <a:r>
              <a:rPr lang="ru-RU" sz="32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 час </a:t>
            </a:r>
            <a:r>
              <a:rPr lang="ru-RU" sz="320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і</a:t>
            </a:r>
            <a:r>
              <a:rPr lang="ru-RU" sz="32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 втекла </a:t>
            </a:r>
            <a:r>
              <a:rPr lang="ru-RU" sz="320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далина</a:t>
            </a:r>
            <a:r>
              <a:rPr lang="ru-RU" sz="32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.</a:t>
            </a:r>
            <a:endParaRPr lang="ru-RU" sz="320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FF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+mn-lt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715008" y="6286520"/>
            <a:ext cx="2928958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 err="1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Іван</a:t>
            </a:r>
            <a:r>
              <a:rPr lang="ru-RU" sz="3200" dirty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FF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</a:rPr>
              <a:t> Коваленко</a:t>
            </a: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6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6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1" name="Picture 2" descr="H:\довженко\картинки\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1"/>
          <p:cNvSpPr>
            <a:spLocks noGrp="1"/>
          </p:cNvSpPr>
          <p:nvPr>
            <p:ph type="ctrTitle"/>
          </p:nvPr>
        </p:nvSpPr>
        <p:spPr>
          <a:xfrm>
            <a:off x="1714480" y="5357826"/>
            <a:ext cx="8486748" cy="1714512"/>
          </a:xfrm>
        </p:spPr>
        <p:txBody>
          <a:bodyPr rtlCol="0"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divot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sz="7200" b="1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Дякую за увагу</a:t>
            </a:r>
            <a:endParaRPr lang="ru-RU" sz="7200" b="1" dirty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chemeClr val="accent3"/>
              </a:solidFill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uk-UA" sz="6000" dirty="0" smtClean="0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Times New Roman" pitchFamily="18" charset="0"/>
              </a:rPr>
              <a:t>Тема уроку</a:t>
            </a:r>
            <a:endParaRPr lang="ru-RU" sz="6000" dirty="0" smtClean="0">
              <a:effectLst>
                <a:glow rad="101600">
                  <a:srgbClr val="FFFF99">
                    <a:alpha val="6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9001125" cy="3471863"/>
          </a:xfrm>
        </p:spPr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uk-UA" sz="4400" b="1" i="1" dirty="0" smtClean="0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Написання асоціативного етюду, викликаного художніми образами кіноповісті </a:t>
            </a:r>
            <a:r>
              <a:rPr lang="uk-UA" sz="4400" b="1" i="1" dirty="0" err="1" smtClean="0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“Зачарована</a:t>
            </a:r>
            <a:r>
              <a:rPr lang="uk-UA" sz="4400" b="1" i="1" dirty="0" smtClean="0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uk-UA" sz="4400" b="1" i="1" dirty="0" err="1" smtClean="0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Десна”</a:t>
            </a:r>
            <a:r>
              <a:rPr lang="en-US" sz="4400" b="1" i="1" dirty="0" smtClean="0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uk-UA" sz="4400" b="1" i="1" dirty="0" smtClean="0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О. Довженка</a:t>
            </a:r>
            <a:endParaRPr lang="ru-RU" sz="4400" b="1" i="1" dirty="0" smtClean="0">
              <a:effectLst>
                <a:glow rad="101600">
                  <a:srgbClr val="FFFF99">
                    <a:alpha val="6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214313"/>
            <a:ext cx="8229600" cy="1143000"/>
          </a:xfrm>
        </p:spPr>
        <p:txBody>
          <a:bodyPr rtlCol="0">
            <a:noAutofit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uk-UA" sz="6000" dirty="0" smtClean="0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Times New Roman" pitchFamily="18" charset="0"/>
              </a:rPr>
              <a:t>Мета уроку</a:t>
            </a:r>
            <a:endParaRPr lang="ru-RU" sz="6000" dirty="0" smtClean="0">
              <a:effectLst>
                <a:glow rad="101600">
                  <a:srgbClr val="FFFF99">
                    <a:alpha val="6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75" y="1500188"/>
            <a:ext cx="8858250" cy="4525962"/>
          </a:xfrm>
        </p:spPr>
        <p:txBody>
          <a:bodyPr rtlCol="0">
            <a:noAutofit/>
          </a:bodyPr>
          <a:lstStyle/>
          <a:p>
            <a:pPr algn="just" fontAlgn="auto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sz="2800" dirty="0" smtClean="0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поглибити знання про твір «Зачарована Десна» О.Довженка;</a:t>
            </a:r>
            <a:endParaRPr lang="ru-RU" sz="2800" dirty="0" smtClean="0">
              <a:effectLst>
                <a:glow rad="101600">
                  <a:srgbClr val="FFFF99">
                    <a:alpha val="6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just" fontAlgn="auto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sz="2800" dirty="0" smtClean="0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удосконалювати вміння й навички сприймати літературний твір</a:t>
            </a:r>
            <a:r>
              <a:rPr lang="ru-RU" sz="2800" dirty="0" smtClean="0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uk-UA" sz="2800" dirty="0" smtClean="0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як мистецьке явище, розуміти його художню своєрідність,  особливості індивідуального стилю письменника;</a:t>
            </a:r>
            <a:endParaRPr lang="ru-RU" sz="2800" dirty="0" smtClean="0">
              <a:effectLst>
                <a:glow rad="101600">
                  <a:srgbClr val="FFFF99">
                    <a:alpha val="6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just" fontAlgn="auto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sz="2800" dirty="0" smtClean="0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активізувати чуттєві можливості, емоційний потенціал;</a:t>
            </a:r>
            <a:endParaRPr lang="ru-RU" sz="2800" dirty="0" smtClean="0">
              <a:effectLst>
                <a:glow rad="101600">
                  <a:srgbClr val="FFFF99">
                    <a:alpha val="6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just" fontAlgn="auto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sz="2800" dirty="0" smtClean="0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формувати вміння створювати асоціативний  етюд;</a:t>
            </a:r>
            <a:endParaRPr lang="ru-RU" sz="2800" dirty="0" smtClean="0">
              <a:effectLst>
                <a:glow rad="101600">
                  <a:srgbClr val="FFFF99">
                    <a:alpha val="6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just" fontAlgn="auto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sz="2800" dirty="0" smtClean="0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розвивати образне мислення;</a:t>
            </a:r>
            <a:endParaRPr lang="ru-RU" sz="2800" dirty="0" smtClean="0">
              <a:effectLst>
                <a:glow rad="101600">
                  <a:srgbClr val="FFFF99">
                    <a:alpha val="6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just" fontAlgn="auto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uk-UA" sz="2800" dirty="0" smtClean="0">
                <a:effectLst>
                  <a:glow rad="101600">
                    <a:srgbClr val="FFFF99">
                      <a:alpha val="60000"/>
                    </a:srgbClr>
                  </a:glow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виховувати оптимістичне світосприйняття й світобачення.</a:t>
            </a:r>
            <a:endParaRPr lang="ru-RU" sz="2800" dirty="0" smtClean="0">
              <a:effectLst>
                <a:glow rad="101600">
                  <a:srgbClr val="FFFF99">
                    <a:alpha val="6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just" fontAlgn="auto">
              <a:lnSpc>
                <a:spcPct val="80000"/>
              </a:lnSpc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2800" dirty="0" smtClean="0">
              <a:effectLst>
                <a:glow rad="101600">
                  <a:srgbClr val="FFFF99">
                    <a:alpha val="60000"/>
                  </a:srgbClr>
                </a:glow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0"/>
                            </p:stCondLst>
                            <p:childTnLst>
                              <p:par>
                                <p:cTn id="3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000"/>
                            </p:stCondLst>
                            <p:childTnLst>
                              <p:par>
                                <p:cTn id="3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H:\довженко\картинки\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1"/>
          <p:cNvSpPr>
            <a:spLocks noGrp="1"/>
          </p:cNvSpPr>
          <p:nvPr>
            <p:ph type="ctrTitle"/>
          </p:nvPr>
        </p:nvSpPr>
        <p:spPr>
          <a:xfrm>
            <a:off x="357158" y="428604"/>
            <a:ext cx="8486748" cy="1714512"/>
          </a:xfrm>
        </p:spPr>
        <p:txBody>
          <a:bodyPr rtlCol="0">
            <a:no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divot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7200" b="1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“</a:t>
            </a:r>
            <a:r>
              <a:rPr lang="ru-RU" sz="7200" b="1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Зачарована</a:t>
            </a:r>
            <a:r>
              <a:rPr lang="en-US" sz="7200" b="1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/>
            </a:r>
            <a:br>
              <a:rPr lang="en-US" sz="7200" b="1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</a:br>
            <a:r>
              <a:rPr lang="ru-RU" sz="7200" b="1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 </a:t>
            </a:r>
            <a:r>
              <a:rPr lang="uk-UA" sz="7200" b="1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Десна</a:t>
            </a:r>
            <a:r>
              <a:rPr lang="en-US" sz="7200" b="1" dirty="0" smtClean="0">
                <a:ln>
                  <a:solidFill>
                    <a:schemeClr val="accent3">
                      <a:lumMod val="50000"/>
                    </a:schemeClr>
                  </a:solidFill>
                </a:ln>
                <a:solidFill>
                  <a:schemeClr val="accent3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”</a:t>
            </a:r>
            <a:endParaRPr lang="ru-RU" sz="7200" b="1" dirty="0">
              <a:ln>
                <a:solidFill>
                  <a:schemeClr val="accent3">
                    <a:lumMod val="50000"/>
                  </a:schemeClr>
                </a:solidFill>
              </a:ln>
              <a:solidFill>
                <a:schemeClr val="accent3"/>
              </a:solidFill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928926" y="5780782"/>
            <a:ext cx="7072362" cy="1077218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b="1" i="1" dirty="0">
                <a:ln/>
                <a:solidFill>
                  <a:schemeClr val="accent3"/>
                </a:solidFill>
                <a:latin typeface="+mn-lt"/>
              </a:rPr>
              <a:t>Надруковано у 1956 р., </a:t>
            </a:r>
            <a:endParaRPr lang="en-US" sz="3200" b="1" i="1" dirty="0">
              <a:ln/>
              <a:solidFill>
                <a:schemeClr val="accent3"/>
              </a:solidFill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200" b="1" i="1" dirty="0">
                <a:ln/>
                <a:solidFill>
                  <a:schemeClr val="accent3"/>
                </a:solidFill>
                <a:latin typeface="+mn-lt"/>
              </a:rPr>
              <a:t>вийшов окремою книгою-1957 р. </a:t>
            </a:r>
            <a:endParaRPr lang="ru-RU" sz="3200" b="1" dirty="0">
              <a:ln/>
              <a:solidFill>
                <a:schemeClr val="accent3"/>
              </a:solidFill>
              <a:latin typeface="+mn-lt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000"/>
                            </p:stCondLst>
                            <p:childTnLst>
                              <p:par>
                                <p:cTn id="8" presetID="20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 override="childStyle">
                                        <p:cTn id="9" dur="500" autoRev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9933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0" dur="500" autoRev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9933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" dur="500" autoRev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598</TotalTime>
  <Words>773</Words>
  <Application>Microsoft Office PowerPoint</Application>
  <PresentationFormat>Экран (4:3)</PresentationFormat>
  <Paragraphs>56</Paragraphs>
  <Slides>63</Slides>
  <Notes>0</Notes>
  <HiddenSlides>0</HiddenSlides>
  <MMClips>7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63</vt:i4>
      </vt:variant>
    </vt:vector>
  </HeadingPairs>
  <TitlesOfParts>
    <vt:vector size="70" baseType="lpstr">
      <vt:lpstr>Calibri</vt:lpstr>
      <vt:lpstr>Arial</vt:lpstr>
      <vt:lpstr>Times New Roman</vt:lpstr>
      <vt:lpstr>Monotype Corsiva</vt:lpstr>
      <vt:lpstr>Cambria</vt:lpstr>
      <vt:lpstr>Wingdings</vt:lpstr>
      <vt:lpstr>Тема Office</vt:lpstr>
      <vt:lpstr>Слайд 1</vt:lpstr>
      <vt:lpstr>Слайд 2</vt:lpstr>
      <vt:lpstr>Девізом усього життя й  творчості митця були його слова: "Щоб зворушувати, треба бути зворушеним. Щоб радувати, просвітлювати душевний стан глядача і читача, треба нести просвітленість у своєму серці, треба правду життя підносити до рівня серця, а серце нести високо".</vt:lpstr>
      <vt:lpstr>Слайд 4</vt:lpstr>
      <vt:lpstr>Слайд 5</vt:lpstr>
      <vt:lpstr>Слайд 6</vt:lpstr>
      <vt:lpstr>Тема уроку</vt:lpstr>
      <vt:lpstr>Мета уроку</vt:lpstr>
      <vt:lpstr>Слайд 9</vt:lpstr>
      <vt:lpstr>Автобіографічний твір Тема: спогади письмен-ника про своє дитинство, перші кроки пізнання життя, що переростає в авторські роздуми – про “тяжкі кайдани неписем-ності і несвободи”, інші лиха й страждання трудових людей України, і разом з тим – багатство їхніх душ, моральне здоров’я, внутрішню культуру думок і почуттів.</vt:lpstr>
      <vt:lpstr>Ідея: заклик любити, шанувати те, що робить людину духовно багатою, щасливою, не забувати своїх коренів, щоб стати гідним сином своєї землі.</vt:lpstr>
      <vt:lpstr>До спогадів про дитячі роки Довженко вперше звернувся в 1942 році. Повість “Зачарована Десна” була завершена в 1955 році. Цей твір він не писав задля постановки чи навіть публікації, творив для себе, для рідних матері та сестри. Довженко називав її автобіографічною кіноповістю.</vt:lpstr>
      <vt:lpstr>Слайд 13</vt:lpstr>
      <vt:lpstr>Слайд 14</vt:lpstr>
      <vt:lpstr>Слайд 15</vt:lpstr>
      <vt:lpstr>Слайд 16</vt:lpstr>
      <vt:lpstr>Як працювати над асоціативним етюдом </vt:lpstr>
      <vt:lpstr>Слайд 18</vt:lpstr>
      <vt:lpstr>Асоціативний портрет «Зачарована Десна» Олександра Довженка»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Асоціативний портрет «Річка Десна як географічний об’єкт»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Асоціативний портрет  «Походження назви річки»</vt:lpstr>
      <vt:lpstr>Слайд 42</vt:lpstr>
      <vt:lpstr>Асоціативіний портрет  «Річка в етнографії»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Асоціативний портрет «Моя ріка»</vt:lpstr>
      <vt:lpstr>Слайд 54</vt:lpstr>
      <vt:lpstr>Слайд 55</vt:lpstr>
      <vt:lpstr>ФІЗКУЛЬТХВИЛИНКА</vt:lpstr>
      <vt:lpstr>Слайд 57</vt:lpstr>
      <vt:lpstr>Слайд 58</vt:lpstr>
      <vt:lpstr>Слайд 59</vt:lpstr>
      <vt:lpstr>Домашнє завдання</vt:lpstr>
      <vt:lpstr>Слайд 61</vt:lpstr>
      <vt:lpstr>Слайд 62</vt:lpstr>
      <vt:lpstr>Слайд 63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“Зачарована Десна”</dc:title>
  <dc:creator>Admin</dc:creator>
  <cp:lastModifiedBy>User</cp:lastModifiedBy>
  <cp:revision>101</cp:revision>
  <dcterms:modified xsi:type="dcterms:W3CDTF">2013-02-07T15:15:04Z</dcterms:modified>
</cp:coreProperties>
</file>