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59" r:id="rId5"/>
    <p:sldId id="261" r:id="rId6"/>
    <p:sldId id="260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5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bfb1950123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68" y="0"/>
            <a:ext cx="9049032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752600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Урок української літератури 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за творами  В.О.Сухомлинського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5 клас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Учитель : </a:t>
            </a:r>
            <a:r>
              <a:rPr lang="uk-UA" sz="2000" b="1" dirty="0" err="1" smtClean="0">
                <a:solidFill>
                  <a:srgbClr val="FF0000"/>
                </a:solidFill>
              </a:rPr>
              <a:t>Калініченко</a:t>
            </a:r>
            <a:r>
              <a:rPr lang="uk-UA" sz="2000" b="1" dirty="0" smtClean="0">
                <a:solidFill>
                  <a:srgbClr val="FF0000"/>
                </a:solidFill>
              </a:rPr>
              <a:t> В.О. 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219200" y="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Олександрівська ЗШ І-ІІІ ст. №1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3200" b="1" dirty="0" err="1" smtClean="0">
                <a:solidFill>
                  <a:srgbClr val="FF0000"/>
                </a:solidFill>
              </a:rPr>
              <a:t>КЗ</a:t>
            </a:r>
            <a:r>
              <a:rPr lang="uk-UA" sz="3200" b="1" dirty="0" smtClean="0">
                <a:solidFill>
                  <a:srgbClr val="FF0000"/>
                </a:solidFill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</a:rPr>
              <a:t>“Олександрівське</a:t>
            </a:r>
            <a:r>
              <a:rPr lang="uk-UA" sz="3200" b="1" dirty="0" smtClean="0">
                <a:solidFill>
                  <a:srgbClr val="FF0000"/>
                </a:solidFill>
              </a:rPr>
              <a:t> НВО №1”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66800" y="19050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Казка житиме, поки</a:t>
            </a:r>
            <a:r>
              <a:rPr kumimoji="0" lang="uk-UA" sz="6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є діти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00329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584" y="0"/>
            <a:ext cx="7785416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User\Рабочий стол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1200"/>
            <a:ext cx="5883868" cy="3748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\Рабочий стол\16_Kamin_Vasyl_Suhomlynsky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сух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609600"/>
            <a:ext cx="7772400" cy="5467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User\Рабочий стол\сух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80" y="152400"/>
            <a:ext cx="5844408" cy="6477000"/>
          </a:xfrm>
          <a:prstGeom prst="rect">
            <a:avLst/>
          </a:prstGeom>
          <a:noFill/>
        </p:spPr>
      </p:pic>
      <p:pic>
        <p:nvPicPr>
          <p:cNvPr id="4101" name="Picture 5" descr="C:\Documents and Settings\User\Рабочий стол\osen_v_les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600200"/>
            <a:ext cx="3688589" cy="5029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76600" y="152400"/>
            <a:ext cx="5410200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Як починається           </a:t>
            </a: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                       осінь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148" name="Picture 4" descr="C:\Documents and Settings\User\Рабочий стол\3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105150"/>
            <a:ext cx="5608426" cy="37528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600" y="304800"/>
            <a:ext cx="7620000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Осінь принесла      </a:t>
            </a:r>
          </a:p>
          <a:p>
            <a:r>
              <a:rPr lang="uk-UA" sz="5400" b="1" dirty="0" smtClean="0">
                <a:solidFill>
                  <a:srgbClr val="FF0000"/>
                </a:solidFill>
              </a:rPr>
              <a:t>          золотисті стрічки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depositphotos_3625951-stock-illustration-autumn-maple-tree-vector-illustrati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45" y="0"/>
            <a:ext cx="9176445" cy="6858000"/>
          </a:xfrm>
          <a:prstGeom prst="rect">
            <a:avLst/>
          </a:prstGeom>
          <a:noFill/>
        </p:spPr>
      </p:pic>
      <p:pic>
        <p:nvPicPr>
          <p:cNvPr id="5124" name="Picture 4" descr="C:\Documents and Settings\User\Рабочий стол\ukrtvo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09800"/>
            <a:ext cx="4318000" cy="3238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95400" y="5562600"/>
            <a:ext cx="5928226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Осінні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сни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клена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портрет в.о.сухомлинськ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45</Words>
  <Application>Microsoft Office PowerPoint</Application>
  <PresentationFormat>Екран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>Teacher</cp:lastModifiedBy>
  <cp:revision>26</cp:revision>
  <dcterms:created xsi:type="dcterms:W3CDTF">2006-08-16T00:00:00Z</dcterms:created>
  <dcterms:modified xsi:type="dcterms:W3CDTF">2017-10-19T07:29:31Z</dcterms:modified>
</cp:coreProperties>
</file>