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tags/tag4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3.xml" ContentType="application/vnd.openxmlformats-officedocument.presentationml.tags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  <p:sldMasterId id="2147483972" r:id="rId2"/>
    <p:sldMasterId id="2147483984" r:id="rId3"/>
    <p:sldMasterId id="2147483996" r:id="rId4"/>
    <p:sldMasterId id="2147484080" r:id="rId5"/>
  </p:sldMasterIdLst>
  <p:sldIdLst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110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6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272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016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152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4E4BD-8EE6-4E04-BAD5-0F7D6FC89F5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921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1D23E-A826-4C3B-9198-4850709904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438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1DEEE-1B2D-4BBA-8A4B-B5553C3FBD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646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D670D-15CA-4057-B3A5-07C3146144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793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DD645-5EF7-4E2D-9F34-7CE574F5CF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427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73211-081B-40AB-A4C3-EEED3490AC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920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51976-1F38-464C-B01F-9CD3F49251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224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F3336-6D9C-41A0-B9A5-A9506C2B46B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100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753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E7056-AD0A-43C5-B4DD-0910F8B441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65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8D7D4-ACE0-4326-B316-C6E122EA3A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467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274638"/>
            <a:ext cx="20955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74638"/>
            <a:ext cx="6134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13407-9570-4092-A08C-0E04B1C8B8A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2923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4E4BD-8EE6-4E04-BAD5-0F7D6FC89F5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317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1D23E-A826-4C3B-9198-4850709904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977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1DEEE-1B2D-4BBA-8A4B-B5553C3FBDE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2632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D670D-15CA-4057-B3A5-07C3146144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3561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DD645-5EF7-4E2D-9F34-7CE574F5CFC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99144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73211-081B-40AB-A4C3-EEED3490AC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2181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51976-1F38-464C-B01F-9CD3F49251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315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797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F3336-6D9C-41A0-B9A5-A9506C2B46B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82571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E7056-AD0A-43C5-B4DD-0910F8B441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4393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8D7D4-ACE0-4326-B316-C6E122EA3A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17250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274638"/>
            <a:ext cx="20955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74638"/>
            <a:ext cx="61341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13407-9570-4092-A08C-0E04B1C8B8A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59898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E77342F-3B65-46A3-9A85-145191C22A1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11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F2096-F031-466D-98C9-4F56CF7C7C2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7346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79DD3-C5B4-49A0-ABD7-0D183C4F480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773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CADB3-0876-467F-8112-04665CA9C4A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8232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E7051E-50B0-4B9B-BF3D-3C72D013B39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2108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4CC72-5A6E-427E-BD5B-3359A122309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847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307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C5798-59D8-4F51-B91C-3661FF72544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6943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B85A8-8C06-42FB-A90C-64CDE7B9912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00358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E6503-3FA1-4AF3-AAE6-1DC5111146B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8063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F8F63-504E-48B7-A64C-28E232BF033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6047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F84AF8-E23F-43A8-A0A9-F85AF1EC59E1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30198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738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665F5-3519-45A3-9BD1-1776388C8693}" type="datetimeFigureOut">
              <a:rPr lang="ru-RU" smtClean="0">
                <a:solidFill>
                  <a:srgbClr val="000000"/>
                </a:solidFill>
              </a:rPr>
              <a:pPr/>
              <a:t>05.02.2018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3B1F1-9984-412F-841A-4424E686169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941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931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7959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381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31" name="Рисунок 6" descr="b7b75af84e88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142875"/>
            <a:ext cx="9572625" cy="732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7" descr="81697cdb209b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BFBF6"/>
              </a:clrFrom>
              <a:clrTo>
                <a:srgbClr val="FBFB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342" b="43663"/>
          <a:stretch>
            <a:fillRect/>
          </a:stretch>
        </p:blipFill>
        <p:spPr bwMode="auto">
          <a:xfrm>
            <a:off x="7786688" y="4714875"/>
            <a:ext cx="1357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454AF3-5D7A-4524-8C03-44B5608C81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7876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454AF3-5D7A-4524-8C03-44B5608C815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65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ECE64-C001-40C6-8FCB-E85C614EA7E4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085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0AED1D8-AEAD-44E0-8E71-5425EDC575A1}" type="datetimeFigureOut">
              <a:rPr lang="ru-RU" smtClean="0"/>
              <a:pPr/>
              <a:t>05.02.2018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D688C00-96D9-4B35-B1B8-63FF7FA284F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3105834"/>
            <a:ext cx="6408712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uk-UA" sz="4000" b="1" i="1" dirty="0" smtClean="0">
                <a:solidFill>
                  <a:srgbClr val="002060"/>
                </a:solidFill>
              </a:rPr>
              <a:t>Леонід </a:t>
            </a:r>
            <a:r>
              <a:rPr lang="uk-UA" sz="4000" b="1" i="1" dirty="0" smtClean="0">
                <a:solidFill>
                  <a:srgbClr val="002060"/>
                </a:solidFill>
              </a:rPr>
              <a:t>Глібов – </a:t>
            </a:r>
            <a:r>
              <a:rPr lang="uk-UA" sz="4000" b="1" i="1" dirty="0" smtClean="0">
                <a:solidFill>
                  <a:srgbClr val="002060"/>
                </a:solidFill>
              </a:rPr>
              <a:t>визначний </a:t>
            </a:r>
            <a:r>
              <a:rPr lang="uk-UA" sz="4000" b="1" i="1" dirty="0" smtClean="0">
                <a:solidFill>
                  <a:srgbClr val="002060"/>
                </a:solidFill>
              </a:rPr>
              <a:t>український </a:t>
            </a:r>
            <a:r>
              <a:rPr lang="uk-UA" sz="4000" b="1" i="1" dirty="0" smtClean="0">
                <a:solidFill>
                  <a:srgbClr val="002060"/>
                </a:solidFill>
              </a:rPr>
              <a:t>байкар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43012" name="Picture 4" descr="Картинки по запросу глібов портрет"/>
          <p:cNvPicPr>
            <a:picLocks noChangeAspect="1" noChangeArrowheads="1"/>
          </p:cNvPicPr>
          <p:nvPr/>
        </p:nvPicPr>
        <p:blipFill>
          <a:blip r:embed="rId3" cstate="print"/>
          <a:srcRect b="17400"/>
          <a:stretch>
            <a:fillRect/>
          </a:stretch>
        </p:blipFill>
        <p:spPr bwMode="auto">
          <a:xfrm>
            <a:off x="2987824" y="476672"/>
            <a:ext cx="3202732" cy="396044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99212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63691" y="2132855"/>
          <a:ext cx="6768748" cy="3456386"/>
        </p:xfrm>
        <a:graphic>
          <a:graphicData uri="http://schemas.openxmlformats.org/drawingml/2006/table">
            <a:tbl>
              <a:tblPr/>
              <a:tblGrid>
                <a:gridCol w="845865"/>
                <a:gridCol w="810316"/>
                <a:gridCol w="888715"/>
                <a:gridCol w="844953"/>
                <a:gridCol w="844953"/>
                <a:gridCol w="844953"/>
                <a:gridCol w="844040"/>
                <a:gridCol w="844953"/>
              </a:tblGrid>
              <a:tr h="68356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56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56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56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14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0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7809" name="Rectangle 1"/>
          <p:cNvSpPr>
            <a:spLocks noChangeArrowheads="1"/>
          </p:cNvSpPr>
          <p:nvPr/>
        </p:nvSpPr>
        <p:spPr bwMode="auto">
          <a:xfrm>
            <a:off x="0" y="-17621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548680"/>
            <a:ext cx="2698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sz="5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ілворд</a:t>
            </a:r>
            <a:endParaRPr lang="ru-RU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07958" y="620688"/>
            <a:ext cx="66430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 «Розшифруй слово»</a:t>
            </a:r>
            <a:endParaRPr lang="ru-RU" sz="48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484784"/>
            <a:ext cx="2979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Й,А,К,А,Б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2564904"/>
            <a:ext cx="3348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А,Р,А,Т,И,С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3429000"/>
            <a:ext cx="2876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Р,О,М,У,Г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4221088"/>
            <a:ext cx="4222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Г,О,Л,Е,А,Р,Я,І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5373216"/>
            <a:ext cx="3688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Р,А,Л,Ь,О,М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39752" y="4365104"/>
            <a:ext cx="48846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i="1" dirty="0" smtClean="0">
                <a:solidFill>
                  <a:srgbClr val="0070C0"/>
                </a:solidFill>
              </a:rPr>
              <a:t>Я не знав, </a:t>
            </a:r>
            <a:endParaRPr lang="uk-UA" sz="5400" b="1" i="1" dirty="0" smtClean="0">
              <a:solidFill>
                <a:srgbClr val="0070C0"/>
              </a:solidFill>
            </a:endParaRPr>
          </a:p>
          <a:p>
            <a:pPr algn="ctr"/>
            <a:r>
              <a:rPr lang="uk-UA" sz="5400" b="1" i="1" dirty="0" smtClean="0">
                <a:solidFill>
                  <a:srgbClr val="0070C0"/>
                </a:solidFill>
              </a:rPr>
              <a:t>а </a:t>
            </a:r>
            <a:r>
              <a:rPr lang="uk-UA" sz="5400" b="1" i="1" dirty="0" smtClean="0">
                <a:solidFill>
                  <a:srgbClr val="0070C0"/>
                </a:solidFill>
              </a:rPr>
              <a:t>тепер знаю…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Картинки по запросу Глібо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548680"/>
            <a:ext cx="554461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2689" name="WordArt 1"/>
          <p:cNvSpPr>
            <a:spLocks noChangeArrowheads="1" noChangeShapeType="1" noTextEdit="1"/>
          </p:cNvSpPr>
          <p:nvPr/>
        </p:nvSpPr>
        <p:spPr bwMode="auto">
          <a:xfrm>
            <a:off x="2267744" y="692696"/>
            <a:ext cx="5848350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800" kern="10" spc="0" dirty="0" smtClean="0">
                <a:ln w="12700" algn="ctr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Жанри</a:t>
            </a:r>
            <a:r>
              <a:rPr lang="ru-RU" sz="2800" kern="10" spc="0" dirty="0" smtClean="0">
                <a:ln w="12700" algn="ctr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  <a:r>
              <a:rPr lang="ru-RU" sz="2800" kern="10" spc="0" dirty="0" smtClean="0">
                <a:ln w="12700" algn="ctr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гумористичних</a:t>
            </a:r>
            <a:r>
              <a:rPr lang="ru-RU" sz="2800" kern="10" spc="0" dirty="0" smtClean="0">
                <a:ln w="12700" algn="ctr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</a:t>
            </a:r>
            <a:r>
              <a:rPr lang="ru-RU" sz="2800" kern="10" spc="0" dirty="0" smtClean="0">
                <a:ln w="12700" algn="ctr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творів</a:t>
            </a:r>
            <a:endParaRPr lang="ru-RU" sz="2800" kern="10" spc="0" dirty="0">
              <a:ln w="12700" algn="ctr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07704" y="1340768"/>
          <a:ext cx="6336704" cy="4896544"/>
        </p:xfrm>
        <a:graphic>
          <a:graphicData uri="http://schemas.openxmlformats.org/drawingml/2006/table">
            <a:tbl>
              <a:tblPr/>
              <a:tblGrid>
                <a:gridCol w="1898466"/>
                <a:gridCol w="4438238"/>
              </a:tblGrid>
              <a:tr h="872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Анекдот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коротка жартівлива розповідь про якийсь цікавий життєвий випадок  з  несподіваним  і  дотепним закінченням.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18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Байка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невеликий, здебільшого віршований повчально-гуморис­тичний чи сатиричний твір з алегоричним змістом, в якому людське  життя відтворюється або в образах тварин, рослин і речей.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4733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Усмішка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різновид фейлетону та гуморески, введений в українську літературу Остапом Вишнею.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</a:tr>
              <a:tr h="9467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Гумореска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невеликий віршований, прозовий чи драматичний и з комічним сюжетом, відмінний від сатиричного твору легкою, жартівливою тональністю.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Співомовка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короткий віршований ліро-епічний твір, часто побудований на якомусь народному анекдоті, приказці або казковому мотиві.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700" b="1" dirty="0">
                          <a:latin typeface="Cambria"/>
                          <a:ea typeface="Calibri"/>
                          <a:cs typeface="Times New Roman"/>
                        </a:rPr>
                        <a:t>Фейлетон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Cambria"/>
                          <a:ea typeface="Calibri"/>
                          <a:cs typeface="Times New Roman"/>
                        </a:rPr>
                        <a:t>художньо-публіцистичний жанр літератури, в основі якого лежать реальні факти, зображені в сатиричному або гумористичному плані.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044" marR="480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1844824"/>
            <a:ext cx="70567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фабула</a:t>
            </a: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оповідна частина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мораль </a:t>
            </a:r>
            <a:r>
              <a:rPr lang="uk-UA" sz="4400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uk-UA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4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повчання</a:t>
            </a:r>
            <a:endParaRPr lang="ru-RU" sz="4400" dirty="0"/>
          </a:p>
        </p:txBody>
      </p:sp>
      <p:sp>
        <p:nvSpPr>
          <p:cNvPr id="241665" name="Rectangle 1"/>
          <p:cNvSpPr>
            <a:spLocks noChangeArrowheads="1"/>
          </p:cNvSpPr>
          <p:nvPr/>
        </p:nvSpPr>
        <p:spPr bwMode="auto">
          <a:xfrm>
            <a:off x="0" y="9010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692696"/>
            <a:ext cx="4486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Будова байки: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56341" y="692696"/>
            <a:ext cx="66973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Різновиди</a:t>
            </a:r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комічного</a:t>
            </a:r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2276872"/>
            <a:ext cx="24488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ГУМОР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2276872"/>
            <a:ext cx="246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САТИРА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3645024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відображення смішного в характерах людей або в їхньому житті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508104" y="3645024"/>
            <a:ext cx="2520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нищівне висміювання вад окремої людини або всього суспільства</a:t>
            </a:r>
            <a:endParaRPr lang="ru-RU" sz="2400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2915816" y="3212976"/>
            <a:ext cx="50405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444208" y="3140968"/>
            <a:ext cx="50405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27784" y="476672"/>
            <a:ext cx="4427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Поєднай</a:t>
            </a:r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пари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979712" y="1628800"/>
          <a:ext cx="6495177" cy="4136517"/>
        </p:xfrm>
        <a:graphic>
          <a:graphicData uri="http://schemas.openxmlformats.org/drawingml/2006/table">
            <a:tbl>
              <a:tblPr/>
              <a:tblGrid>
                <a:gridCol w="3247249"/>
                <a:gridCol w="3247928"/>
              </a:tblGrid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Лисиця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Неуважність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Осел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Зажерливість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Вовк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Хитрість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Слон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Боягузтво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Ведмідь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Неповороткість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Щука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Хижість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Ґава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Непосидючість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Заєць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Дурість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8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Мавпа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i="1" dirty="0">
                          <a:latin typeface="Times New Roman"/>
                          <a:ea typeface="Calibri"/>
                          <a:cs typeface="Times New Roman"/>
                        </a:rPr>
                        <a:t>Хитрість 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67744" y="2348879"/>
          <a:ext cx="6480720" cy="3744415"/>
        </p:xfrm>
        <a:graphic>
          <a:graphicData uri="http://schemas.openxmlformats.org/drawingml/2006/table">
            <a:tbl>
              <a:tblPr/>
              <a:tblGrid>
                <a:gridCol w="3240360"/>
                <a:gridCol w="3240360"/>
              </a:tblGrid>
              <a:tr h="122565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65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5.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10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44742" name="Рисунок 1" descr="Картинки по запросу риби карась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CF7"/>
              </a:clrFrom>
              <a:clrTo>
                <a:srgbClr val="FFFCF7">
                  <a:alpha val="0"/>
                </a:srgbClr>
              </a:clrTo>
            </a:clrChange>
          </a:blip>
          <a:srcRect b="6522"/>
          <a:stretch>
            <a:fillRect/>
          </a:stretch>
        </p:blipFill>
        <p:spPr bwMode="auto">
          <a:xfrm flipH="1">
            <a:off x="2843808" y="2564904"/>
            <a:ext cx="2000250" cy="942975"/>
          </a:xfrm>
          <a:prstGeom prst="rect">
            <a:avLst/>
          </a:prstGeom>
          <a:noFill/>
        </p:spPr>
      </p:pic>
      <p:pic>
        <p:nvPicPr>
          <p:cNvPr id="244740" name="Рисунок 4" descr="Картинки по запросу риби окунь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43808" y="3789040"/>
            <a:ext cx="1981200" cy="952500"/>
          </a:xfrm>
          <a:prstGeom prst="rect">
            <a:avLst/>
          </a:prstGeom>
          <a:noFill/>
        </p:spPr>
      </p:pic>
      <p:pic>
        <p:nvPicPr>
          <p:cNvPr id="244738" name="Рисунок 7" descr="Картинки по запросу риби щук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861048"/>
            <a:ext cx="2514601" cy="771525"/>
          </a:xfrm>
          <a:prstGeom prst="rect">
            <a:avLst/>
          </a:prstGeom>
          <a:noFill/>
        </p:spPr>
      </p:pic>
      <p:pic>
        <p:nvPicPr>
          <p:cNvPr id="244741" name="Рисунок 10" descr="Картинки по запросу риби лин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2492896"/>
            <a:ext cx="2085975" cy="885825"/>
          </a:xfrm>
          <a:prstGeom prst="rect">
            <a:avLst/>
          </a:prstGeom>
          <a:noFill/>
        </p:spPr>
      </p:pic>
      <p:pic>
        <p:nvPicPr>
          <p:cNvPr id="244737" name="Рисунок 13" descr="Картинки по запросу риби сом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6F1"/>
              </a:clrFrom>
              <a:clrTo>
                <a:srgbClr val="F7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5157192"/>
            <a:ext cx="2085975" cy="1123950"/>
          </a:xfrm>
          <a:prstGeom prst="rect">
            <a:avLst/>
          </a:prstGeom>
          <a:noFill/>
        </p:spPr>
      </p:pic>
      <p:pic>
        <p:nvPicPr>
          <p:cNvPr id="244739" name="Рисунок 16" descr="Картинки по запросу риби товстолоб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5085184"/>
            <a:ext cx="1955800" cy="914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339752" y="404664"/>
            <a:ext cx="59766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+mj-lt"/>
              </a:rPr>
              <a:t>Слово «щука» - праслов’янське, утворене від «щуп» - худющий. Через те, що ця риба довга, у воді вона здається тонкою, худою. Щуки можуть досягати в довжину понад 1.8 метра, ваги — 35 кг. </a:t>
            </a:r>
            <a:endParaRPr lang="ru-RU" sz="2000" b="1" dirty="0">
              <a:latin typeface="+mj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Глібов щуката шкап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907704" y="1556792"/>
            <a:ext cx="3384376" cy="4684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Картинки по запросу Глібов щук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508104" y="1484784"/>
            <a:ext cx="3096344" cy="4653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15816" y="476672"/>
            <a:ext cx="45043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Байка «Щука»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83768" y="620688"/>
            <a:ext cx="4757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Самоперевірка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03644" y="1772816"/>
          <a:ext cx="7488835" cy="1872208"/>
        </p:xfrm>
        <a:graphic>
          <a:graphicData uri="http://schemas.openxmlformats.org/drawingml/2006/table">
            <a:tbl>
              <a:tblPr/>
              <a:tblGrid>
                <a:gridCol w="623614"/>
                <a:gridCol w="623614"/>
                <a:gridCol w="623614"/>
                <a:gridCol w="623614"/>
                <a:gridCol w="623614"/>
                <a:gridCol w="624395"/>
                <a:gridCol w="624395"/>
                <a:gridCol w="624395"/>
                <a:gridCol w="624395"/>
                <a:gridCol w="624395"/>
                <a:gridCol w="624395"/>
                <a:gridCol w="624395"/>
              </a:tblGrid>
              <a:tr h="936104"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1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2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4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6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7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8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9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10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11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12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endParaRPr lang="uk-UA" sz="3200" dirty="0" smtClean="0">
                        <a:latin typeface="Calibri"/>
                        <a:ea typeface="Times New Roman"/>
                      </a:endParaRPr>
                    </a:p>
                    <a:p>
                      <a:pPr marR="47625">
                        <a:lnSpc>
                          <a:spcPts val="1500"/>
                        </a:lnSpc>
                        <a:spcBef>
                          <a:spcPts val="375"/>
                        </a:spcBef>
                        <a:spcAft>
                          <a:spcPts val="375"/>
                        </a:spcAft>
                      </a:pPr>
                      <a:r>
                        <a:rPr lang="uk-UA" sz="3200" dirty="0" smtClean="0">
                          <a:latin typeface="Calibri"/>
                          <a:ea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7" y="1484784"/>
            <a:ext cx="684076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До роботи плачучи, а до танців скачучи.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Яка совість – така й честь.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chemeClr val="accent1"/>
                </a:solidFill>
                <a:latin typeface="+mj-lt"/>
              </a:rPr>
              <a:t>Дружній череді вовк не страшний</a:t>
            </a:r>
            <a:r>
              <a:rPr lang="uk-UA" sz="2800" b="1" dirty="0" smtClean="0">
                <a:latin typeface="+mj-lt"/>
              </a:rPr>
              <a:t>.</a:t>
            </a:r>
            <a:endParaRPr lang="ru-RU" sz="2800" b="1" dirty="0" smtClean="0">
              <a:latin typeface="+mj-lt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Ангельський голос, та чортова думка.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Не слова красять людину, а добрі діла.</a:t>
            </a:r>
            <a:endParaRPr lang="ru-RU" sz="2800" b="1" dirty="0" smtClean="0">
              <a:solidFill>
                <a:schemeClr val="bg2">
                  <a:lumMod val="50000"/>
                </a:schemeClr>
              </a:solidFill>
              <a:latin typeface="+mj-lt"/>
            </a:endParaRPr>
          </a:p>
          <a:p>
            <a:pPr lvl="0">
              <a:buFont typeface="Wingdings" pitchFamily="2" charset="2"/>
              <a:buChar char="Ø"/>
            </a:pPr>
            <a:r>
              <a:rPr lang="uk-UA" sz="2800" b="1" dirty="0" smtClean="0">
                <a:solidFill>
                  <a:srgbClr val="00B0F0"/>
                </a:solidFill>
                <a:latin typeface="+mj-lt"/>
              </a:rPr>
              <a:t>Слова ласкаві, та думки лукаві</a:t>
            </a:r>
            <a:r>
              <a:rPr lang="uk-UA" sz="2800" dirty="0" smtClean="0">
                <a:latin typeface="+mj-lt"/>
              </a:rPr>
              <a:t>.</a:t>
            </a:r>
            <a:endParaRPr lang="ru-RU" sz="28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76672"/>
            <a:ext cx="307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Прислів</a:t>
            </a:r>
            <a:r>
              <a:rPr lang="en-US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Default 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colormaster">
  <a:themeElements>
    <a:clrScheme name="3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colormaster">
  <a:themeElements>
    <a:clrScheme name="3_colormaster 10">
      <a:dk1>
        <a:srgbClr val="000000"/>
      </a:dk1>
      <a:lt1>
        <a:srgbClr val="EFF274"/>
      </a:lt1>
      <a:dk2>
        <a:srgbClr val="1C1C1C"/>
      </a:dk2>
      <a:lt2>
        <a:srgbClr val="4D4D4D"/>
      </a:lt2>
      <a:accent1>
        <a:srgbClr val="9966FF"/>
      </a:accent1>
      <a:accent2>
        <a:srgbClr val="FFFFCC"/>
      </a:accent2>
      <a:accent3>
        <a:srgbClr val="F6F7BC"/>
      </a:accent3>
      <a:accent4>
        <a:srgbClr val="000000"/>
      </a:accent4>
      <a:accent5>
        <a:srgbClr val="CAB8FF"/>
      </a:accent5>
      <a:accent6>
        <a:srgbClr val="E7E7B9"/>
      </a:accent6>
      <a:hlink>
        <a:srgbClr val="6666FF"/>
      </a:hlink>
      <a:folHlink>
        <a:srgbClr val="99CCFF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10">
  <a:themeElements>
    <a:clrScheme name="зелёный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зелё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елёный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елёный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807</TotalTime>
  <Words>371</Words>
  <Application>Microsoft Office PowerPoint</Application>
  <PresentationFormat>Экран (4:3)</PresentationFormat>
  <Paragraphs>169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Default Theme</vt:lpstr>
      <vt:lpstr>7_colormaster</vt:lpstr>
      <vt:lpstr>8_colormaster</vt:lpstr>
      <vt:lpstr>Тема10</vt:lpstr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Закінчіть речення:  Від уроку я очікую … Наш урок буде … На уроці ми будемо …</dc:title>
  <dc:creator>Пользователь Windows</dc:creator>
  <cp:lastModifiedBy>Супер</cp:lastModifiedBy>
  <cp:revision>48</cp:revision>
  <dcterms:created xsi:type="dcterms:W3CDTF">2013-03-01T22:29:51Z</dcterms:created>
  <dcterms:modified xsi:type="dcterms:W3CDTF">2018-02-05T19:07:14Z</dcterms:modified>
</cp:coreProperties>
</file>