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9" r:id="rId4"/>
    <p:sldId id="261" r:id="rId5"/>
    <p:sldId id="262" r:id="rId6"/>
    <p:sldId id="263" r:id="rId7"/>
    <p:sldId id="257" r:id="rId8"/>
    <p:sldId id="258" r:id="rId9"/>
    <p:sldId id="264" r:id="rId10"/>
    <p:sldId id="265" r:id="rId11"/>
    <p:sldId id="260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9B1423F-5871-4979-8493-009B73160105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360B02-21B0-45C8-A608-08379B2EB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51;&#1102;&#1073;&#1086;&#1081;\Desktop\&#1057;&#1058;&#1054;%20&#1058;&#1048;&#1057;&#1071;&#1063;%20&#1086;&#1073;&#1088;&#1077;&#1079;&#1072;&#1085;&#1086;&#1077;%20&#8470;2.mp4" TargetMode="External"/><Relationship Id="rId1" Type="http://schemas.openxmlformats.org/officeDocument/2006/relationships/video" Target="file:///C:\Users\&#1051;&#1102;&#1073;&#1086;&#1081;\Desktop\&#1057;&#1058;&#1054;%20&#1058;&#1048;&#1057;&#1071;&#1063;%20&#1086;&#1073;&#1088;&#1077;&#1079;&#1072;&#1085;&#1086;&#1077;%20&#8470;1.mp4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85720" y="714356"/>
            <a:ext cx="8501122" cy="541212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Зібратися разом - це початок,</a:t>
            </a:r>
          </a:p>
          <a:p>
            <a:pPr algn="ctr">
              <a:buNone/>
            </a:pPr>
            <a:r>
              <a:rPr lang="uk-UA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триматися разом - це прогрес,</a:t>
            </a:r>
          </a:p>
          <a:p>
            <a:pPr algn="ctr">
              <a:buNone/>
            </a:pPr>
            <a:r>
              <a:rPr lang="uk-UA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працювати разом - це успіх.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00042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Тестування (відповіді)</a:t>
            </a:r>
            <a:endParaRPr lang="ru-RU" sz="36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643050"/>
            <a:ext cx="75009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1.Б          2.В</a:t>
            </a:r>
          </a:p>
          <a:p>
            <a:pPr marL="342900" indent="-342900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А , Г   4. В </a:t>
            </a:r>
          </a:p>
          <a:p>
            <a:pPr marL="342900" indent="-342900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В         6.В</a:t>
            </a:r>
          </a:p>
          <a:p>
            <a:pPr marL="342900" indent="-342900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Б         8.А</a:t>
            </a:r>
          </a:p>
          <a:p>
            <a:pPr marL="342900" indent="-342900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9.В          10.Б</a:t>
            </a:r>
          </a:p>
          <a:p>
            <a:pPr marL="342900" indent="-342900"/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11.В        12.Г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357166"/>
            <a:ext cx="9144000" cy="616817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1)Актор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перерва між діями вистави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2)Антракт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автор драми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3)Драма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літературний твір, призначений для                  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постановки на сцені 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4)Драматург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Творчий склад театру 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5)Корифей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д) майданчик у театрі, на якому відбувається                					вистава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6)Репертуар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е) сукупність музичних і драматичних творів,     					які виконуються в театрі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7)Сцена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є) виконавець ролей у театральних виставах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8)Трупа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ж) найвизначніший, перший</a:t>
            </a:r>
          </a:p>
        </p:txBody>
      </p:sp>
    </p:spTree>
    <p:extLst>
      <p:ext uri="{BB962C8B-B14F-4D97-AF65-F5344CB8AC3E}">
        <p14:creationId xmlns:p14="http://schemas.microsoft.com/office/powerpoint/2010/main" xmlns="" val="289812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214290"/>
            <a:ext cx="8929718" cy="585791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4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44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"Сцена - мій кумир,</a:t>
            </a:r>
          </a:p>
          <a:p>
            <a:pPr algn="ctr">
              <a:buNone/>
            </a:pPr>
            <a:r>
              <a:rPr lang="uk-UA" sz="4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театр - мій священний храм." </a:t>
            </a:r>
          </a:p>
          <a:p>
            <a:pPr algn="ctr">
              <a:buNone/>
            </a:pPr>
            <a:r>
              <a:rPr lang="uk-UA" sz="4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(І.Карпенко-Карий)</a:t>
            </a:r>
            <a:endParaRPr lang="ru-RU" sz="44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571480"/>
            <a:ext cx="7175351" cy="2357455"/>
          </a:xfrm>
        </p:spPr>
        <p:txBody>
          <a:bodyPr/>
          <a:lstStyle/>
          <a:p>
            <a:pPr>
              <a:buNone/>
            </a:pPr>
            <a:r>
              <a:rPr lang="uk-UA" sz="7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Корифеї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14876" y="1357298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51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ина\Desktop\театр корифеїв\ЄлисаветградськийТеат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5888"/>
            <a:ext cx="8655495" cy="640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207170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Нина\Desktop\театр корифеїв\карпенко-кари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57166"/>
            <a:ext cx="202088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Нина\Desktop\театр корифеїв\саксаганськи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57166"/>
            <a:ext cx="1928826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Нина\Desktop\театр корифеїв\М. Садовський.jpg"/>
          <p:cNvPicPr>
            <a:picLocks noChangeAspect="1" noChangeArrowheads="1"/>
          </p:cNvPicPr>
          <p:nvPr/>
        </p:nvPicPr>
        <p:blipFill>
          <a:blip r:embed="rId6"/>
          <a:srcRect r="-78" b="-49"/>
          <a:stretch>
            <a:fillRect/>
          </a:stretch>
        </p:blipFill>
        <p:spPr bwMode="auto">
          <a:xfrm>
            <a:off x="357158" y="3857628"/>
            <a:ext cx="2039937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journal.osnova.com.ua/UserFiles/Image/teacher/pani-4-5/61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3714752"/>
            <a:ext cx="219868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006923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929454" y="1000108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1000108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1000108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1000108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000108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2928934"/>
            <a:ext cx="785818" cy="92869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2928934"/>
            <a:ext cx="785818" cy="92869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2928934"/>
            <a:ext cx="785818" cy="92869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86380" y="2928934"/>
            <a:ext cx="785818" cy="92869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29454" y="2928934"/>
            <a:ext cx="785818" cy="92869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5143512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71670" y="5143512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14744" y="5143512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86380" y="5143512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29454" y="5143512"/>
            <a:ext cx="78581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14348" y="731520"/>
            <a:ext cx="7143800" cy="541212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І.Карпенко-Карий</a:t>
            </a:r>
          </a:p>
          <a:p>
            <a:pPr algn="ctr">
              <a:buNone/>
            </a:pP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"Сто тисяч".</a:t>
            </a:r>
          </a:p>
          <a:p>
            <a:pPr algn="ctr">
              <a:buNone/>
            </a:pPr>
            <a:r>
              <a:rPr lang="uk-UA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Зміст п</a:t>
            </a:r>
            <a:r>
              <a:rPr lang="en-US" sz="6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sz="60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єси</a:t>
            </a:r>
            <a:endParaRPr lang="uk-UA" sz="60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58" y="428604"/>
            <a:ext cx="8001056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АБЕТКА ДРАМАТИЧНОЇ ТВОРЧОСТІ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Драма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(гр.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drama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–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рід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художньої літератури.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Драматург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автор драматичних творів.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Драматургія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сукупність драматичних творів письменника, епохи, народу.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Дійова особа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зображена в художньому творі людина (рослина, тварина, предмет), через дії, вчинки, почуття розкривається художня ідея твору.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Дія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частина драматичного твору, яка поділена на яви, сцени чи картини.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Ява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частина драматичного твору, пов’язана з появою на сцені дійові особи.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Репліка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висловлювання персонажа п’єси.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Ремарка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авторське пояснення для режисера й акторів (зовнішність героїв, їхні дії, жести, інтонації тощо).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Монолог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це роздум дійової особи вголос.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Діалог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це розмова двох або кількох осіб.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3588360"/>
              </p:ext>
            </p:extLst>
          </p:nvPr>
        </p:nvGraphicFramePr>
        <p:xfrm>
          <a:off x="827585" y="1304764"/>
          <a:ext cx="7536160" cy="453650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880319"/>
                <a:gridCol w="2623841"/>
                <a:gridCol w="2032000"/>
              </a:tblGrid>
              <a:tr h="2268252">
                <a:tc gridSpan="3">
                  <a:txBody>
                    <a:bodyPr/>
                    <a:lstStyle/>
                    <a:p>
                      <a:pPr algn="ctr"/>
                      <a:endParaRPr lang="ru-RU" sz="3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Основні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жанри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драматургії</a:t>
                      </a:r>
                      <a:endParaRPr lang="ru-RU" sz="3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682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Users\дом\Desktop\Без названия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7032"/>
            <a:ext cx="1872208" cy="1944216"/>
          </a:xfrm>
          <a:prstGeom prst="rect">
            <a:avLst/>
          </a:prstGeom>
          <a:solidFill>
            <a:schemeClr val="bg2"/>
          </a:solidFill>
          <a:ln>
            <a:noFill/>
          </a:ln>
        </p:spPr>
      </p:pic>
      <p:pic>
        <p:nvPicPr>
          <p:cNvPr id="1027" name="Picture 3" descr="C:\Users\дом\Desktop\screenshot_4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1" y="3789040"/>
            <a:ext cx="208823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ом\Desktop\shop_items_catalog_image406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71696"/>
            <a:ext cx="1906896" cy="190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57224" y="6072206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Драма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607220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Комедія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388" y="607220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Трагікомедія</a:t>
            </a:r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262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Любой\Desktop\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768350"/>
            <a:ext cx="7620000" cy="5321300"/>
          </a:xfrm>
          <a:prstGeom prst="rect">
            <a:avLst/>
          </a:prstGeom>
          <a:noFill/>
        </p:spPr>
      </p:pic>
      <p:pic>
        <p:nvPicPr>
          <p:cNvPr id="7" name="Picture 2" descr="C:\Users\дом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2786058"/>
            <a:ext cx="423491" cy="42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дом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786058"/>
            <a:ext cx="423491" cy="42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дом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4572008"/>
            <a:ext cx="423491" cy="42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дом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2" y="2714620"/>
            <a:ext cx="423491" cy="42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561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ТО ТИСЯЧ обрезаное №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785794"/>
            <a:ext cx="4976826" cy="2783912"/>
          </a:xfrm>
          <a:prstGeom prst="rect">
            <a:avLst/>
          </a:prstGeom>
        </p:spPr>
      </p:pic>
      <p:pic>
        <p:nvPicPr>
          <p:cNvPr id="6" name="СТО ТИСЯЧ обрезаное №2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3786182" y="3714752"/>
            <a:ext cx="4929222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122</TotalTime>
  <Words>260</Words>
  <Application>Microsoft Office PowerPoint</Application>
  <PresentationFormat>Экран (4:3)</PresentationFormat>
  <Paragraphs>61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Слайд 1</vt:lpstr>
      <vt:lpstr>Корифеї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Любой</cp:lastModifiedBy>
  <cp:revision>16</cp:revision>
  <dcterms:created xsi:type="dcterms:W3CDTF">2018-01-15T18:30:25Z</dcterms:created>
  <dcterms:modified xsi:type="dcterms:W3CDTF">2018-01-24T07:17:11Z</dcterms:modified>
</cp:coreProperties>
</file>