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96" r:id="rId2"/>
    <p:sldId id="297" r:id="rId3"/>
    <p:sldId id="293" r:id="rId4"/>
    <p:sldId id="292" r:id="rId5"/>
    <p:sldId id="286" r:id="rId6"/>
    <p:sldId id="287" r:id="rId7"/>
    <p:sldId id="263" r:id="rId8"/>
    <p:sldId id="264" r:id="rId9"/>
    <p:sldId id="285" r:id="rId10"/>
    <p:sldId id="262" r:id="rId11"/>
    <p:sldId id="266" r:id="rId12"/>
    <p:sldId id="289" r:id="rId13"/>
    <p:sldId id="265" r:id="rId14"/>
    <p:sldId id="276" r:id="rId15"/>
    <p:sldId id="299" r:id="rId16"/>
    <p:sldId id="268" r:id="rId17"/>
    <p:sldId id="288" r:id="rId18"/>
    <p:sldId id="269" r:id="rId19"/>
    <p:sldId id="270" r:id="rId20"/>
    <p:sldId id="271" r:id="rId21"/>
    <p:sldId id="295" r:id="rId22"/>
    <p:sldId id="272" r:id="rId23"/>
    <p:sldId id="273" r:id="rId24"/>
    <p:sldId id="274" r:id="rId25"/>
    <p:sldId id="275" r:id="rId26"/>
    <p:sldId id="298" r:id="rId27"/>
    <p:sldId id="291" r:id="rId28"/>
    <p:sldId id="277" r:id="rId29"/>
    <p:sldId id="284" r:id="rId30"/>
    <p:sldId id="278" r:id="rId31"/>
    <p:sldId id="279" r:id="rId32"/>
    <p:sldId id="28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DB7373-A43A-4591-9E36-BC7964012BE6}" type="doc">
      <dgm:prSet loTypeId="urn:microsoft.com/office/officeart/2005/8/layout/cycle6" loCatId="cycle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895D872-8EB5-4C73-A8A3-B289379B4BCC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«Город і хата»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947F9D3-0350-4B74-BCA2-60EFA63B323E}" type="parTrans" cxnId="{9B618D3A-1955-4975-BB19-C548DB8440B4}">
      <dgm:prSet/>
      <dgm:spPr/>
      <dgm:t>
        <a:bodyPr/>
        <a:lstStyle/>
        <a:p>
          <a:endParaRPr lang="ru-RU"/>
        </a:p>
      </dgm:t>
    </dgm:pt>
    <dgm:pt modelId="{ACC1D0D3-9162-445E-9953-D21A7384FFDC}" type="sibTrans" cxnId="{9B618D3A-1955-4975-BB19-C548DB8440B4}">
      <dgm:prSet/>
      <dgm:spPr/>
      <dgm:t>
        <a:bodyPr/>
        <a:lstStyle/>
        <a:p>
          <a:endParaRPr lang="ru-RU"/>
        </a:p>
      </dgm:t>
    </dgm:pt>
    <dgm:pt modelId="{93D5E55F-963D-43B5-8307-CEF7C9687558}">
      <dgm:prSet phldrT="[Текст]"/>
      <dgm:spPr/>
      <dgm:t>
        <a:bodyPr/>
        <a:lstStyle/>
        <a:p>
          <a:pPr algn="ctr"/>
          <a:r>
            <a:rPr lang="uk-UA" b="1" dirty="0" smtClean="0">
              <a:latin typeface="Times New Roman" pitchFamily="18" charset="0"/>
              <a:cs typeface="Times New Roman" pitchFamily="18" charset="0"/>
            </a:rPr>
            <a:t>«Смерть братів»</a:t>
          </a:r>
          <a:endParaRPr lang="ru-RU" dirty="0"/>
        </a:p>
      </dgm:t>
    </dgm:pt>
    <dgm:pt modelId="{DE4B7A9A-BA30-4EFC-9A86-2018213CD573}" type="parTrans" cxnId="{C2A568A4-9401-495D-99C9-12ACB7F3DE59}">
      <dgm:prSet/>
      <dgm:spPr/>
      <dgm:t>
        <a:bodyPr/>
        <a:lstStyle/>
        <a:p>
          <a:endParaRPr lang="ru-RU"/>
        </a:p>
      </dgm:t>
    </dgm:pt>
    <dgm:pt modelId="{94E8A2A0-440F-4914-9B1F-2AB9E936A149}" type="sibTrans" cxnId="{C2A568A4-9401-495D-99C9-12ACB7F3DE59}">
      <dgm:prSet/>
      <dgm:spPr/>
      <dgm:t>
        <a:bodyPr/>
        <a:lstStyle/>
        <a:p>
          <a:endParaRPr lang="ru-RU"/>
        </a:p>
      </dgm:t>
    </dgm:pt>
    <dgm:pt modelId="{6A85F3FE-95E6-43B2-A615-9820C906EBBF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«Смерть баби»</a:t>
          </a:r>
          <a:endParaRPr lang="ru-RU" dirty="0"/>
        </a:p>
      </dgm:t>
    </dgm:pt>
    <dgm:pt modelId="{A225F65E-63D3-48EF-83DB-65A66A52E71A}" type="parTrans" cxnId="{D750D07C-1E25-4154-8EA2-E112AE6D134E}">
      <dgm:prSet/>
      <dgm:spPr/>
      <dgm:t>
        <a:bodyPr/>
        <a:lstStyle/>
        <a:p>
          <a:endParaRPr lang="ru-RU"/>
        </a:p>
      </dgm:t>
    </dgm:pt>
    <dgm:pt modelId="{12F2EA1F-3BDF-4A1B-9DC8-D54AD602436D}" type="sibTrans" cxnId="{D750D07C-1E25-4154-8EA2-E112AE6D134E}">
      <dgm:prSet/>
      <dgm:spPr/>
      <dgm:t>
        <a:bodyPr/>
        <a:lstStyle/>
        <a:p>
          <a:endParaRPr lang="ru-RU"/>
        </a:p>
      </dgm:t>
    </dgm:pt>
    <dgm:pt modelId="{C6BBDD4D-FB5D-42F5-B9BF-4569D7D4A71B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«Коні»</a:t>
          </a:r>
          <a:endParaRPr lang="ru-RU" dirty="0"/>
        </a:p>
      </dgm:t>
    </dgm:pt>
    <dgm:pt modelId="{61C6DBD7-B479-441B-915B-FBFCDE17362E}" type="parTrans" cxnId="{53CF3868-D805-499F-BD86-70F9CE3B9F1A}">
      <dgm:prSet/>
      <dgm:spPr/>
      <dgm:t>
        <a:bodyPr/>
        <a:lstStyle/>
        <a:p>
          <a:endParaRPr lang="ru-RU"/>
        </a:p>
      </dgm:t>
    </dgm:pt>
    <dgm:pt modelId="{E965285E-5954-42AC-960E-266FA9C9C234}" type="sibTrans" cxnId="{53CF3868-D805-499F-BD86-70F9CE3B9F1A}">
      <dgm:prSet/>
      <dgm:spPr/>
      <dgm:t>
        <a:bodyPr/>
        <a:lstStyle/>
        <a:p>
          <a:endParaRPr lang="ru-RU"/>
        </a:p>
      </dgm:t>
    </dgm:pt>
    <dgm:pt modelId="{6CF69CD4-1999-43FC-932B-052BDDA9F0BF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«До школи»</a:t>
          </a:r>
          <a:endParaRPr lang="ru-RU" dirty="0"/>
        </a:p>
      </dgm:t>
    </dgm:pt>
    <dgm:pt modelId="{3FC7DBAD-51D8-49B7-BD33-459B446998CF}" type="parTrans" cxnId="{60907B20-BC63-4C2E-8A6B-1CFB13D0E444}">
      <dgm:prSet/>
      <dgm:spPr/>
      <dgm:t>
        <a:bodyPr/>
        <a:lstStyle/>
        <a:p>
          <a:endParaRPr lang="ru-RU"/>
        </a:p>
      </dgm:t>
    </dgm:pt>
    <dgm:pt modelId="{AAD68F96-888F-476D-A3B9-38E76AB177F3}" type="sibTrans" cxnId="{60907B20-BC63-4C2E-8A6B-1CFB13D0E444}">
      <dgm:prSet/>
      <dgm:spPr/>
      <dgm:t>
        <a:bodyPr/>
        <a:lstStyle/>
        <a:p>
          <a:endParaRPr lang="ru-RU"/>
        </a:p>
      </dgm:t>
    </dgm:pt>
    <dgm:pt modelId="{89B8A4D7-C511-4889-929C-04331F8F2ADC}">
      <dgm:prSet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«Сінокіс»</a:t>
          </a:r>
          <a:endParaRPr lang="ru-RU" dirty="0"/>
        </a:p>
      </dgm:t>
    </dgm:pt>
    <dgm:pt modelId="{99CB937F-E98F-451F-B82A-B9FCDCC41E5D}" type="parTrans" cxnId="{4DA2436A-605D-4F8C-8E02-EE1816308BE7}">
      <dgm:prSet/>
      <dgm:spPr/>
      <dgm:t>
        <a:bodyPr/>
        <a:lstStyle/>
        <a:p>
          <a:endParaRPr lang="ru-RU"/>
        </a:p>
      </dgm:t>
    </dgm:pt>
    <dgm:pt modelId="{B3C3B9CD-7B80-454E-B1BC-3B51C1ED9338}" type="sibTrans" cxnId="{4DA2436A-605D-4F8C-8E02-EE1816308BE7}">
      <dgm:prSet/>
      <dgm:spPr/>
      <dgm:t>
        <a:bodyPr/>
        <a:lstStyle/>
        <a:p>
          <a:endParaRPr lang="ru-RU"/>
        </a:p>
      </dgm:t>
    </dgm:pt>
    <dgm:pt modelId="{75064110-A2FF-4C44-B4AB-2EB921AFFCFB}">
      <dgm:prSet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«Повінь»</a:t>
          </a:r>
          <a:endParaRPr lang="ru-RU" dirty="0"/>
        </a:p>
      </dgm:t>
    </dgm:pt>
    <dgm:pt modelId="{6AB29032-65E4-4112-BC61-421C5C466066}" type="parTrans" cxnId="{A6451AE1-6E57-4A3C-A676-7743E15AE520}">
      <dgm:prSet/>
      <dgm:spPr/>
      <dgm:t>
        <a:bodyPr/>
        <a:lstStyle/>
        <a:p>
          <a:endParaRPr lang="ru-RU"/>
        </a:p>
      </dgm:t>
    </dgm:pt>
    <dgm:pt modelId="{C56B5768-7A17-4261-B158-2D24111E5BDB}" type="sibTrans" cxnId="{A6451AE1-6E57-4A3C-A676-7743E15AE520}">
      <dgm:prSet/>
      <dgm:spPr/>
      <dgm:t>
        <a:bodyPr/>
        <a:lstStyle/>
        <a:p>
          <a:endParaRPr lang="ru-RU"/>
        </a:p>
      </dgm:t>
    </dgm:pt>
    <dgm:pt modelId="{203DBC54-32DD-4A16-8DB2-C90A02B7E37F}" type="pres">
      <dgm:prSet presAssocID="{D2DB7373-A43A-4591-9E36-BC7964012BE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2A5575-66F4-407F-9B62-EB6DA39EC7D5}" type="pres">
      <dgm:prSet presAssocID="{D895D872-8EB5-4C73-A8A3-B289379B4BCC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32458F-6EDA-4D44-8EBD-095258AECCE1}" type="pres">
      <dgm:prSet presAssocID="{D895D872-8EB5-4C73-A8A3-B289379B4BCC}" presName="spNode" presStyleCnt="0"/>
      <dgm:spPr/>
    </dgm:pt>
    <dgm:pt modelId="{31CC8BA8-341C-47EC-99AE-4956F43FA130}" type="pres">
      <dgm:prSet presAssocID="{ACC1D0D3-9162-445E-9953-D21A7384FFDC}" presName="sibTrans" presStyleLbl="sibTrans1D1" presStyleIdx="0" presStyleCnt="7"/>
      <dgm:spPr/>
      <dgm:t>
        <a:bodyPr/>
        <a:lstStyle/>
        <a:p>
          <a:endParaRPr lang="ru-RU"/>
        </a:p>
      </dgm:t>
    </dgm:pt>
    <dgm:pt modelId="{D3A776BF-285B-4874-A8B7-58A44601B5E9}" type="pres">
      <dgm:prSet presAssocID="{93D5E55F-963D-43B5-8307-CEF7C9687558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C269C-C343-40FE-8B9B-F3090974D7DE}" type="pres">
      <dgm:prSet presAssocID="{93D5E55F-963D-43B5-8307-CEF7C9687558}" presName="spNode" presStyleCnt="0"/>
      <dgm:spPr/>
    </dgm:pt>
    <dgm:pt modelId="{F298BD02-063F-437F-99BF-0E07038840C8}" type="pres">
      <dgm:prSet presAssocID="{94E8A2A0-440F-4914-9B1F-2AB9E936A149}" presName="sibTrans" presStyleLbl="sibTrans1D1" presStyleIdx="1" presStyleCnt="7"/>
      <dgm:spPr/>
      <dgm:t>
        <a:bodyPr/>
        <a:lstStyle/>
        <a:p>
          <a:endParaRPr lang="ru-RU"/>
        </a:p>
      </dgm:t>
    </dgm:pt>
    <dgm:pt modelId="{54E1D5BE-C720-4F01-9938-E65C992378A9}" type="pres">
      <dgm:prSet presAssocID="{6A85F3FE-95E6-43B2-A615-9820C906EBBF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CD10F-1FA7-4CB6-A11D-2B8ECC8059F9}" type="pres">
      <dgm:prSet presAssocID="{6A85F3FE-95E6-43B2-A615-9820C906EBBF}" presName="spNode" presStyleCnt="0"/>
      <dgm:spPr/>
    </dgm:pt>
    <dgm:pt modelId="{2365E44B-D432-4D6B-AD37-D9C86AFF38F7}" type="pres">
      <dgm:prSet presAssocID="{12F2EA1F-3BDF-4A1B-9DC8-D54AD602436D}" presName="sibTrans" presStyleLbl="sibTrans1D1" presStyleIdx="2" presStyleCnt="7"/>
      <dgm:spPr/>
      <dgm:t>
        <a:bodyPr/>
        <a:lstStyle/>
        <a:p>
          <a:endParaRPr lang="ru-RU"/>
        </a:p>
      </dgm:t>
    </dgm:pt>
    <dgm:pt modelId="{3E3A737E-321E-4214-B7BC-0837D3865204}" type="pres">
      <dgm:prSet presAssocID="{75064110-A2FF-4C44-B4AB-2EB921AFFCFB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DCE85-FAF4-4FC2-B313-465FCD40FDCB}" type="pres">
      <dgm:prSet presAssocID="{75064110-A2FF-4C44-B4AB-2EB921AFFCFB}" presName="spNode" presStyleCnt="0"/>
      <dgm:spPr/>
    </dgm:pt>
    <dgm:pt modelId="{413B324C-FEE5-4DC9-8A26-DA4B79F28E22}" type="pres">
      <dgm:prSet presAssocID="{C56B5768-7A17-4261-B158-2D24111E5BDB}" presName="sibTrans" presStyleLbl="sibTrans1D1" presStyleIdx="3" presStyleCnt="7"/>
      <dgm:spPr/>
      <dgm:t>
        <a:bodyPr/>
        <a:lstStyle/>
        <a:p>
          <a:endParaRPr lang="ru-RU"/>
        </a:p>
      </dgm:t>
    </dgm:pt>
    <dgm:pt modelId="{F3D6430F-6A66-42C4-A887-65C506361691}" type="pres">
      <dgm:prSet presAssocID="{89B8A4D7-C511-4889-929C-04331F8F2AD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3DB273-E96B-4736-A902-52EFA91413D2}" type="pres">
      <dgm:prSet presAssocID="{89B8A4D7-C511-4889-929C-04331F8F2ADC}" presName="spNode" presStyleCnt="0"/>
      <dgm:spPr/>
    </dgm:pt>
    <dgm:pt modelId="{7D48178B-B61D-483A-8E89-F7A5539EDE75}" type="pres">
      <dgm:prSet presAssocID="{B3C3B9CD-7B80-454E-B1BC-3B51C1ED9338}" presName="sibTrans" presStyleLbl="sibTrans1D1" presStyleIdx="4" presStyleCnt="7"/>
      <dgm:spPr/>
      <dgm:t>
        <a:bodyPr/>
        <a:lstStyle/>
        <a:p>
          <a:endParaRPr lang="ru-RU"/>
        </a:p>
      </dgm:t>
    </dgm:pt>
    <dgm:pt modelId="{13CE67BF-D2A3-4982-8E2E-125F218BB323}" type="pres">
      <dgm:prSet presAssocID="{C6BBDD4D-FB5D-42F5-B9BF-4569D7D4A71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75385-4440-41B5-8D58-B6F5E8130F42}" type="pres">
      <dgm:prSet presAssocID="{C6BBDD4D-FB5D-42F5-B9BF-4569D7D4A71B}" presName="spNode" presStyleCnt="0"/>
      <dgm:spPr/>
    </dgm:pt>
    <dgm:pt modelId="{F84D3A91-9416-4141-8E20-408F17BB4D62}" type="pres">
      <dgm:prSet presAssocID="{E965285E-5954-42AC-960E-266FA9C9C234}" presName="sibTrans" presStyleLbl="sibTrans1D1" presStyleIdx="5" presStyleCnt="7"/>
      <dgm:spPr/>
      <dgm:t>
        <a:bodyPr/>
        <a:lstStyle/>
        <a:p>
          <a:endParaRPr lang="ru-RU"/>
        </a:p>
      </dgm:t>
    </dgm:pt>
    <dgm:pt modelId="{6A290B02-099E-4F87-AC82-86662D8C0702}" type="pres">
      <dgm:prSet presAssocID="{6CF69CD4-1999-43FC-932B-052BDDA9F0BF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CBEBD-58E0-40AA-86F4-07072DC5462E}" type="pres">
      <dgm:prSet presAssocID="{6CF69CD4-1999-43FC-932B-052BDDA9F0BF}" presName="spNode" presStyleCnt="0"/>
      <dgm:spPr/>
    </dgm:pt>
    <dgm:pt modelId="{A58D246A-AA1B-40A2-9536-15E386A3A9C0}" type="pres">
      <dgm:prSet presAssocID="{AAD68F96-888F-476D-A3B9-38E76AB177F3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6F8F81E5-4266-4833-8A42-D06072779DE9}" type="presOf" srcId="{C56B5768-7A17-4261-B158-2D24111E5BDB}" destId="{413B324C-FEE5-4DC9-8A26-DA4B79F28E22}" srcOrd="0" destOrd="0" presId="urn:microsoft.com/office/officeart/2005/8/layout/cycle6"/>
    <dgm:cxn modelId="{3075C7FA-F624-459C-9EBD-B904BDBF098D}" type="presOf" srcId="{6CF69CD4-1999-43FC-932B-052BDDA9F0BF}" destId="{6A290B02-099E-4F87-AC82-86662D8C0702}" srcOrd="0" destOrd="0" presId="urn:microsoft.com/office/officeart/2005/8/layout/cycle6"/>
    <dgm:cxn modelId="{AD8BFA72-9AA9-41B0-B1F3-8E3FF51AD2FB}" type="presOf" srcId="{75064110-A2FF-4C44-B4AB-2EB921AFFCFB}" destId="{3E3A737E-321E-4214-B7BC-0837D3865204}" srcOrd="0" destOrd="0" presId="urn:microsoft.com/office/officeart/2005/8/layout/cycle6"/>
    <dgm:cxn modelId="{95CDC499-87E2-4DE4-8842-B366F3960128}" type="presOf" srcId="{C6BBDD4D-FB5D-42F5-B9BF-4569D7D4A71B}" destId="{13CE67BF-D2A3-4982-8E2E-125F218BB323}" srcOrd="0" destOrd="0" presId="urn:microsoft.com/office/officeart/2005/8/layout/cycle6"/>
    <dgm:cxn modelId="{E039CFFF-3B48-4EA4-9A71-3F35D124B4E5}" type="presOf" srcId="{B3C3B9CD-7B80-454E-B1BC-3B51C1ED9338}" destId="{7D48178B-B61D-483A-8E89-F7A5539EDE75}" srcOrd="0" destOrd="0" presId="urn:microsoft.com/office/officeart/2005/8/layout/cycle6"/>
    <dgm:cxn modelId="{163FE7C8-65A2-4F2A-8846-945240206680}" type="presOf" srcId="{AAD68F96-888F-476D-A3B9-38E76AB177F3}" destId="{A58D246A-AA1B-40A2-9536-15E386A3A9C0}" srcOrd="0" destOrd="0" presId="urn:microsoft.com/office/officeart/2005/8/layout/cycle6"/>
    <dgm:cxn modelId="{7EC1A828-AA03-44B7-8DA6-79F80B2881B7}" type="presOf" srcId="{94E8A2A0-440F-4914-9B1F-2AB9E936A149}" destId="{F298BD02-063F-437F-99BF-0E07038840C8}" srcOrd="0" destOrd="0" presId="urn:microsoft.com/office/officeart/2005/8/layout/cycle6"/>
    <dgm:cxn modelId="{A6451AE1-6E57-4A3C-A676-7743E15AE520}" srcId="{D2DB7373-A43A-4591-9E36-BC7964012BE6}" destId="{75064110-A2FF-4C44-B4AB-2EB921AFFCFB}" srcOrd="3" destOrd="0" parTransId="{6AB29032-65E4-4112-BC61-421C5C466066}" sibTransId="{C56B5768-7A17-4261-B158-2D24111E5BDB}"/>
    <dgm:cxn modelId="{60907B20-BC63-4C2E-8A6B-1CFB13D0E444}" srcId="{D2DB7373-A43A-4591-9E36-BC7964012BE6}" destId="{6CF69CD4-1999-43FC-932B-052BDDA9F0BF}" srcOrd="6" destOrd="0" parTransId="{3FC7DBAD-51D8-49B7-BD33-459B446998CF}" sibTransId="{AAD68F96-888F-476D-A3B9-38E76AB177F3}"/>
    <dgm:cxn modelId="{F9097ACC-5425-4DAB-AEEB-C39771BB006F}" type="presOf" srcId="{D2DB7373-A43A-4591-9E36-BC7964012BE6}" destId="{203DBC54-32DD-4A16-8DB2-C90A02B7E37F}" srcOrd="0" destOrd="0" presId="urn:microsoft.com/office/officeart/2005/8/layout/cycle6"/>
    <dgm:cxn modelId="{4120F2FD-871D-4EBF-90BE-DEAFF501FFDB}" type="presOf" srcId="{89B8A4D7-C511-4889-929C-04331F8F2ADC}" destId="{F3D6430F-6A66-42C4-A887-65C506361691}" srcOrd="0" destOrd="0" presId="urn:microsoft.com/office/officeart/2005/8/layout/cycle6"/>
    <dgm:cxn modelId="{3E654231-7AA5-49D9-9E79-BBB0F339D764}" type="presOf" srcId="{D895D872-8EB5-4C73-A8A3-B289379B4BCC}" destId="{A32A5575-66F4-407F-9B62-EB6DA39EC7D5}" srcOrd="0" destOrd="0" presId="urn:microsoft.com/office/officeart/2005/8/layout/cycle6"/>
    <dgm:cxn modelId="{CC7F6874-AF5D-429B-A45F-9592A92DB9E8}" type="presOf" srcId="{12F2EA1F-3BDF-4A1B-9DC8-D54AD602436D}" destId="{2365E44B-D432-4D6B-AD37-D9C86AFF38F7}" srcOrd="0" destOrd="0" presId="urn:microsoft.com/office/officeart/2005/8/layout/cycle6"/>
    <dgm:cxn modelId="{3CAF2B9E-C443-4E73-B963-FA96B8CAEB94}" type="presOf" srcId="{ACC1D0D3-9162-445E-9953-D21A7384FFDC}" destId="{31CC8BA8-341C-47EC-99AE-4956F43FA130}" srcOrd="0" destOrd="0" presId="urn:microsoft.com/office/officeart/2005/8/layout/cycle6"/>
    <dgm:cxn modelId="{D750D07C-1E25-4154-8EA2-E112AE6D134E}" srcId="{D2DB7373-A43A-4591-9E36-BC7964012BE6}" destId="{6A85F3FE-95E6-43B2-A615-9820C906EBBF}" srcOrd="2" destOrd="0" parTransId="{A225F65E-63D3-48EF-83DB-65A66A52E71A}" sibTransId="{12F2EA1F-3BDF-4A1B-9DC8-D54AD602436D}"/>
    <dgm:cxn modelId="{C2A568A4-9401-495D-99C9-12ACB7F3DE59}" srcId="{D2DB7373-A43A-4591-9E36-BC7964012BE6}" destId="{93D5E55F-963D-43B5-8307-CEF7C9687558}" srcOrd="1" destOrd="0" parTransId="{DE4B7A9A-BA30-4EFC-9A86-2018213CD573}" sibTransId="{94E8A2A0-440F-4914-9B1F-2AB9E936A149}"/>
    <dgm:cxn modelId="{6A043BE7-00E9-4BAE-810D-A27329F712ED}" type="presOf" srcId="{E965285E-5954-42AC-960E-266FA9C9C234}" destId="{F84D3A91-9416-4141-8E20-408F17BB4D62}" srcOrd="0" destOrd="0" presId="urn:microsoft.com/office/officeart/2005/8/layout/cycle6"/>
    <dgm:cxn modelId="{4DA2436A-605D-4F8C-8E02-EE1816308BE7}" srcId="{D2DB7373-A43A-4591-9E36-BC7964012BE6}" destId="{89B8A4D7-C511-4889-929C-04331F8F2ADC}" srcOrd="4" destOrd="0" parTransId="{99CB937F-E98F-451F-B82A-B9FCDCC41E5D}" sibTransId="{B3C3B9CD-7B80-454E-B1BC-3B51C1ED9338}"/>
    <dgm:cxn modelId="{CD3EDD8B-EAB5-45D2-A121-9B200004C04A}" type="presOf" srcId="{93D5E55F-963D-43B5-8307-CEF7C9687558}" destId="{D3A776BF-285B-4874-A8B7-58A44601B5E9}" srcOrd="0" destOrd="0" presId="urn:microsoft.com/office/officeart/2005/8/layout/cycle6"/>
    <dgm:cxn modelId="{53CF3868-D805-499F-BD86-70F9CE3B9F1A}" srcId="{D2DB7373-A43A-4591-9E36-BC7964012BE6}" destId="{C6BBDD4D-FB5D-42F5-B9BF-4569D7D4A71B}" srcOrd="5" destOrd="0" parTransId="{61C6DBD7-B479-441B-915B-FBFCDE17362E}" sibTransId="{E965285E-5954-42AC-960E-266FA9C9C234}"/>
    <dgm:cxn modelId="{9B618D3A-1955-4975-BB19-C548DB8440B4}" srcId="{D2DB7373-A43A-4591-9E36-BC7964012BE6}" destId="{D895D872-8EB5-4C73-A8A3-B289379B4BCC}" srcOrd="0" destOrd="0" parTransId="{3947F9D3-0350-4B74-BCA2-60EFA63B323E}" sibTransId="{ACC1D0D3-9162-445E-9953-D21A7384FFDC}"/>
    <dgm:cxn modelId="{3FAA58D8-A61B-4D82-9B16-1E4CBBEEB41E}" type="presOf" srcId="{6A85F3FE-95E6-43B2-A615-9820C906EBBF}" destId="{54E1D5BE-C720-4F01-9938-E65C992378A9}" srcOrd="0" destOrd="0" presId="urn:microsoft.com/office/officeart/2005/8/layout/cycle6"/>
    <dgm:cxn modelId="{3D4D69C5-5079-400C-BD8C-89CE92F2D955}" type="presParOf" srcId="{203DBC54-32DD-4A16-8DB2-C90A02B7E37F}" destId="{A32A5575-66F4-407F-9B62-EB6DA39EC7D5}" srcOrd="0" destOrd="0" presId="urn:microsoft.com/office/officeart/2005/8/layout/cycle6"/>
    <dgm:cxn modelId="{A0F6780D-2D72-4921-9DFD-2F71ACDAFF05}" type="presParOf" srcId="{203DBC54-32DD-4A16-8DB2-C90A02B7E37F}" destId="{7E32458F-6EDA-4D44-8EBD-095258AECCE1}" srcOrd="1" destOrd="0" presId="urn:microsoft.com/office/officeart/2005/8/layout/cycle6"/>
    <dgm:cxn modelId="{EF8DFC67-C351-4BF7-B9F1-E220E9CC3C8F}" type="presParOf" srcId="{203DBC54-32DD-4A16-8DB2-C90A02B7E37F}" destId="{31CC8BA8-341C-47EC-99AE-4956F43FA130}" srcOrd="2" destOrd="0" presId="urn:microsoft.com/office/officeart/2005/8/layout/cycle6"/>
    <dgm:cxn modelId="{1FB60F0B-26CF-4DE9-9064-734439C00C11}" type="presParOf" srcId="{203DBC54-32DD-4A16-8DB2-C90A02B7E37F}" destId="{D3A776BF-285B-4874-A8B7-58A44601B5E9}" srcOrd="3" destOrd="0" presId="urn:microsoft.com/office/officeart/2005/8/layout/cycle6"/>
    <dgm:cxn modelId="{8F0BF3AF-AC9E-46D0-81EC-EB779C8A2565}" type="presParOf" srcId="{203DBC54-32DD-4A16-8DB2-C90A02B7E37F}" destId="{592C269C-C343-40FE-8B9B-F3090974D7DE}" srcOrd="4" destOrd="0" presId="urn:microsoft.com/office/officeart/2005/8/layout/cycle6"/>
    <dgm:cxn modelId="{9971478F-3AE0-4FFB-B883-040B124CEFD8}" type="presParOf" srcId="{203DBC54-32DD-4A16-8DB2-C90A02B7E37F}" destId="{F298BD02-063F-437F-99BF-0E07038840C8}" srcOrd="5" destOrd="0" presId="urn:microsoft.com/office/officeart/2005/8/layout/cycle6"/>
    <dgm:cxn modelId="{E23722E5-AE50-4C4E-ACA7-ED2E1963BF34}" type="presParOf" srcId="{203DBC54-32DD-4A16-8DB2-C90A02B7E37F}" destId="{54E1D5BE-C720-4F01-9938-E65C992378A9}" srcOrd="6" destOrd="0" presId="urn:microsoft.com/office/officeart/2005/8/layout/cycle6"/>
    <dgm:cxn modelId="{EFFF8660-99DA-4806-A32F-53F7C5CF72FE}" type="presParOf" srcId="{203DBC54-32DD-4A16-8DB2-C90A02B7E37F}" destId="{93DCD10F-1FA7-4CB6-A11D-2B8ECC8059F9}" srcOrd="7" destOrd="0" presId="urn:microsoft.com/office/officeart/2005/8/layout/cycle6"/>
    <dgm:cxn modelId="{C311212A-535F-43CE-B75D-A9714EE98C43}" type="presParOf" srcId="{203DBC54-32DD-4A16-8DB2-C90A02B7E37F}" destId="{2365E44B-D432-4D6B-AD37-D9C86AFF38F7}" srcOrd="8" destOrd="0" presId="urn:microsoft.com/office/officeart/2005/8/layout/cycle6"/>
    <dgm:cxn modelId="{1BE02440-5380-40AD-B26C-936E0791551A}" type="presParOf" srcId="{203DBC54-32DD-4A16-8DB2-C90A02B7E37F}" destId="{3E3A737E-321E-4214-B7BC-0837D3865204}" srcOrd="9" destOrd="0" presId="urn:microsoft.com/office/officeart/2005/8/layout/cycle6"/>
    <dgm:cxn modelId="{AB25A380-0323-459D-94A3-DA2A6BEC3E72}" type="presParOf" srcId="{203DBC54-32DD-4A16-8DB2-C90A02B7E37F}" destId="{83CDCE85-FAF4-4FC2-B313-465FCD40FDCB}" srcOrd="10" destOrd="0" presId="urn:microsoft.com/office/officeart/2005/8/layout/cycle6"/>
    <dgm:cxn modelId="{BE9B61A2-FE33-45A4-97F8-99BB1145F63D}" type="presParOf" srcId="{203DBC54-32DD-4A16-8DB2-C90A02B7E37F}" destId="{413B324C-FEE5-4DC9-8A26-DA4B79F28E22}" srcOrd="11" destOrd="0" presId="urn:microsoft.com/office/officeart/2005/8/layout/cycle6"/>
    <dgm:cxn modelId="{C3777FA9-C320-4477-BCEF-8ED42C2E2500}" type="presParOf" srcId="{203DBC54-32DD-4A16-8DB2-C90A02B7E37F}" destId="{F3D6430F-6A66-42C4-A887-65C506361691}" srcOrd="12" destOrd="0" presId="urn:microsoft.com/office/officeart/2005/8/layout/cycle6"/>
    <dgm:cxn modelId="{C629263D-2F41-4B1A-852D-041E0D1A840B}" type="presParOf" srcId="{203DBC54-32DD-4A16-8DB2-C90A02B7E37F}" destId="{643DB273-E96B-4736-A902-52EFA91413D2}" srcOrd="13" destOrd="0" presId="urn:microsoft.com/office/officeart/2005/8/layout/cycle6"/>
    <dgm:cxn modelId="{963152FC-7D4A-4647-8B5C-057288FEE8A8}" type="presParOf" srcId="{203DBC54-32DD-4A16-8DB2-C90A02B7E37F}" destId="{7D48178B-B61D-483A-8E89-F7A5539EDE75}" srcOrd="14" destOrd="0" presId="urn:microsoft.com/office/officeart/2005/8/layout/cycle6"/>
    <dgm:cxn modelId="{9C70B3C3-E5C2-44EF-AE2A-EA947D971795}" type="presParOf" srcId="{203DBC54-32DD-4A16-8DB2-C90A02B7E37F}" destId="{13CE67BF-D2A3-4982-8E2E-125F218BB323}" srcOrd="15" destOrd="0" presId="urn:microsoft.com/office/officeart/2005/8/layout/cycle6"/>
    <dgm:cxn modelId="{ABCC6C83-C4FF-4AD2-8E70-C39F52FC937D}" type="presParOf" srcId="{203DBC54-32DD-4A16-8DB2-C90A02B7E37F}" destId="{2BE75385-4440-41B5-8D58-B6F5E8130F42}" srcOrd="16" destOrd="0" presId="urn:microsoft.com/office/officeart/2005/8/layout/cycle6"/>
    <dgm:cxn modelId="{DD09DCDC-31E1-4589-AA52-0950C8360B41}" type="presParOf" srcId="{203DBC54-32DD-4A16-8DB2-C90A02B7E37F}" destId="{F84D3A91-9416-4141-8E20-408F17BB4D62}" srcOrd="17" destOrd="0" presId="urn:microsoft.com/office/officeart/2005/8/layout/cycle6"/>
    <dgm:cxn modelId="{6ACB29E5-9CBE-4C8D-AE61-4A41E713F9A8}" type="presParOf" srcId="{203DBC54-32DD-4A16-8DB2-C90A02B7E37F}" destId="{6A290B02-099E-4F87-AC82-86662D8C0702}" srcOrd="18" destOrd="0" presId="urn:microsoft.com/office/officeart/2005/8/layout/cycle6"/>
    <dgm:cxn modelId="{6202B664-B238-47D7-ACC6-9F46CE229D87}" type="presParOf" srcId="{203DBC54-32DD-4A16-8DB2-C90A02B7E37F}" destId="{DCBCBEBD-58E0-40AA-86F4-07072DC5462E}" srcOrd="19" destOrd="0" presId="urn:microsoft.com/office/officeart/2005/8/layout/cycle6"/>
    <dgm:cxn modelId="{00726F71-4205-4314-98DE-84E2ACB661DE}" type="presParOf" srcId="{203DBC54-32DD-4A16-8DB2-C90A02B7E37F}" destId="{A58D246A-AA1B-40A2-9536-15E386A3A9C0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2A5575-66F4-407F-9B62-EB6DA39EC7D5}">
      <dsp:nvSpPr>
        <dsp:cNvPr id="0" name=""/>
        <dsp:cNvSpPr/>
      </dsp:nvSpPr>
      <dsp:spPr>
        <a:xfrm>
          <a:off x="2881937" y="1675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«Город і хата»</a:t>
          </a:r>
          <a:endParaRPr lang="ru-RU" sz="2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30256" y="49994"/>
        <a:ext cx="1426163" cy="893182"/>
      </dsp:txXfrm>
    </dsp:sp>
    <dsp:sp modelId="{31CC8BA8-341C-47EC-99AE-4956F43FA130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3593585" y="107488"/>
              </a:moveTo>
              <a:arcTo wR="2822132" hR="2822132" stAng="17151851" swAng="1254160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A776BF-285B-4874-A8B7-58A44601B5E9}">
      <dsp:nvSpPr>
        <dsp:cNvPr id="0" name=""/>
        <dsp:cNvSpPr/>
      </dsp:nvSpPr>
      <dsp:spPr>
        <a:xfrm>
          <a:off x="5088369" y="1064236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«Смерть братів»</a:t>
          </a:r>
          <a:endParaRPr lang="ru-RU" sz="2200" kern="1200" dirty="0"/>
        </a:p>
      </dsp:txBody>
      <dsp:txXfrm>
        <a:off x="5136688" y="1112555"/>
        <a:ext cx="1426163" cy="893182"/>
      </dsp:txXfrm>
    </dsp:sp>
    <dsp:sp modelId="{F298BD02-063F-437F-99BF-0E07038840C8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5351411" y="1570261"/>
              </a:moveTo>
              <a:arcTo wR="2822132" hR="2822132" stAng="20020008" swAng="1724750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1D5BE-C720-4F01-9938-E65C992378A9}">
      <dsp:nvSpPr>
        <dsp:cNvPr id="0" name=""/>
        <dsp:cNvSpPr/>
      </dsp:nvSpPr>
      <dsp:spPr>
        <a:xfrm>
          <a:off x="5633313" y="3451791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«Смерть баби»</a:t>
          </a:r>
          <a:endParaRPr lang="ru-RU" sz="2200" kern="1200" dirty="0"/>
        </a:p>
      </dsp:txBody>
      <dsp:txXfrm>
        <a:off x="5681632" y="3500110"/>
        <a:ext cx="1426163" cy="893182"/>
      </dsp:txXfrm>
    </dsp:sp>
    <dsp:sp modelId="{2365E44B-D432-4D6B-AD37-D9C86AFF38F7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5406741" y="3955373"/>
              </a:moveTo>
              <a:arcTo wR="2822132" hR="2822132" stAng="1420525" swAng="1356859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3A737E-321E-4214-B7BC-0837D3865204}">
      <dsp:nvSpPr>
        <dsp:cNvPr id="0" name=""/>
        <dsp:cNvSpPr/>
      </dsp:nvSpPr>
      <dsp:spPr>
        <a:xfrm>
          <a:off x="4106414" y="5366461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«Повінь»</a:t>
          </a:r>
          <a:endParaRPr lang="ru-RU" sz="2200" kern="1200" dirty="0"/>
        </a:p>
      </dsp:txBody>
      <dsp:txXfrm>
        <a:off x="4154733" y="5414780"/>
        <a:ext cx="1426163" cy="893182"/>
      </dsp:txXfrm>
    </dsp:sp>
    <dsp:sp modelId="{413B324C-FEE5-4DC9-8A26-DA4B79F28E22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3276071" y="5607518"/>
              </a:moveTo>
              <a:arcTo wR="2822132" hR="2822132" stAng="4844628" swAng="1110744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D6430F-6A66-42C4-A887-65C506361691}">
      <dsp:nvSpPr>
        <dsp:cNvPr id="0" name=""/>
        <dsp:cNvSpPr/>
      </dsp:nvSpPr>
      <dsp:spPr>
        <a:xfrm>
          <a:off x="1657459" y="5366461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«Сінокіс»</a:t>
          </a:r>
          <a:endParaRPr lang="ru-RU" sz="2200" kern="1200" dirty="0"/>
        </a:p>
      </dsp:txBody>
      <dsp:txXfrm>
        <a:off x="1705778" y="5414780"/>
        <a:ext cx="1426163" cy="893182"/>
      </dsp:txXfrm>
    </dsp:sp>
    <dsp:sp modelId="{7D48178B-B61D-483A-8E89-F7A5539EDE75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872005" y="4862092"/>
              </a:moveTo>
              <a:arcTo wR="2822132" hR="2822132" stAng="8022617" swAng="1356859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CE67BF-D2A3-4982-8E2E-125F218BB323}">
      <dsp:nvSpPr>
        <dsp:cNvPr id="0" name=""/>
        <dsp:cNvSpPr/>
      </dsp:nvSpPr>
      <dsp:spPr>
        <a:xfrm>
          <a:off x="130561" y="3451791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«Коні»</a:t>
          </a:r>
          <a:endParaRPr lang="ru-RU" sz="2200" kern="1200" dirty="0"/>
        </a:p>
      </dsp:txBody>
      <dsp:txXfrm>
        <a:off x="178880" y="3500110"/>
        <a:ext cx="1426163" cy="893182"/>
      </dsp:txXfrm>
    </dsp:sp>
    <dsp:sp modelId="{F84D3A91-9416-4141-8E20-408F17BB4D62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2501" y="2940932"/>
              </a:moveTo>
              <a:arcTo wR="2822132" hR="2822132" stAng="10655243" swAng="1724750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90B02-099E-4F87-AC82-86662D8C0702}">
      <dsp:nvSpPr>
        <dsp:cNvPr id="0" name=""/>
        <dsp:cNvSpPr/>
      </dsp:nvSpPr>
      <dsp:spPr>
        <a:xfrm>
          <a:off x="675504" y="1064236"/>
          <a:ext cx="1522801" cy="9898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«До школи»</a:t>
          </a:r>
          <a:endParaRPr lang="ru-RU" sz="2200" kern="1200" dirty="0"/>
        </a:p>
      </dsp:txBody>
      <dsp:txXfrm>
        <a:off x="723823" y="1112555"/>
        <a:ext cx="1426163" cy="893182"/>
      </dsp:txXfrm>
    </dsp:sp>
    <dsp:sp modelId="{A58D246A-AA1B-40A2-9536-15E386A3A9C0}">
      <dsp:nvSpPr>
        <dsp:cNvPr id="0" name=""/>
        <dsp:cNvSpPr/>
      </dsp:nvSpPr>
      <dsp:spPr>
        <a:xfrm>
          <a:off x="821205" y="496585"/>
          <a:ext cx="5644265" cy="5644265"/>
        </a:xfrm>
        <a:custGeom>
          <a:avLst/>
          <a:gdLst/>
          <a:ahLst/>
          <a:cxnLst/>
          <a:rect l="0" t="0" r="0" b="0"/>
          <a:pathLst>
            <a:path>
              <a:moveTo>
                <a:pt x="1132916" y="561384"/>
              </a:moveTo>
              <a:arcTo wR="2822132" hR="2822132" stAng="13993990" swAng="1254160"/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737753"/>
      </p:ext>
    </p:extLst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29194"/>
      </p:ext>
    </p:extLst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8360413"/>
      </p:ext>
    </p:extLst>
  </p:cSld>
  <p:clrMapOvr>
    <a:masterClrMapping/>
  </p:clrMapOvr>
  <p:transition spd="med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788894"/>
      </p:ext>
    </p:extLst>
  </p:cSld>
  <p:clrMapOvr>
    <a:masterClrMapping/>
  </p:clrMapOvr>
  <p:transition spd="med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4343014"/>
      </p:ext>
    </p:extLst>
  </p:cSld>
  <p:clrMapOvr>
    <a:masterClrMapping/>
  </p:clrMapOvr>
  <p:transition spd="med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399971"/>
      </p:ext>
    </p:extLst>
  </p:cSld>
  <p:clrMapOvr>
    <a:masterClrMapping/>
  </p:clrMapOvr>
  <p:transition spd="med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59956"/>
      </p:ext>
    </p:extLst>
  </p:cSld>
  <p:clrMapOvr>
    <a:masterClrMapping/>
  </p:clrMapOvr>
  <p:transition spd="med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47006"/>
      </p:ext>
    </p:extLst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01149"/>
      </p:ext>
    </p:extLst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10924"/>
      </p:ext>
    </p:extLst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49661"/>
      </p:ext>
    </p:extLst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476720"/>
      </p:ext>
    </p:extLst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426641"/>
      </p:ext>
    </p:extLst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33219"/>
      </p:ext>
    </p:extLst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288368"/>
      </p:ext>
    </p:extLst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421068"/>
      </p:ext>
    </p:extLst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3E7D2-3B40-4F32-ABE0-C97073AC7A3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08.02.2018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E04884F-67CE-4F7E-9349-B04CABCBBA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29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ransition spd="med">
    <p:wedg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hyperlink" Target="https://learningapps.org/display?v=pdaeugyt31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013176"/>
            <a:ext cx="4277528" cy="1371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Виконав вчитель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uk-UA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країнської мови та літератури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В(З)СШ № 27  м. Києва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Федорченко Дмитро Анатолійович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285728"/>
            <a:ext cx="5040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Олександр Довженко</a:t>
            </a:r>
            <a:r>
              <a:rPr lang="ru-RU" sz="2800" b="1" dirty="0">
                <a:solidFill>
                  <a:prstClr val="black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</a:rPr>
              <a:t>    </a:t>
            </a:r>
            <a:r>
              <a:rPr lang="ru-RU" sz="2800" b="1" dirty="0" err="1">
                <a:solidFill>
                  <a:srgbClr val="0070C0"/>
                </a:solidFill>
              </a:rPr>
              <a:t>Історія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написання</a:t>
            </a:r>
            <a:r>
              <a:rPr lang="ru-RU" sz="2800" b="1" dirty="0">
                <a:solidFill>
                  <a:srgbClr val="0070C0"/>
                </a:solidFill>
              </a:rPr>
              <a:t> «</a:t>
            </a:r>
            <a:r>
              <a:rPr lang="ru-RU" sz="2800" b="1" dirty="0" err="1">
                <a:solidFill>
                  <a:srgbClr val="0070C0"/>
                </a:solidFill>
              </a:rPr>
              <a:t>Зачарованої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Десни</a:t>
            </a:r>
            <a:r>
              <a:rPr lang="ru-RU" sz="2800" b="1" dirty="0">
                <a:solidFill>
                  <a:srgbClr val="0070C0"/>
                </a:solidFill>
              </a:rPr>
              <a:t>», </a:t>
            </a:r>
            <a:r>
              <a:rPr lang="ru-RU" sz="2800" b="1" dirty="0" err="1">
                <a:solidFill>
                  <a:srgbClr val="0070C0"/>
                </a:solidFill>
              </a:rPr>
              <a:t>автобіографічна</a:t>
            </a:r>
            <a:r>
              <a:rPr lang="ru-RU" sz="2800" b="1" dirty="0">
                <a:solidFill>
                  <a:srgbClr val="0070C0"/>
                </a:solidFill>
              </a:rPr>
              <a:t> основа. </a:t>
            </a:r>
            <a:r>
              <a:rPr lang="ru-RU" sz="2800" b="1" dirty="0" err="1">
                <a:solidFill>
                  <a:srgbClr val="0070C0"/>
                </a:solidFill>
              </a:rPr>
              <a:t>Поєднання</a:t>
            </a:r>
            <a:r>
              <a:rPr lang="ru-RU" sz="2800" b="1" dirty="0">
                <a:solidFill>
                  <a:srgbClr val="0070C0"/>
                </a:solidFill>
              </a:rPr>
              <a:t>  </a:t>
            </a:r>
            <a:r>
              <a:rPr lang="ru-RU" sz="2800" b="1" dirty="0" err="1">
                <a:solidFill>
                  <a:srgbClr val="0070C0"/>
                </a:solidFill>
              </a:rPr>
              <a:t>минулого</a:t>
            </a:r>
            <a:r>
              <a:rPr lang="ru-RU" sz="2800" b="1" dirty="0">
                <a:solidFill>
                  <a:srgbClr val="0070C0"/>
                </a:solidFill>
              </a:rPr>
              <a:t> і </a:t>
            </a:r>
            <a:r>
              <a:rPr lang="ru-RU" sz="2800" b="1" dirty="0" err="1">
                <a:solidFill>
                  <a:srgbClr val="0070C0"/>
                </a:solidFill>
              </a:rPr>
              <a:t>сучасного</a:t>
            </a:r>
            <a:r>
              <a:rPr lang="ru-RU" sz="2800" b="1" dirty="0">
                <a:solidFill>
                  <a:srgbClr val="0070C0"/>
                </a:solidFill>
              </a:rPr>
              <a:t>. Два   </a:t>
            </a:r>
            <a:r>
              <a:rPr lang="ru-RU" sz="2800" b="1" dirty="0" err="1">
                <a:solidFill>
                  <a:srgbClr val="0070C0"/>
                </a:solidFill>
              </a:rPr>
              <a:t>ліричні</a:t>
            </a:r>
            <a:r>
              <a:rPr lang="ru-RU" sz="2800" b="1" dirty="0">
                <a:solidFill>
                  <a:srgbClr val="0070C0"/>
                </a:solidFill>
              </a:rPr>
              <a:t>   </a:t>
            </a:r>
            <a:r>
              <a:rPr lang="ru-RU" sz="2800" b="1" dirty="0" err="1">
                <a:solidFill>
                  <a:srgbClr val="0070C0"/>
                </a:solidFill>
              </a:rPr>
              <a:t>герої</a:t>
            </a:r>
            <a:r>
              <a:rPr lang="ru-RU" sz="2800" b="1" dirty="0">
                <a:solidFill>
                  <a:srgbClr val="0070C0"/>
                </a:solidFill>
              </a:rPr>
              <a:t>: </a:t>
            </a:r>
            <a:r>
              <a:rPr lang="ru-RU" sz="2800" b="1" dirty="0" err="1" smtClean="0">
                <a:solidFill>
                  <a:srgbClr val="0070C0"/>
                </a:solidFill>
              </a:rPr>
              <a:t>малий</a:t>
            </a:r>
            <a:r>
              <a:rPr lang="ru-RU" sz="2800" b="1" dirty="0" smtClean="0">
                <a:solidFill>
                  <a:srgbClr val="0070C0"/>
                </a:solidFill>
              </a:rPr>
              <a:t>    </a:t>
            </a:r>
            <a:r>
              <a:rPr lang="ru-RU" sz="2800" b="1" dirty="0" err="1" smtClean="0">
                <a:solidFill>
                  <a:srgbClr val="0070C0"/>
                </a:solidFill>
              </a:rPr>
              <a:t>Сашко</a:t>
            </a:r>
            <a:r>
              <a:rPr lang="ru-RU" sz="2800" b="1" dirty="0" smtClean="0">
                <a:solidFill>
                  <a:srgbClr val="0070C0"/>
                </a:solidFill>
              </a:rPr>
              <a:t>    і  </a:t>
            </a:r>
            <a:r>
              <a:rPr lang="ru-RU" sz="2800" b="1" dirty="0" err="1">
                <a:solidFill>
                  <a:srgbClr val="0070C0"/>
                </a:solidFill>
              </a:rPr>
              <a:t>зріла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людина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4429132"/>
            <a:ext cx="4104456" cy="2248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Результат пошуку зображень за запитом &quot;олександр довженк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2119314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173000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static.flavors.me/dynamic_images/background/a69c248676714326888297df4e3434d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" y="1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555776" y="14469"/>
            <a:ext cx="4032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052736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дитинства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митця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kravecnatasha2012.files.wordpress.com/2011/05/ft_19_05_10_dovjenko_3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3214686"/>
            <a:ext cx="307867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2" name="Picture 2" descr="Результат пошуку зображень за запитом &quot;зачарована десна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00438"/>
            <a:ext cx="3571900" cy="2573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635534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tatic.flavors.me/dynamic_images/background/a69c248676714326888297df4e3434d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85984" y="0"/>
            <a:ext cx="453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928670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оспівування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краю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дитинства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людей,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природи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Результат пошуку зображень за запитом &quot;зачарована десн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670294"/>
            <a:ext cx="4786346" cy="3187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706534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476672"/>
            <a:ext cx="6175018" cy="5904656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56543480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art-grafika.ru/_ph/34/2/52431318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071546"/>
            <a:ext cx="5616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Сюжет 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0" y="2204863"/>
            <a:ext cx="892094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сюжетна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лінія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ніби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новели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дитинство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Сашка,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захоплення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навколишнім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світом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другий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план 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ліричні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відступи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зрілого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майстра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слова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філософське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осмислення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художньої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краса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5222840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edsovet.su/_ld/270/0838456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620688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solidFill>
                  <a:srgbClr val="FF0000"/>
                </a:solidFill>
              </a:rPr>
              <a:t>Композиція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твору</a:t>
            </a:r>
            <a:r>
              <a:rPr lang="ru-RU" sz="40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500174"/>
            <a:ext cx="90730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      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цілісний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потік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думок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спогадів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напливають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один 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одний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умов, у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формувався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характер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світогляд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малого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хлопця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поєднання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ліричних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філософських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роздумів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дорослого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Довженка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9"/>
            <a:ext cx="2000232" cy="1728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 descr="Пов’язане зображення"/>
          <p:cNvPicPr>
            <a:picLocks noChangeAspect="1" noChangeArrowheads="1"/>
          </p:cNvPicPr>
          <p:nvPr/>
        </p:nvPicPr>
        <p:blipFill>
          <a:blip r:embed="rId4" cstate="print"/>
          <a:srcRect t="20833" b="20833"/>
          <a:stretch>
            <a:fillRect/>
          </a:stretch>
        </p:blipFill>
        <p:spPr bwMode="auto">
          <a:xfrm>
            <a:off x="2000231" y="4286256"/>
            <a:ext cx="506185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423257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7286676" cy="635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3108" y="2357430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Умовно твір можна розділити на 7 розділів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Результат пошуку зображень за запитом &quot;зачарована десна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3643314"/>
            <a:ext cx="2268299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fotoshops.org/uploads/taginator/Dec-2012/ramki-fon-dlya-prezentaci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67744" y="332656"/>
            <a:ext cx="480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/>
              <a:t>Головні</a:t>
            </a:r>
            <a:r>
              <a:rPr lang="ru-RU" sz="4800" b="1" dirty="0"/>
              <a:t> </a:t>
            </a:r>
            <a:r>
              <a:rPr lang="ru-RU" sz="4800" b="1" dirty="0" err="1"/>
              <a:t>герої</a:t>
            </a:r>
            <a:r>
              <a:rPr lang="ru-RU" sz="4800" b="1" dirty="0"/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214554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ліричні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герої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– Сашко ( у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новелах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 і Олександр Довженко ( у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ліричних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відступах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);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Одарка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Єрмолаївна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); Петро Семенович (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батько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); баба Марусина;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Семен.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38092"/>
            <a:ext cx="1610317" cy="2360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2" y="39105"/>
            <a:ext cx="1748062" cy="22468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06397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соціальний реалізм Зачарована Десн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8285290" cy="5523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53856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 descr="http://propowerpoint.ru/wp-content/uploads/2013/02/PoleSlideMini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0"/>
            <a:ext cx="6993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План характеристики образу </a:t>
            </a:r>
            <a:r>
              <a:rPr lang="ru-RU" sz="3200" b="1" dirty="0" smtClean="0">
                <a:solidFill>
                  <a:srgbClr val="FF0000"/>
                </a:solidFill>
              </a:rPr>
              <a:t>Сашка: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000504"/>
            <a:ext cx="86364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приємне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неприємне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розумінні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хлопця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повага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людей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свят,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прикмет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обрядів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вірувань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характеру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хлопця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допитливий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 б)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чесний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г)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уважний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ґ)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чуйний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спостережливий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е)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здатний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фантазування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є)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щирий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Майстерність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Довженка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письменника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980728"/>
            <a:ext cx="8636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Оповідач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Зачарованій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Десні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— сам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письменник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виступає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як автор, і як герой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маленький Сашко.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1" y="1582341"/>
            <a:ext cx="86364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Пізнання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Сашком: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співів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(«Коли б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спитав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хто-небудь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яку 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любив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ранньому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дитинстві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інструмент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я б сказав,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 все я любив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слухати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клепання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коси...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Високий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чистий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дзвін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коси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передвіщав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радість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втіху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...»; «Любив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пташиний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щебет у саду і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Ластівок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любив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клуні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деркачів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лузі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Любив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плескіт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весняної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»; «...Любив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дівочі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колядки,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щедрівки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веснянки, обжинки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...»);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AutoShape 4" descr="Результат пошуку зображень за запитом &quot;зачарована десна сашк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Пов’язане зображення"/>
          <p:cNvPicPr>
            <a:picLocks noChangeAspect="1" noChangeArrowheads="1"/>
          </p:cNvPicPr>
          <p:nvPr/>
        </p:nvPicPr>
        <p:blipFill>
          <a:blip r:embed="rId3" cstate="print"/>
          <a:srcRect l="27084" t="14778" r="41666" b="9482"/>
          <a:stretch>
            <a:fillRect/>
          </a:stretch>
        </p:blipFill>
        <p:spPr bwMode="auto">
          <a:xfrm>
            <a:off x="7143768" y="4000504"/>
            <a:ext cx="17772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075496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ropowerpoint.ru/wp-content/uploads/2013/02/PoleSlideMin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94"/>
            <a:ext cx="2000232" cy="2750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75856" y="548679"/>
            <a:ext cx="496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Сашко-</a:t>
            </a:r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оповідач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000240"/>
            <a:ext cx="72152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спостережливий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наділений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почуттям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прекрасного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добру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пам'ять,чутливе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любить природу;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цінує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батька за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працьовитість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ніжний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людяний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використовує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мові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гостре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влучне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слово;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розуміє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такт.</a:t>
            </a:r>
          </a:p>
        </p:txBody>
      </p:sp>
    </p:spTree>
    <p:extLst>
      <p:ext uri="{BB962C8B-B14F-4D97-AF65-F5344CB8AC3E}">
        <p14:creationId xmlns:p14="http://schemas.microsoft.com/office/powerpoint/2010/main" val="41848446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8136903" cy="4984424"/>
          </a:xfrm>
        </p:spPr>
        <p:txBody>
          <a:bodyPr>
            <a:noAutofit/>
          </a:bodyPr>
          <a:lstStyle/>
          <a:p>
            <a:pPr lvl="0" algn="l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народженні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Олександр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Петрович Довженко</a:t>
            </a:r>
          </a:p>
          <a:p>
            <a:pPr lvl="0" algn="l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народження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серпня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(10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вересня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1894р.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народження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хутір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В'юнище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Сосниця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l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листопада 1956 (62 роки)</a:t>
            </a:r>
          </a:p>
          <a:p>
            <a:pPr lvl="0" algn="l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Передєлкіно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Підмосков'я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l"/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Національність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українець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російська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Рід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письменник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режисер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кінодраматург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художник,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актор-прозаїк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поет, драматург,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публіцист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Жанр: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кіноповість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оповідання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п'єса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uk-UA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Найкращі твори</a:t>
            </a:r>
            <a:r>
              <a:rPr lang="en-US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Зачарована Десна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огні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0"/>
            <a:ext cx="7072362" cy="1280271"/>
          </a:xfrm>
          <a:prstGeom prst="rect">
            <a:avLst/>
          </a:prstGeom>
        </p:spPr>
      </p:pic>
      <p:pic>
        <p:nvPicPr>
          <p:cNvPr id="33794" name="Picture 2" descr="Результат пошуку зображень за запитом &quot;олександр довженк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620" y="2571744"/>
            <a:ext cx="355238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048364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ropowerpoint.ru/wp-content/uploads/2013/02/PoleSlideMini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520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785794"/>
            <a:ext cx="5832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Автор-</a:t>
            </a:r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оповідач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571612"/>
            <a:ext cx="84665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шанує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волелюбні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розуміє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такт і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шанобливість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схиляє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голову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перед 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працьовитими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батьками й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односельцями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праця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обов’язок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а й духовна  потреба;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людяний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втратив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щастя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бачити...зорі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буденних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калюжах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дорогах».</a:t>
            </a:r>
          </a:p>
        </p:txBody>
      </p:sp>
      <p:pic>
        <p:nvPicPr>
          <p:cNvPr id="7" name="Рисунок 6" descr="http://uchan.org.ua/b/src/13357689748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65382"/>
            <a:ext cx="1668406" cy="229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004265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7922841" cy="13208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Поєднання минулого і сучасного </a:t>
            </a:r>
            <a:r>
              <a:rPr lang="uk-UA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роблема твору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857364"/>
            <a:ext cx="3090672" cy="576262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Лірика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7158" y="2643182"/>
            <a:ext cx="3530354" cy="3304117"/>
          </a:xfrm>
        </p:spPr>
        <p:txBody>
          <a:bodyPr>
            <a:noAutofit/>
          </a:bodyPr>
          <a:lstStyle/>
          <a:p>
            <a:pPr algn="ctr"/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еалістично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виписані </a:t>
            </a:r>
          </a:p>
          <a:p>
            <a:pPr marL="0" indent="0" algn="ctr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итячі враження від навколишнього світу, картини сільського життя, хлопчачі радості і жалі, розповіді про людей, що оточували хлопчика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6248" y="1857364"/>
            <a:ext cx="3090672" cy="576262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Пафос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214810" y="2643182"/>
            <a:ext cx="3456384" cy="3304117"/>
          </a:xfrm>
        </p:spPr>
        <p:txBody>
          <a:bodyPr>
            <a:noAutofit/>
          </a:bodyPr>
          <a:lstStyle/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ілософське осмислення всього побаченого і пройденого людиною, чиє життя вже повечоріло, на чиєму шляху були і радості творення і розпука невдач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78310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ropowerpoint.ru/wp-content/uploads/2013/02/PoleSlideMini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2485773" cy="179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00364" y="571480"/>
            <a:ext cx="39604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Батько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785926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Взірець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досконалості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виразник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народної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моралі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00306"/>
            <a:ext cx="890688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«</a:t>
            </a:r>
            <a:r>
              <a:rPr lang="ru-RU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виорав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хліба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накосив! Як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вправно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робив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дужий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єдиної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точечки,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блискуче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хвилясте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руки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широкі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щедрі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Як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гарно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ложку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ніс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рота,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підтримуючи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знизу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шкоринкою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хліба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покрапать рядно над самою Десною на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траві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Жарт любив,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точене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влучне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слово. Такт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розумів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шанобливість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Зневажав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начальство і царя... </a:t>
            </a:r>
          </a:p>
          <a:p>
            <a:pPr algn="just"/>
            <a:r>
              <a:rPr lang="ru-RU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батька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некрасиве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,—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Ну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носив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негарний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безбарвний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убогий! Наче нелюди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зухвалі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зневажити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образ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античну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статую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укрили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брудом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рванням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 </a:t>
            </a:r>
          </a:p>
          <a:p>
            <a:pPr algn="just"/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писати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лицарів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богів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апостолів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великих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учених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сіячів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годився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все». 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60143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ropowerpoint.ru/wp-content/uploads/2013/02/PoleSlideMini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995936" y="620688"/>
            <a:ext cx="48245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3580318" cy="3020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1556792"/>
            <a:ext cx="46805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евсипуща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трудівниця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щиро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любила все,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проростало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4000504"/>
            <a:ext cx="37014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так я не люблю, як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саджати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що-небудь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 землю,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проізростало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54680566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6" y="-33570"/>
            <a:ext cx="9137915" cy="686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8860" y="620688"/>
            <a:ext cx="64636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Семен: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866" y="1589449"/>
            <a:ext cx="87849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« малому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Сашкові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нагадував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Бога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святого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Миколая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Звали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Семеном.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високий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худий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білою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бородою. Пахнув теплою землею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млином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знав письмо і 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неділю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любив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урочисто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читати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Псалтир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слухачі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розуміли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прочитаного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хвилювало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як дивна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таємниця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286124"/>
            <a:ext cx="85689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добрим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духом лугу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ягоди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збирав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лісі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розмовляв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кіньми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з телятами, з травами, з старою грушею і дубом — 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усім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живим,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росло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рухалось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».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357694"/>
            <a:ext cx="86769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 все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Семен любив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прожив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ста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літ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ховаючись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затінок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Так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сонцем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і помер, коли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прийшов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час. </a:t>
            </a:r>
          </a:p>
        </p:txBody>
      </p:sp>
      <p:pic>
        <p:nvPicPr>
          <p:cNvPr id="9" name="Рисунок 8" descr="http://www.dovzhenkocentre.org/thumbs/310x180/storage/films/sumka_dipkurera/zvenigora/img-162043-e9767c866b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6" r="4838"/>
          <a:stretch/>
        </p:blipFill>
        <p:spPr bwMode="auto">
          <a:xfrm>
            <a:off x="0" y="0"/>
            <a:ext cx="1785918" cy="1643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2394948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62"/>
            <a:ext cx="9144000" cy="687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3009120" cy="200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14546" y="500042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Прабаба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Марусина: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428868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Вона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маленька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прудка,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мала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видющі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гострі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од них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ніщо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не могло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сховатися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по три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давати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їсти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але без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прокльонів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вона не могла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прожити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й дня.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Вони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духовною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їжею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Вони лились 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вуст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потоком, як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вірші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натхненного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поета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найменшого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приводу. 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блищали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червоніли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щоки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палкої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темної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престарілої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326752993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548680"/>
            <a:ext cx="5826719" cy="576064"/>
          </a:xfrm>
        </p:spPr>
        <p:txBody>
          <a:bodyPr/>
          <a:lstStyle/>
          <a:p>
            <a:r>
              <a:rPr lang="uk-UA" altLang="ru-RU" sz="40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uk-UA" altLang="ru-RU" sz="4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uk-UA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Художні особливості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95" y="2420888"/>
            <a:ext cx="4665541" cy="280831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593060"/>
              </p:ext>
            </p:extLst>
          </p:nvPr>
        </p:nvGraphicFramePr>
        <p:xfrm>
          <a:off x="609600" y="1412776"/>
          <a:ext cx="7994848" cy="4968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0291">
                  <a:extLst>
                    <a:ext uri="{9D8B030D-6E8A-4147-A177-3AD203B41FA5}">
                      <a16:colId xmlns:a16="http://schemas.microsoft.com/office/drawing/2014/main" val="843403105"/>
                    </a:ext>
                  </a:extLst>
                </a:gridCol>
                <a:gridCol w="5394557">
                  <a:extLst>
                    <a:ext uri="{9D8B030D-6E8A-4147-A177-3AD203B41FA5}">
                      <a16:colId xmlns:a16="http://schemas.microsoft.com/office/drawing/2014/main" val="1654444064"/>
                    </a:ext>
                  </a:extLst>
                </a:gridCol>
              </a:tblGrid>
              <a:tr h="12421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· народнопісенні звороти, фольклорні образи-символи;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«Коло хати мати-зозуля кує мені розлуху…»</a:t>
                      </a:r>
                      <a:endParaRPr lang="ru-RU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extLst>
                  <a:ext uri="{0D108BD9-81ED-4DB2-BD59-A6C34878D82A}">
                    <a16:rowId xmlns:a16="http://schemas.microsoft.com/office/drawing/2014/main" val="4058661507"/>
                  </a:ext>
                </a:extLst>
              </a:tr>
              <a:tr h="8280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· причетність читача до подій твору: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«Але сідаймо ще раз у вербові човни, прощу вас. Візьмемо весла </a:t>
                      </a:r>
                      <a:r>
                        <a:rPr lang="uk-UA" sz="16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ясневі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і вернімось на Десну…»;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extLst>
                  <a:ext uri="{0D108BD9-81ED-4DB2-BD59-A6C34878D82A}">
                    <a16:rowId xmlns:a16="http://schemas.microsoft.com/office/drawing/2014/main" val="525615225"/>
                  </a:ext>
                </a:extLst>
              </a:tr>
              <a:tr h="12421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· гіперболи:</a:t>
                      </a:r>
                      <a:endParaRPr lang="ru-RU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малий Сашко слухає колядки, в яких дівчата «…довго й повільно, ніби </a:t>
                      </a:r>
                      <a:r>
                        <a:rPr lang="uk-UA" sz="16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линучи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безмежну далечінь часу, на сімсот, може, літ виспівують мені талан»;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extLst>
                  <a:ext uri="{0D108BD9-81ED-4DB2-BD59-A6C34878D82A}">
                    <a16:rowId xmlns:a16="http://schemas.microsoft.com/office/drawing/2014/main" val="2009493619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· прийом контрасту:</a:t>
                      </a:r>
                      <a:endParaRPr lang="ru-RU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монолог малого Сашка про приємне та неприємне;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extLst>
                  <a:ext uri="{0D108BD9-81ED-4DB2-BD59-A6C34878D82A}">
                    <a16:rowId xmlns:a16="http://schemas.microsoft.com/office/drawing/2014/main" val="3011638109"/>
                  </a:ext>
                </a:extLst>
              </a:tr>
              <a:tr h="8280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· порівняння:</a:t>
                      </a:r>
                      <a:endParaRPr lang="ru-RU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Священика під час повені батько втяг, «як сома в свій ковчег»;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extLst>
                  <a:ext uri="{0D108BD9-81ED-4DB2-BD59-A6C34878D82A}">
                    <a16:rowId xmlns:a16="http://schemas.microsoft.com/office/drawing/2014/main" val="296830035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· епітети, метафори.</a:t>
                      </a:r>
                      <a:endParaRPr lang="ru-RU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3012" marR="63012" marT="0" marB="0"/>
                </a:tc>
                <a:extLst>
                  <a:ext uri="{0D108BD9-81ED-4DB2-BD59-A6C34878D82A}">
                    <a16:rowId xmlns:a16="http://schemas.microsoft.com/office/drawing/2014/main" val="563226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78444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uk-UA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Образ ріки </a:t>
            </a:r>
            <a:r>
              <a:rPr lang="uk-UA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Довженко зберіг у </a:t>
            </a:r>
            <a:r>
              <a:rPr lang="uk-UA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пам</a:t>
            </a:r>
            <a:r>
              <a:rPr lang="ar-SA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ﹸ</a:t>
            </a:r>
            <a:r>
              <a:rPr lang="uk-UA" sz="24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’яті</a:t>
            </a:r>
            <a:r>
              <a:rPr lang="uk-UA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на все життя: «А на Десні краса! Лози, висип, кручі, </a:t>
            </a:r>
            <a:r>
              <a:rPr lang="uk-UA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ліс – все </a:t>
            </a:r>
            <a:r>
              <a:rPr lang="uk-UA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блищить і сяє на сонці. Стрибаю я з кручі в пісок до Десни, миюся, п</a:t>
            </a:r>
            <a:r>
              <a:rPr lang="ar-SA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ﹸ</a:t>
            </a:r>
            <a:r>
              <a:rPr lang="uk-UA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ю воду. Вода ласкава, солодка….».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428868"/>
            <a:ext cx="6585691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10251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pimpam.ru/images/persons/personid956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7858148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000636"/>
            <a:ext cx="7715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Світ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Зачарованої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Десни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глибокий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невичерпний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безмежний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як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людське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пізнання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заховано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думок,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почуттів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переживань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великого художника.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духовна опора кожного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українця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530895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homepage.usask.ca/~vim458/virology/studpages2010/rabies/business_ppt_background-1204x92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ukrlitzno.com.ua/wp-content/uploads/2010/09/%D0%B7-%D0%B4%D1%80%D1%83%D0%B6%D0%B8%D0%BD%D0%BE%D1%8E-%D1%8E%D0%BB%D1%96%D1%94%D1%8E-%D1%81%D0%BE%D0%BB%D0%BD%D1%86%D0%B5%D0%B2%D0%BE%D1%8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52736"/>
            <a:ext cx="273630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3524250" cy="2865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://upload.wikimedia.org/wikipedia/commons/thumb/6/63/Grave-dovzhenko.jpg/200px-Grave-dovzhenk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3500438"/>
            <a:ext cx="1905000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071802" y="5934670"/>
            <a:ext cx="1760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Могила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Довженка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2571744"/>
            <a:ext cx="1712913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773864" y="5072074"/>
            <a:ext cx="23701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Меморіальна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дошка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Берліні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3143248"/>
            <a:ext cx="39672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О.Довженко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дружина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Ю.Солнцева</a:t>
            </a:r>
          </a:p>
        </p:txBody>
      </p:sp>
      <p:pic>
        <p:nvPicPr>
          <p:cNvPr id="13" name="Рисунок 12" descr="http://cult.gov.ua/_bl/2/8606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214290"/>
            <a:ext cx="2091385" cy="1928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knygy.com.ua/pictures/l/978966035448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0504"/>
            <a:ext cx="1624339" cy="2277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lostfilm.info/images/150movies/18/173340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4992339"/>
            <a:ext cx="1258453" cy="1865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://spravka.ua/thumbnail.php?size=700&amp;path=http://bukva.ua/img/products/335/335931.jpg&amp;fid=299891&amp;md=8bf95aef204b6857c2503b6ea0d463bc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143248"/>
            <a:ext cx="1537970" cy="25259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43585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908721"/>
            <a:ext cx="1872208" cy="33123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polemika.com.ua/images/2013-12/112298/60_rilo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0277"/>
            <a:ext cx="3291795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288" y="91182"/>
            <a:ext cx="4320728" cy="60016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    </a:t>
            </a:r>
            <a:r>
              <a:rPr lang="ru-RU" sz="3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«Зачарована Десна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– 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задушевна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лірична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сповідь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вінця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напоєна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любов’ю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рідного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краю, до трудового народу, до України з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великим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скорбним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минулим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Рильський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97293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780696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Літературний диктант</a:t>
            </a:r>
            <a:r>
              <a:rPr lang="uk-UA" sz="4400" b="1" i="1" dirty="0" smtClean="0"/>
              <a:t>:</a:t>
            </a:r>
            <a:endParaRPr lang="ru-RU" sz="4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85860"/>
            <a:ext cx="73923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	Коли написаний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 За жанром –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любив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	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любив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оповідач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4.	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братів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у Сашка, де вони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поділися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5.	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трапилося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з селом, де жив Сашко?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6.	Як звали собаку?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7.	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Сашка не взяли до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8.	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Композиція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повісті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5" name="Picture 10" descr="D:\Наташа\фотка картинки\картиннки\63558431_smay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278" y="188640"/>
            <a:ext cx="1541269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Наташа\фотка картинки\картиннки\63558431_smay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869160"/>
            <a:ext cx="2141431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78808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97346"/>
            <a:ext cx="7035694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9.	Кого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цитата: 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«…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схожий на бога…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високий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худий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і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грижа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молодих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чумацьких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Пахнув… теплою землею і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млином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Любив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гарну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бесіду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й добре слово…»? 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10.	Кого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цитата: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«Вона проклинала все,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попадалось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— свиней, курей, поросят… Вона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маленька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прудка, і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видющі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гострі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сховатись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могло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ніщо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давати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їсти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Але без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прокльонів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вона не могла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прожити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дня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»?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11.	Кого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цитата: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бачив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гарних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людей, але такого не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бачив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виорав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хліба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накосив! Як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вправно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робив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дужий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чистий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некрасиве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—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…»?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12.	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Поясніть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назву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i="1" dirty="0"/>
          </a:p>
          <a:p>
            <a:endParaRPr lang="ru-RU" dirty="0"/>
          </a:p>
        </p:txBody>
      </p:sp>
      <p:pic>
        <p:nvPicPr>
          <p:cNvPr id="5" name="Picture 10" descr="D:\Наташа\фотка картинки\картиннки\63558431_smay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326062"/>
            <a:ext cx="1928812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Наташа\фотка картинки\картиннки\63558431_smay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619672" cy="128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60787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49266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Тестові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3" y="3284984"/>
            <a:ext cx="5328592" cy="839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200" b="1" dirty="0" smtClean="0">
                <a:solidFill>
                  <a:srgbClr val="C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https://learningapps.org/display?v=pdaeugyt318</a:t>
            </a:r>
            <a:endParaRPr lang="ru-RU" sz="2200" b="1" dirty="0">
              <a:solidFill>
                <a:srgbClr val="C0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Picture 10" descr="D:\Наташа\фотка картинки\картиннки\63558431_smay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1426184" cy="113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Картинки по запросу тести"/>
          <p:cNvPicPr>
            <a:picLocks noChangeAspect="1" noChangeArrowheads="1"/>
          </p:cNvPicPr>
          <p:nvPr/>
        </p:nvPicPr>
        <p:blipFill>
          <a:blip r:embed="rId4" cstate="print"/>
          <a:srcRect b="23120"/>
          <a:stretch>
            <a:fillRect/>
          </a:stretch>
        </p:blipFill>
        <p:spPr bwMode="auto">
          <a:xfrm>
            <a:off x="5436096" y="2780928"/>
            <a:ext cx="285750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047184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2289277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857232"/>
            <a:ext cx="4392488" cy="58326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дитячої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чистоти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святості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такою силою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вибухнув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«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Зачарованій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Десні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носив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виявляється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ціле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батьківської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Сосниці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починалась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дорога до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людства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про яке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так напружено думав, для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так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самовіддано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400" b="1" i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натхненно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творив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О. Гончар</a:t>
            </a:r>
          </a:p>
          <a:p>
            <a:endParaRPr lang="ru-RU" dirty="0"/>
          </a:p>
        </p:txBody>
      </p:sp>
      <p:pic>
        <p:nvPicPr>
          <p:cNvPr id="4" name="Picture 2" descr="http://krai.lib.kherson.ua/images/gallery/krai/big/1/lib-cy43W6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42852"/>
            <a:ext cx="3583838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16360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476672"/>
            <a:ext cx="5798859" cy="72008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Словник :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5" y="1772816"/>
            <a:ext cx="7176289" cy="4176464"/>
          </a:xfrm>
        </p:spPr>
        <p:txBody>
          <a:bodyPr>
            <a:noAutofit/>
          </a:bodyPr>
          <a:lstStyle/>
          <a:p>
            <a:pPr algn="just"/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Автобіогр</a:t>
            </a:r>
            <a:r>
              <a:rPr lang="en-US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фія</a:t>
            </a:r>
            <a:r>
              <a:rPr lang="uk-U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опис свого життя.</a:t>
            </a:r>
          </a:p>
          <a:p>
            <a:pPr algn="just"/>
            <a:endParaRPr lang="uk-UA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Символі'зм</a:t>
            </a:r>
            <a:r>
              <a:rPr lang="uk-U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алегоричне вираження якого – небудь поняття, ідеї, почуття через літературний образ.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77474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6572296" cy="100811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Літературний термін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628801"/>
            <a:ext cx="6858048" cy="280033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Соціалісти́чний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реалі́зм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—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метод,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склався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початку  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ст., як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відображення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розвитку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художньої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соціалістичних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революцій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вираження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усвідомленої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концепції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соцреалізмі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вбачали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естетичне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вираження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соціалістично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усвідомленої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концепції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зумовленою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епохою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боротьби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встановлення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творення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соціалістичного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тому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єдиним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офіційно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дозволеним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Радянському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Союзі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творчим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методом»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6" name="Picture 2" descr="http://vuam.org.ua/images/0/06/%D0%9D%D0%B0_%D0%BA%D0%BE%D0%BB%D0%B3%D0%BE%D1%81%D0%BF%D0%BD%D0%BE%D0%BC%D1%83_%D1%82%D0%BE%D0%BA%D1%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500570"/>
            <a:ext cx="3674839" cy="1929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bs.twimg.com/media/CXVlmtfWsAAF2K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4357694"/>
            <a:ext cx="4290171" cy="2316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03617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83343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0959" y="764704"/>
            <a:ext cx="6808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Над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кіноповістю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«Зачарована Десна» О. Довженко почав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свідчать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записи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чорнових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матеріалах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квітня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1942 р.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листі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матері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сестри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9 листопада 1946 р.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письменник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писав: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«Пишу одну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повість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діда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і батька,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матір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і про все,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слово,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сосницьке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коли 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маленьким,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у Вас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щасливим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казав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Цить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Сашко, не плач,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поїдем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сінокіс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да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накосимо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сіна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да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наберемо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ягід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да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наловимо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да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наваримо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каші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». Про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всяке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-от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старовиння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щезло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минуло давно 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вернеться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як не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вертаються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літа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хочу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написати.Чомусь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 часто, коли не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щодня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згадую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про вас, моя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рідна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старенька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Очевидно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тому,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й сам уже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сивий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і день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мій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вечоріє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хоч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гнеться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спина, і ходжу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рівно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я, як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Семен,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зглядуватись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став назад, почав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визирати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холодне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чужеє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вікно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пливуть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 мене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гості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літа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весняною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водою на дубах?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пливуть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pic>
        <p:nvPicPr>
          <p:cNvPr id="28676" name="Picture 4" descr="Результат пошуку зображень за запитом &quot;зачарована десна&quot;"/>
          <p:cNvPicPr>
            <a:picLocks noChangeAspect="1" noChangeArrowheads="1"/>
          </p:cNvPicPr>
          <p:nvPr/>
        </p:nvPicPr>
        <p:blipFill>
          <a:blip r:embed="rId3" cstate="print"/>
          <a:srcRect b="14285"/>
          <a:stretch>
            <a:fillRect/>
          </a:stretch>
        </p:blipFill>
        <p:spPr bwMode="auto">
          <a:xfrm>
            <a:off x="6786578" y="5342492"/>
            <a:ext cx="2357422" cy="1515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666541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500098" y="142852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err="1">
                <a:solidFill>
                  <a:srgbClr val="FF0000"/>
                </a:solidFill>
              </a:rPr>
              <a:t>Історія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написання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кіноповісті</a:t>
            </a:r>
            <a:r>
              <a:rPr lang="ru-RU" sz="40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5" y="876987"/>
            <a:ext cx="739345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щоденнику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грудня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1945 р.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з’являється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запис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створити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таку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картину — книжку, яка б «принесла людям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успіху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відпочинок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добру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пораду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розуміння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lvl="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30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1948 р.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письменник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уже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чітко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заявляє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намір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написати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докладно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й абсолютно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одверто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як труд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цілого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фактичного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з великими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екскурсами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біографію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дитинство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у родину, у природу,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пригадати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чинники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створювали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визначали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смак,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тонкість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сприймання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«Зачарована Десна»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з’явилася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1955 р., за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Рисунок 5" descr="http://knygy.com.ua/pictures/l/97896666157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786190"/>
            <a:ext cx="1928826" cy="2928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greenmama.ru/forum_img/01/84/71/96.2.1356308_f875ab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143380"/>
            <a:ext cx="378621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472796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edsovet.su/_ld/270/0838456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15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555777" y="332656"/>
            <a:ext cx="468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Жанр 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4778" y="1052736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Автобіографічна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кіноповість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857364"/>
            <a:ext cx="81792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Автобіографі'чний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літературний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жанр: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опис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життєвого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шляху 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спогадів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Кінопо'вість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–жанр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художнього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поєднує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кіно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фрагментарність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динамізм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оповіді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багатство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асоціативних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моментів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зорових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вражень,монументальність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образів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і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повісті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епічність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психологізм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метафоричність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і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потяг до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гіперболи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широкі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пейзажні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картини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авторські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відступи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24948672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728</TotalTime>
  <Words>1771</Words>
  <Application>Microsoft Office PowerPoint</Application>
  <PresentationFormat>Экран (4:3)</PresentationFormat>
  <Paragraphs>131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Times New Roman</vt:lpstr>
      <vt:lpstr>Trebuchet MS</vt:lpstr>
      <vt:lpstr>Wingdings 3</vt:lpstr>
      <vt:lpstr>Аспект</vt:lpstr>
      <vt:lpstr> </vt:lpstr>
      <vt:lpstr>Презентация PowerPoint</vt:lpstr>
      <vt:lpstr>    Його «Зачарована Десна» –  це задушевна лірична сповідь , по вінця напоєна любов’ю до рідного краю, до трудового народу, до України з її великим, але скорбним минулим.                                      М. Рильський</vt:lpstr>
      <vt:lpstr>Презентация PowerPoint</vt:lpstr>
      <vt:lpstr>Словник :</vt:lpstr>
      <vt:lpstr>Літературний термін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Поєднання минулого і сучасного Проблема твору</vt:lpstr>
      <vt:lpstr>Презентация PowerPoint</vt:lpstr>
      <vt:lpstr>Презентация PowerPoint</vt:lpstr>
      <vt:lpstr>Презентация PowerPoint</vt:lpstr>
      <vt:lpstr>Презентация PowerPoint</vt:lpstr>
      <vt:lpstr> Художні особливості</vt:lpstr>
      <vt:lpstr>Презентация PowerPoint</vt:lpstr>
      <vt:lpstr>Презентация PowerPoint</vt:lpstr>
      <vt:lpstr>Презентация PowerPoint</vt:lpstr>
      <vt:lpstr>Літературний диктант:</vt:lpstr>
      <vt:lpstr>Презентация PowerPoint</vt:lpstr>
      <vt:lpstr>Тестові завдання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69</cp:revision>
  <dcterms:created xsi:type="dcterms:W3CDTF">2014-06-25T13:13:57Z</dcterms:created>
  <dcterms:modified xsi:type="dcterms:W3CDTF">2018-02-08T12:16:47Z</dcterms:modified>
</cp:coreProperties>
</file>