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3" d="100"/>
          <a:sy n="33" d="100"/>
        </p:scale>
        <p:origin x="2040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ÐÐ°ÑÑÐ¸Ð½ÐºÐ¸ Ð¿Ð¾ Ð·Ð°Ð¿ÑÐ¾ÑÑ ÑÐ²Ð°Ð½ ÐºÐ¾ÑÐ»ÑÑÐµÐ²ÑÑÐºÐ¸Ð¹ Ð½Ð°ÑÐ°Ð»ÐºÐ° Ð¿Ð¾Ð»ÑÐ°Ð²ÐºÐ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4653136"/>
            <a:ext cx="7192888" cy="17526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Почуття</a:t>
            </a:r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возвеличують</a:t>
            </a:r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людину</a:t>
            </a:r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0"/>
            <a:ext cx="5904656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548680"/>
            <a:ext cx="464400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Щастя — не слава, не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гроші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…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Все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минає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Щастя —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люди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хороші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Шана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людськая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Там, де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трудніше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де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важче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Швидше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знайти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вдасться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Руки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твої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роботящі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— ось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твоє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щастя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ÐÐ°ÑÑÐ¸Ð½ÐºÐ¸ Ð¿Ð¾ Ð·Ð°Ð¿ÑÐ¾ÑÑ ÑÐ»ÑÐ±ÐºÐ° Ð¼Ð½Ð¾Ð³Ð¾ Ð»ÑÐ´ÐµÐ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3127025"/>
            <a:ext cx="4176464" cy="3730975"/>
          </a:xfrm>
          <a:prstGeom prst="rect">
            <a:avLst/>
          </a:prstGeom>
          <a:noFill/>
        </p:spPr>
      </p:pic>
      <p:pic>
        <p:nvPicPr>
          <p:cNvPr id="614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2987824" cy="4014891"/>
          </a:xfrm>
          <a:prstGeom prst="rect">
            <a:avLst/>
          </a:prstGeom>
          <a:noFill/>
        </p:spPr>
      </p:pic>
      <p:pic>
        <p:nvPicPr>
          <p:cNvPr id="6148" name="Picture 4" descr="ÐÐ°ÑÑÐ¸Ð½ÐºÐ¸ Ð¿Ð¾ Ð·Ð°Ð¿ÑÐ¾ÑÑ ÑÐ²Ð°Ð½ ÐºÐ¾ÑÐ»ÑÑÐµÐ²ÑÑÐºÐ¸Ð¹ Ð½Ð°ÑÐ°Ð»ÐºÐ° Ð¿Ð¾Ð»ÑÐ°Ð²ÐºÐ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5020" y="0"/>
            <a:ext cx="2998980" cy="39986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 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Класна робота</a:t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Тема:Почуття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возвеличують людину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ÐÐ°ÑÑÐ¸Ð½ÐºÐ¸ Ð¿Ð¾ Ð·Ð°Ð¿ÑÐ¾ÑÑ ÑÐ²Ð°Ð½ ÐºÐ¾ÑÐ»ÑÑÐµÐ²ÑÑÐºÐ¸Ð¹ Ð½Ð°ÑÐ°Ð»ÐºÐ° Ð¿Ð¾Ð»ÑÐ°Ð²ÐºÐ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420888"/>
            <a:ext cx="8280920" cy="41044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ÐÐ°ÑÑÐ¸Ð½ÐºÐ¸ Ð¿Ð¾ Ð·Ð°Ð¿ÑÐ¾ÑÑ Ð¿Ð¾Ð»ÑÐ°Ð²Ð° ÑÐ°ÑÑÐ² ÐºÐ¾ÑÐ»ÑÑÐµÐ²ÑÑÐºÐ¾Ð³Ð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ÐÐ°ÑÑÐ¸Ð½ÐºÐ¸ Ð¿Ð¾ Ð·Ð°Ð¿ÑÐ¾ÑÑ ÑÑÐµÑÐ³Ð¾Ð»ÑÐ½Ð¸Ð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ÑÐµÑÐ³Ð¾Ð»ÑÐ½Ð¸Ð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836712"/>
            <a:ext cx="5676900" cy="52197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164288" y="5157192"/>
            <a:ext cx="17978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ПЕТРО</a:t>
            </a:r>
            <a:endParaRPr lang="ru-RU" sz="36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4005064"/>
            <a:ext cx="239360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ВОЗНИЙ</a:t>
            </a:r>
            <a:endParaRPr lang="ru-RU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19872" y="548680"/>
            <a:ext cx="24678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НАТАЛКА</a:t>
            </a: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9312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17</Words>
  <Application>Microsoft Office PowerPoint</Application>
  <PresentationFormat>Экран (4:3)</PresentationFormat>
  <Paragraphs>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   Класна робота Тема:Почуття возвеличують людину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</dc:creator>
  <cp:lastModifiedBy>Admin</cp:lastModifiedBy>
  <cp:revision>4</cp:revision>
  <dcterms:created xsi:type="dcterms:W3CDTF">2018-10-13T13:13:41Z</dcterms:created>
  <dcterms:modified xsi:type="dcterms:W3CDTF">2018-10-16T16:24:49Z</dcterms:modified>
</cp:coreProperties>
</file>