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3" d="100"/>
          <a:sy n="33" d="100"/>
        </p:scale>
        <p:origin x="172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92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825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1037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024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6982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679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092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737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580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739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7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068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556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77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973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071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AC191-C906-45B8-BCC9-F29DA92FEC49}" type="datetimeFigureOut">
              <a:rPr lang="ru-RU" smtClean="0"/>
              <a:t>17.10.2018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F792D81-F47C-4A0C-8BC1-5C800B432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388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1497" y="383458"/>
            <a:ext cx="6745952" cy="1445343"/>
          </a:xfrm>
        </p:spPr>
        <p:txBody>
          <a:bodyPr>
            <a:normAutofit/>
          </a:bodyPr>
          <a:lstStyle/>
          <a:p>
            <a:r>
              <a:rPr lang="uk-UA" dirty="0" smtClean="0"/>
              <a:t>Урок -пошук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1828801"/>
            <a:ext cx="10515600" cy="4260849"/>
          </a:xfrm>
        </p:spPr>
        <p:txBody>
          <a:bodyPr>
            <a:normAutofit/>
          </a:bodyPr>
          <a:lstStyle/>
          <a:p>
            <a:r>
              <a:rPr lang="uk-UA" sz="8800" dirty="0" smtClean="0"/>
              <a:t>Завдання </a:t>
            </a:r>
            <a:r>
              <a:rPr lang="uk-UA" sz="8800" dirty="0" err="1" smtClean="0"/>
              <a:t>квесту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469138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825" y="619432"/>
            <a:ext cx="9070709" cy="623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862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03" y="148818"/>
            <a:ext cx="8788329" cy="670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51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859" y="0"/>
            <a:ext cx="91082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03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297" y="0"/>
            <a:ext cx="89654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719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819" y="69618"/>
            <a:ext cx="8980462" cy="678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812" y="117472"/>
            <a:ext cx="8925933" cy="674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58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578" y="0"/>
            <a:ext cx="90368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346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00222"/>
            <a:ext cx="8799016" cy="665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95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787" y="280190"/>
            <a:ext cx="8667634" cy="657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493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271" y="370962"/>
            <a:ext cx="8488896" cy="648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4158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</TotalTime>
  <Words>5</Words>
  <Application>Microsoft Office PowerPoint</Application>
  <PresentationFormat>Широкоэкранный</PresentationFormat>
  <Paragraphs>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Аспект</vt:lpstr>
      <vt:lpstr>Урок -пошук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-пошук</dc:title>
  <dc:creator>Admin</dc:creator>
  <cp:lastModifiedBy>Admin</cp:lastModifiedBy>
  <cp:revision>1</cp:revision>
  <dcterms:created xsi:type="dcterms:W3CDTF">2018-10-17T15:43:55Z</dcterms:created>
  <dcterms:modified xsi:type="dcterms:W3CDTF">2018-10-17T15:48:58Z</dcterms:modified>
</cp:coreProperties>
</file>