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8" r:id="rId2"/>
    <p:sldId id="259" r:id="rId3"/>
    <p:sldId id="260" r:id="rId4"/>
    <p:sldId id="261" r:id="rId5"/>
    <p:sldId id="270" r:id="rId6"/>
    <p:sldId id="269" r:id="rId7"/>
    <p:sldId id="262" r:id="rId8"/>
    <p:sldId id="271" r:id="rId9"/>
    <p:sldId id="263" r:id="rId10"/>
    <p:sldId id="264" r:id="rId11"/>
    <p:sldId id="268" r:id="rId12"/>
    <p:sldId id="267" r:id="rId13"/>
    <p:sldId id="272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B406462-55CE-4F5D-968B-4FC5CAB91ED0}" type="datetimeFigureOut">
              <a:rPr lang="uk-UA" smtClean="0"/>
              <a:t>09.12.2013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A5AD1B8-3E94-41E4-8C54-D4C207A767D4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юда\Desktop\Відкритий урок\Фото\1055972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080" y="1217973"/>
            <a:ext cx="2553036" cy="4279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000232" y="3357562"/>
            <a:ext cx="5121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>
                <a:gd name="adj1" fmla="val 0"/>
                <a:gd name="adj2" fmla="val 0"/>
              </a:avLst>
            </a:prstTxWarp>
            <a:spAutoFit/>
          </a:bodyPr>
          <a:lstStyle/>
          <a:p>
            <a:pPr algn="ctr"/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571744"/>
            <a:ext cx="4429156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Ліна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Костенко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Люда\Desktop\Відкритий урок\Фото\QxBXtwzLm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9993" y="1096609"/>
            <a:ext cx="3667696" cy="27507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19" name="Picture 3" descr="C:\Users\Люда\Desktop\Відкритий урок\Фото\4221-6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0224" y="4149080"/>
            <a:ext cx="1031581" cy="17000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0" name="Picture 4" descr="C:\Users\Люда\Desktop\Відкритий урок\Фото\buzynovyj-tsar-16042010.jpg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2153399" y="3290095"/>
            <a:ext cx="1311049" cy="1621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2" name="Picture 6" descr="C:\Users\Люда\Desktop\Відкритий урок\Фото\kostenko_berestechko_6.jpg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1115616" y="1124744"/>
            <a:ext cx="1505163" cy="1733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Люда\Desktop\Відкритий урок\Фото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9792" y="1052736"/>
            <a:ext cx="3509012" cy="4591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юда\Desktop\Відкритий урок\Фото\загруженное.jp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5724128" y="3886772"/>
            <a:ext cx="2634233" cy="1831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3" name="Picture 3" descr="C:\Users\Люда\Desktop\Відкритий урок\Фото\kniga125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l="10572" t="16518" r="10572" b="46652"/>
          <a:stretch>
            <a:fillRect/>
          </a:stretch>
        </p:blipFill>
        <p:spPr bwMode="auto">
          <a:xfrm>
            <a:off x="1217659" y="1268760"/>
            <a:ext cx="4365933" cy="2668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Люда\Desktop\Відкритий урок\Фото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5621606" cy="4210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5081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юда\Desktop\Відкритий урок\Фото\shev01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630098"/>
            <a:ext cx="3126312" cy="3688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 descr="C:\Users\Люда\Desktop\Відкритий урок\Фото\Lesa_Ukrainka_1896_kupura200_BIBLO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056" y="1572209"/>
            <a:ext cx="2719833" cy="3803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Люда\Desktop\Відкритий урок\Фото\027f6d56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1196752"/>
            <a:ext cx="6440695" cy="4299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Люда\Desktop\Відкритий урок\Фото\1de9507ed5ec7960326439b09e98535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1124744"/>
            <a:ext cx="6552728" cy="45869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Люда\Desktop\Відкритий урок\Фото\загруженное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1124744"/>
            <a:ext cx="6192688" cy="4638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54124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Люда\Desktop\Відкритий урок\Фото\25d025b425d1258125d025b2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03648" y="1196752"/>
            <a:ext cx="6192688" cy="43798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86756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Люда\Desktop\Відкритий урок\Фото\Костенко_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832" y="1196752"/>
            <a:ext cx="2714591" cy="4245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Люда\Desktop\Відкритий урок\Фото\pedagogich_institut_front.jp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4375634" y="3068960"/>
            <a:ext cx="3979160" cy="26501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http://timegid.ru/wp-content/uploads/2013/10/new-karfagen.livejournal.com-dscn6027do7.jp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3600400" cy="2700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956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Люда\Desktop\Відкритий урок\Фото\portre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15816" y="1052736"/>
            <a:ext cx="3744681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3104201" y="4869160"/>
            <a:ext cx="39723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Лауреат </a:t>
            </a:r>
            <a:r>
              <a:rPr lang="ru-RU" dirty="0" err="1" smtClean="0"/>
              <a:t>Шевченк</a:t>
            </a:r>
            <a:r>
              <a:rPr lang="uk-UA" dirty="0" err="1" smtClean="0"/>
              <a:t>івської</a:t>
            </a:r>
            <a:r>
              <a:rPr lang="uk-UA" dirty="0" smtClean="0"/>
              <a:t> премії </a:t>
            </a:r>
          </a:p>
          <a:p>
            <a:pPr algn="ctr"/>
            <a:r>
              <a:rPr lang="uk-UA" dirty="0" smtClean="0"/>
              <a:t>Міжнародної премії імені Петрарки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238</TotalTime>
  <Words>10</Words>
  <Application>Microsoft Office PowerPoint</Application>
  <PresentationFormat>Экран (4:3)</PresentationFormat>
  <Paragraphs>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Кутюр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Люда</dc:creator>
  <cp:lastModifiedBy>IT</cp:lastModifiedBy>
  <cp:revision>25</cp:revision>
  <dcterms:created xsi:type="dcterms:W3CDTF">2013-12-08T16:59:39Z</dcterms:created>
  <dcterms:modified xsi:type="dcterms:W3CDTF">2013-12-09T10:34:09Z</dcterms:modified>
</cp:coreProperties>
</file>