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16" r:id="rId1"/>
  </p:sldMasterIdLst>
  <p:sldIdLst>
    <p:sldId id="256" r:id="rId2"/>
    <p:sldId id="315" r:id="rId3"/>
    <p:sldId id="316" r:id="rId4"/>
    <p:sldId id="259" r:id="rId5"/>
    <p:sldId id="313" r:id="rId6"/>
    <p:sldId id="314" r:id="rId7"/>
    <p:sldId id="263" r:id="rId8"/>
    <p:sldId id="318" r:id="rId9"/>
    <p:sldId id="319" r:id="rId10"/>
    <p:sldId id="320" r:id="rId11"/>
    <p:sldId id="322" r:id="rId12"/>
    <p:sldId id="324" r:id="rId13"/>
    <p:sldId id="325" r:id="rId14"/>
    <p:sldId id="326" r:id="rId15"/>
    <p:sldId id="281" r:id="rId16"/>
    <p:sldId id="282" r:id="rId17"/>
    <p:sldId id="266" r:id="rId18"/>
    <p:sldId id="295" r:id="rId19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Раздел без заголовка" id="{A7DC2073-0A3A-4475-BCF8-3B74EFE601C1}">
          <p14:sldIdLst>
            <p14:sldId id="256"/>
            <p14:sldId id="315"/>
            <p14:sldId id="316"/>
            <p14:sldId id="259"/>
            <p14:sldId id="313"/>
            <p14:sldId id="314"/>
            <p14:sldId id="263"/>
            <p14:sldId id="318"/>
            <p14:sldId id="319"/>
            <p14:sldId id="320"/>
            <p14:sldId id="322"/>
            <p14:sldId id="324"/>
            <p14:sldId id="325"/>
            <p14:sldId id="326"/>
            <p14:sldId id="281"/>
            <p14:sldId id="282"/>
            <p14:sldId id="266"/>
            <p14:sldId id="295"/>
          </p14:sldIdLst>
        </p14:section>
      </p14:sectionLst>
    </p:ex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110D0E"/>
    <a:srgbClr val="A2825E"/>
    <a:srgbClr val="C59B7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0126" autoAdjust="0"/>
    <p:restoredTop sz="94660"/>
  </p:normalViewPr>
  <p:slideViewPr>
    <p:cSldViewPr>
      <p:cViewPr varScale="1">
        <p:scale>
          <a:sx n="58" d="100"/>
          <a:sy n="58" d="100"/>
        </p:scale>
        <p:origin x="-1014" y="-7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0"/>
            <a:ext cx="3409950" cy="6858000"/>
          </a:xfrm>
          <a:prstGeom prst="rect">
            <a:avLst/>
          </a:prstGeom>
          <a:solidFill>
            <a:schemeClr val="tx2">
              <a:alpha val="76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Freeform 7"/>
          <p:cNvSpPr>
            <a:spLocks noChangeAspect="1" noEditPoints="1"/>
          </p:cNvSpPr>
          <p:nvPr/>
        </p:nvSpPr>
        <p:spPr bwMode="auto">
          <a:xfrm>
            <a:off x="838200" y="1762090"/>
            <a:ext cx="2521776" cy="5095912"/>
          </a:xfrm>
          <a:custGeom>
            <a:avLst/>
            <a:gdLst/>
            <a:ahLst/>
            <a:cxnLst>
              <a:cxn ang="0">
                <a:pos x="687" y="2238"/>
              </a:cxn>
              <a:cxn ang="0">
                <a:pos x="877" y="2192"/>
              </a:cxn>
              <a:cxn ang="0">
                <a:pos x="797" y="2963"/>
              </a:cxn>
              <a:cxn ang="0">
                <a:pos x="1078" y="3026"/>
              </a:cxn>
              <a:cxn ang="0">
                <a:pos x="626" y="2117"/>
              </a:cxn>
              <a:cxn ang="0">
                <a:pos x="749" y="2142"/>
              </a:cxn>
              <a:cxn ang="0">
                <a:pos x="578" y="2052"/>
              </a:cxn>
              <a:cxn ang="0">
                <a:pos x="1866" y="247"/>
              </a:cxn>
              <a:cxn ang="0">
                <a:pos x="1392" y="1037"/>
              </a:cxn>
              <a:cxn ang="0">
                <a:pos x="2006" y="656"/>
              </a:cxn>
              <a:cxn ang="0">
                <a:pos x="1599" y="908"/>
              </a:cxn>
              <a:cxn ang="0">
                <a:pos x="1533" y="1058"/>
              </a:cxn>
              <a:cxn ang="0">
                <a:pos x="2239" y="583"/>
              </a:cxn>
              <a:cxn ang="0">
                <a:pos x="1863" y="1105"/>
              </a:cxn>
              <a:cxn ang="0">
                <a:pos x="2174" y="1621"/>
              </a:cxn>
              <a:cxn ang="0">
                <a:pos x="1801" y="1537"/>
              </a:cxn>
              <a:cxn ang="0">
                <a:pos x="1325" y="1301"/>
              </a:cxn>
              <a:cxn ang="0">
                <a:pos x="1412" y="1835"/>
              </a:cxn>
              <a:cxn ang="0">
                <a:pos x="1213" y="1975"/>
              </a:cxn>
              <a:cxn ang="0">
                <a:pos x="1094" y="4011"/>
              </a:cxn>
              <a:cxn ang="0">
                <a:pos x="1689" y="3264"/>
              </a:cxn>
              <a:cxn ang="0">
                <a:pos x="2404" y="3321"/>
              </a:cxn>
              <a:cxn ang="0">
                <a:pos x="1275" y="3861"/>
              </a:cxn>
              <a:cxn ang="0">
                <a:pos x="1147" y="4865"/>
              </a:cxn>
              <a:cxn ang="0">
                <a:pos x="1045" y="3610"/>
              </a:cxn>
              <a:cxn ang="0">
                <a:pos x="739" y="3818"/>
              </a:cxn>
              <a:cxn ang="0">
                <a:pos x="856" y="4830"/>
              </a:cxn>
              <a:cxn ang="0">
                <a:pos x="638" y="3989"/>
              </a:cxn>
              <a:cxn ang="0">
                <a:pos x="96" y="3777"/>
              </a:cxn>
              <a:cxn ang="0">
                <a:pos x="189" y="3688"/>
              </a:cxn>
              <a:cxn ang="0">
                <a:pos x="523" y="3573"/>
              </a:cxn>
              <a:cxn ang="0">
                <a:pos x="519" y="3333"/>
              </a:cxn>
              <a:cxn ang="0">
                <a:pos x="545" y="3560"/>
              </a:cxn>
              <a:cxn ang="0">
                <a:pos x="712" y="3397"/>
              </a:cxn>
              <a:cxn ang="0">
                <a:pos x="625" y="2944"/>
              </a:cxn>
              <a:cxn ang="0">
                <a:pos x="593" y="2341"/>
              </a:cxn>
              <a:cxn ang="0">
                <a:pos x="156" y="2437"/>
              </a:cxn>
              <a:cxn ang="0">
                <a:pos x="108" y="2289"/>
              </a:cxn>
              <a:cxn ang="0">
                <a:pos x="451" y="2291"/>
              </a:cxn>
              <a:cxn ang="0">
                <a:pos x="109" y="2016"/>
              </a:cxn>
              <a:cxn ang="0">
                <a:pos x="211" y="1975"/>
              </a:cxn>
              <a:cxn ang="0">
                <a:pos x="284" y="1847"/>
              </a:cxn>
              <a:cxn ang="0">
                <a:pos x="542" y="2073"/>
              </a:cxn>
              <a:cxn ang="0">
                <a:pos x="255" y="1764"/>
              </a:cxn>
              <a:cxn ang="0">
                <a:pos x="407" y="1769"/>
              </a:cxn>
              <a:cxn ang="0">
                <a:pos x="540" y="1810"/>
              </a:cxn>
              <a:cxn ang="0">
                <a:pos x="566" y="1580"/>
              </a:cxn>
              <a:cxn ang="0">
                <a:pos x="650" y="1747"/>
              </a:cxn>
              <a:cxn ang="0">
                <a:pos x="827" y="2199"/>
              </a:cxn>
              <a:cxn ang="0">
                <a:pos x="830" y="1779"/>
              </a:cxn>
              <a:cxn ang="0">
                <a:pos x="924" y="1648"/>
              </a:cxn>
              <a:cxn ang="0">
                <a:pos x="915" y="2016"/>
              </a:cxn>
              <a:cxn ang="0">
                <a:pos x="1299" y="1263"/>
              </a:cxn>
              <a:cxn ang="0">
                <a:pos x="970" y="965"/>
              </a:cxn>
              <a:cxn ang="0">
                <a:pos x="311" y="656"/>
              </a:cxn>
              <a:cxn ang="0">
                <a:pos x="772" y="659"/>
              </a:cxn>
              <a:cxn ang="0">
                <a:pos x="1153" y="871"/>
              </a:cxn>
              <a:cxn ang="0">
                <a:pos x="628" y="314"/>
              </a:cxn>
              <a:cxn ang="0">
                <a:pos x="1203" y="552"/>
              </a:cxn>
              <a:cxn ang="0">
                <a:pos x="1369" y="703"/>
              </a:cxn>
              <a:cxn ang="0">
                <a:pos x="1747" y="38"/>
              </a:cxn>
            </a:cxnLst>
            <a:rect l="0" t="0" r="r" b="b"/>
            <a:pathLst>
              <a:path w="2409" h="4865">
                <a:moveTo>
                  <a:pt x="414" y="2058"/>
                </a:moveTo>
                <a:lnTo>
                  <a:pt x="482" y="2173"/>
                </a:lnTo>
                <a:lnTo>
                  <a:pt x="503" y="2207"/>
                </a:lnTo>
                <a:lnTo>
                  <a:pt x="523" y="2242"/>
                </a:lnTo>
                <a:lnTo>
                  <a:pt x="538" y="2269"/>
                </a:lnTo>
                <a:lnTo>
                  <a:pt x="547" y="2282"/>
                </a:lnTo>
                <a:lnTo>
                  <a:pt x="559" y="2292"/>
                </a:lnTo>
                <a:lnTo>
                  <a:pt x="606" y="2323"/>
                </a:lnTo>
                <a:lnTo>
                  <a:pt x="618" y="2332"/>
                </a:lnTo>
                <a:lnTo>
                  <a:pt x="637" y="2344"/>
                </a:lnTo>
                <a:lnTo>
                  <a:pt x="657" y="2360"/>
                </a:lnTo>
                <a:lnTo>
                  <a:pt x="705" y="2392"/>
                </a:lnTo>
                <a:lnTo>
                  <a:pt x="728" y="2407"/>
                </a:lnTo>
                <a:lnTo>
                  <a:pt x="749" y="2420"/>
                </a:lnTo>
                <a:lnTo>
                  <a:pt x="765" y="2429"/>
                </a:lnTo>
                <a:lnTo>
                  <a:pt x="762" y="2392"/>
                </a:lnTo>
                <a:lnTo>
                  <a:pt x="755" y="2354"/>
                </a:lnTo>
                <a:lnTo>
                  <a:pt x="744" y="2326"/>
                </a:lnTo>
                <a:lnTo>
                  <a:pt x="730" y="2298"/>
                </a:lnTo>
                <a:lnTo>
                  <a:pt x="687" y="2238"/>
                </a:lnTo>
                <a:lnTo>
                  <a:pt x="643" y="2180"/>
                </a:lnTo>
                <a:lnTo>
                  <a:pt x="597" y="2123"/>
                </a:lnTo>
                <a:lnTo>
                  <a:pt x="590" y="2112"/>
                </a:lnTo>
                <a:lnTo>
                  <a:pt x="582" y="2105"/>
                </a:lnTo>
                <a:lnTo>
                  <a:pt x="573" y="2101"/>
                </a:lnTo>
                <a:lnTo>
                  <a:pt x="560" y="2099"/>
                </a:lnTo>
                <a:lnTo>
                  <a:pt x="537" y="2095"/>
                </a:lnTo>
                <a:lnTo>
                  <a:pt x="512" y="2086"/>
                </a:lnTo>
                <a:lnTo>
                  <a:pt x="488" y="2078"/>
                </a:lnTo>
                <a:lnTo>
                  <a:pt x="414" y="2058"/>
                </a:lnTo>
                <a:close/>
                <a:moveTo>
                  <a:pt x="1172" y="1997"/>
                </a:moveTo>
                <a:lnTo>
                  <a:pt x="1051" y="2064"/>
                </a:lnTo>
                <a:lnTo>
                  <a:pt x="1011" y="2086"/>
                </a:lnTo>
                <a:lnTo>
                  <a:pt x="973" y="2108"/>
                </a:lnTo>
                <a:lnTo>
                  <a:pt x="957" y="2115"/>
                </a:lnTo>
                <a:lnTo>
                  <a:pt x="940" y="2124"/>
                </a:lnTo>
                <a:lnTo>
                  <a:pt x="926" y="2133"/>
                </a:lnTo>
                <a:lnTo>
                  <a:pt x="914" y="2145"/>
                </a:lnTo>
                <a:lnTo>
                  <a:pt x="896" y="2168"/>
                </a:lnTo>
                <a:lnTo>
                  <a:pt x="877" y="2192"/>
                </a:lnTo>
                <a:lnTo>
                  <a:pt x="856" y="2221"/>
                </a:lnTo>
                <a:lnTo>
                  <a:pt x="836" y="2252"/>
                </a:lnTo>
                <a:lnTo>
                  <a:pt x="820" y="2283"/>
                </a:lnTo>
                <a:lnTo>
                  <a:pt x="809" y="2307"/>
                </a:lnTo>
                <a:lnTo>
                  <a:pt x="802" y="2331"/>
                </a:lnTo>
                <a:lnTo>
                  <a:pt x="800" y="2336"/>
                </a:lnTo>
                <a:lnTo>
                  <a:pt x="800" y="2351"/>
                </a:lnTo>
                <a:lnTo>
                  <a:pt x="799" y="2372"/>
                </a:lnTo>
                <a:lnTo>
                  <a:pt x="796" y="2394"/>
                </a:lnTo>
                <a:lnTo>
                  <a:pt x="793" y="2444"/>
                </a:lnTo>
                <a:lnTo>
                  <a:pt x="792" y="2465"/>
                </a:lnTo>
                <a:lnTo>
                  <a:pt x="790" y="2481"/>
                </a:lnTo>
                <a:lnTo>
                  <a:pt x="780" y="2593"/>
                </a:lnTo>
                <a:lnTo>
                  <a:pt x="769" y="2704"/>
                </a:lnTo>
                <a:lnTo>
                  <a:pt x="768" y="2735"/>
                </a:lnTo>
                <a:lnTo>
                  <a:pt x="765" y="2788"/>
                </a:lnTo>
                <a:lnTo>
                  <a:pt x="761" y="2844"/>
                </a:lnTo>
                <a:lnTo>
                  <a:pt x="761" y="2898"/>
                </a:lnTo>
                <a:lnTo>
                  <a:pt x="764" y="2951"/>
                </a:lnTo>
                <a:lnTo>
                  <a:pt x="797" y="2963"/>
                </a:lnTo>
                <a:lnTo>
                  <a:pt x="831" y="2981"/>
                </a:lnTo>
                <a:lnTo>
                  <a:pt x="862" y="3004"/>
                </a:lnTo>
                <a:lnTo>
                  <a:pt x="893" y="3032"/>
                </a:lnTo>
                <a:lnTo>
                  <a:pt x="920" y="3069"/>
                </a:lnTo>
                <a:lnTo>
                  <a:pt x="943" y="3105"/>
                </a:lnTo>
                <a:lnTo>
                  <a:pt x="968" y="3143"/>
                </a:lnTo>
                <a:lnTo>
                  <a:pt x="991" y="3181"/>
                </a:lnTo>
                <a:lnTo>
                  <a:pt x="1010" y="3224"/>
                </a:lnTo>
                <a:lnTo>
                  <a:pt x="1029" y="3284"/>
                </a:lnTo>
                <a:lnTo>
                  <a:pt x="1042" y="3349"/>
                </a:lnTo>
                <a:lnTo>
                  <a:pt x="1050" y="3417"/>
                </a:lnTo>
                <a:lnTo>
                  <a:pt x="1050" y="3422"/>
                </a:lnTo>
                <a:lnTo>
                  <a:pt x="1051" y="3426"/>
                </a:lnTo>
                <a:lnTo>
                  <a:pt x="1054" y="3349"/>
                </a:lnTo>
                <a:lnTo>
                  <a:pt x="1058" y="3277"/>
                </a:lnTo>
                <a:lnTo>
                  <a:pt x="1063" y="3212"/>
                </a:lnTo>
                <a:lnTo>
                  <a:pt x="1067" y="3155"/>
                </a:lnTo>
                <a:lnTo>
                  <a:pt x="1070" y="3115"/>
                </a:lnTo>
                <a:lnTo>
                  <a:pt x="1075" y="3072"/>
                </a:lnTo>
                <a:lnTo>
                  <a:pt x="1078" y="3026"/>
                </a:lnTo>
                <a:lnTo>
                  <a:pt x="1082" y="2975"/>
                </a:lnTo>
                <a:lnTo>
                  <a:pt x="1086" y="2919"/>
                </a:lnTo>
                <a:lnTo>
                  <a:pt x="1091" y="2855"/>
                </a:lnTo>
                <a:lnTo>
                  <a:pt x="1097" y="2786"/>
                </a:lnTo>
                <a:lnTo>
                  <a:pt x="1103" y="2708"/>
                </a:lnTo>
                <a:lnTo>
                  <a:pt x="1111" y="2593"/>
                </a:lnTo>
                <a:lnTo>
                  <a:pt x="1119" y="2479"/>
                </a:lnTo>
                <a:lnTo>
                  <a:pt x="1126" y="2364"/>
                </a:lnTo>
                <a:lnTo>
                  <a:pt x="1138" y="2249"/>
                </a:lnTo>
                <a:lnTo>
                  <a:pt x="1172" y="1997"/>
                </a:lnTo>
                <a:close/>
                <a:moveTo>
                  <a:pt x="621" y="1990"/>
                </a:moveTo>
                <a:lnTo>
                  <a:pt x="619" y="1991"/>
                </a:lnTo>
                <a:lnTo>
                  <a:pt x="616" y="2012"/>
                </a:lnTo>
                <a:lnTo>
                  <a:pt x="613" y="2034"/>
                </a:lnTo>
                <a:lnTo>
                  <a:pt x="610" y="2049"/>
                </a:lnTo>
                <a:lnTo>
                  <a:pt x="606" y="2064"/>
                </a:lnTo>
                <a:lnTo>
                  <a:pt x="604" y="2078"/>
                </a:lnTo>
                <a:lnTo>
                  <a:pt x="609" y="2092"/>
                </a:lnTo>
                <a:lnTo>
                  <a:pt x="618" y="2105"/>
                </a:lnTo>
                <a:lnTo>
                  <a:pt x="626" y="2117"/>
                </a:lnTo>
                <a:lnTo>
                  <a:pt x="659" y="2167"/>
                </a:lnTo>
                <a:lnTo>
                  <a:pt x="691" y="2211"/>
                </a:lnTo>
                <a:lnTo>
                  <a:pt x="727" y="2255"/>
                </a:lnTo>
                <a:lnTo>
                  <a:pt x="731" y="2261"/>
                </a:lnTo>
                <a:lnTo>
                  <a:pt x="737" y="2270"/>
                </a:lnTo>
                <a:lnTo>
                  <a:pt x="752" y="2291"/>
                </a:lnTo>
                <a:lnTo>
                  <a:pt x="761" y="2300"/>
                </a:lnTo>
                <a:lnTo>
                  <a:pt x="768" y="2304"/>
                </a:lnTo>
                <a:lnTo>
                  <a:pt x="775" y="2304"/>
                </a:lnTo>
                <a:lnTo>
                  <a:pt x="781" y="2298"/>
                </a:lnTo>
                <a:lnTo>
                  <a:pt x="787" y="2285"/>
                </a:lnTo>
                <a:lnTo>
                  <a:pt x="796" y="2270"/>
                </a:lnTo>
                <a:lnTo>
                  <a:pt x="805" y="2257"/>
                </a:lnTo>
                <a:lnTo>
                  <a:pt x="811" y="2242"/>
                </a:lnTo>
                <a:lnTo>
                  <a:pt x="812" y="2229"/>
                </a:lnTo>
                <a:lnTo>
                  <a:pt x="806" y="2214"/>
                </a:lnTo>
                <a:lnTo>
                  <a:pt x="796" y="2201"/>
                </a:lnTo>
                <a:lnTo>
                  <a:pt x="786" y="2189"/>
                </a:lnTo>
                <a:lnTo>
                  <a:pt x="767" y="2165"/>
                </a:lnTo>
                <a:lnTo>
                  <a:pt x="749" y="2142"/>
                </a:lnTo>
                <a:lnTo>
                  <a:pt x="713" y="2101"/>
                </a:lnTo>
                <a:lnTo>
                  <a:pt x="680" y="2059"/>
                </a:lnTo>
                <a:lnTo>
                  <a:pt x="641" y="2012"/>
                </a:lnTo>
                <a:lnTo>
                  <a:pt x="640" y="2009"/>
                </a:lnTo>
                <a:lnTo>
                  <a:pt x="632" y="2002"/>
                </a:lnTo>
                <a:lnTo>
                  <a:pt x="629" y="1997"/>
                </a:lnTo>
                <a:lnTo>
                  <a:pt x="626" y="1994"/>
                </a:lnTo>
                <a:lnTo>
                  <a:pt x="624" y="1993"/>
                </a:lnTo>
                <a:lnTo>
                  <a:pt x="621" y="1990"/>
                </a:lnTo>
                <a:close/>
                <a:moveTo>
                  <a:pt x="588" y="1972"/>
                </a:moveTo>
                <a:lnTo>
                  <a:pt x="575" y="1974"/>
                </a:lnTo>
                <a:lnTo>
                  <a:pt x="569" y="1974"/>
                </a:lnTo>
                <a:lnTo>
                  <a:pt x="559" y="1975"/>
                </a:lnTo>
                <a:lnTo>
                  <a:pt x="545" y="1975"/>
                </a:lnTo>
                <a:lnTo>
                  <a:pt x="535" y="1977"/>
                </a:lnTo>
                <a:lnTo>
                  <a:pt x="526" y="1977"/>
                </a:lnTo>
                <a:lnTo>
                  <a:pt x="522" y="1975"/>
                </a:lnTo>
                <a:lnTo>
                  <a:pt x="537" y="1999"/>
                </a:lnTo>
                <a:lnTo>
                  <a:pt x="572" y="2046"/>
                </a:lnTo>
                <a:lnTo>
                  <a:pt x="578" y="2052"/>
                </a:lnTo>
                <a:lnTo>
                  <a:pt x="582" y="2050"/>
                </a:lnTo>
                <a:lnTo>
                  <a:pt x="587" y="2043"/>
                </a:lnTo>
                <a:lnTo>
                  <a:pt x="590" y="2034"/>
                </a:lnTo>
                <a:lnTo>
                  <a:pt x="591" y="2024"/>
                </a:lnTo>
                <a:lnTo>
                  <a:pt x="593" y="2015"/>
                </a:lnTo>
                <a:lnTo>
                  <a:pt x="597" y="1997"/>
                </a:lnTo>
                <a:lnTo>
                  <a:pt x="598" y="1988"/>
                </a:lnTo>
                <a:lnTo>
                  <a:pt x="598" y="1980"/>
                </a:lnTo>
                <a:lnTo>
                  <a:pt x="596" y="1975"/>
                </a:lnTo>
                <a:lnTo>
                  <a:pt x="588" y="1972"/>
                </a:lnTo>
                <a:close/>
                <a:moveTo>
                  <a:pt x="1862" y="0"/>
                </a:moveTo>
                <a:lnTo>
                  <a:pt x="1866" y="5"/>
                </a:lnTo>
                <a:lnTo>
                  <a:pt x="1869" y="19"/>
                </a:lnTo>
                <a:lnTo>
                  <a:pt x="1871" y="39"/>
                </a:lnTo>
                <a:lnTo>
                  <a:pt x="1872" y="66"/>
                </a:lnTo>
                <a:lnTo>
                  <a:pt x="1874" y="97"/>
                </a:lnTo>
                <a:lnTo>
                  <a:pt x="1874" y="129"/>
                </a:lnTo>
                <a:lnTo>
                  <a:pt x="1871" y="194"/>
                </a:lnTo>
                <a:lnTo>
                  <a:pt x="1869" y="222"/>
                </a:lnTo>
                <a:lnTo>
                  <a:pt x="1866" y="247"/>
                </a:lnTo>
                <a:lnTo>
                  <a:pt x="1863" y="265"/>
                </a:lnTo>
                <a:lnTo>
                  <a:pt x="1850" y="311"/>
                </a:lnTo>
                <a:lnTo>
                  <a:pt x="1831" y="353"/>
                </a:lnTo>
                <a:lnTo>
                  <a:pt x="1806" y="393"/>
                </a:lnTo>
                <a:lnTo>
                  <a:pt x="1779" y="432"/>
                </a:lnTo>
                <a:lnTo>
                  <a:pt x="1720" y="505"/>
                </a:lnTo>
                <a:lnTo>
                  <a:pt x="1667" y="570"/>
                </a:lnTo>
                <a:lnTo>
                  <a:pt x="1555" y="697"/>
                </a:lnTo>
                <a:lnTo>
                  <a:pt x="1504" y="763"/>
                </a:lnTo>
                <a:lnTo>
                  <a:pt x="1492" y="779"/>
                </a:lnTo>
                <a:lnTo>
                  <a:pt x="1478" y="802"/>
                </a:lnTo>
                <a:lnTo>
                  <a:pt x="1461" y="825"/>
                </a:lnTo>
                <a:lnTo>
                  <a:pt x="1445" y="852"/>
                </a:lnTo>
                <a:lnTo>
                  <a:pt x="1409" y="905"/>
                </a:lnTo>
                <a:lnTo>
                  <a:pt x="1393" y="927"/>
                </a:lnTo>
                <a:lnTo>
                  <a:pt x="1380" y="945"/>
                </a:lnTo>
                <a:lnTo>
                  <a:pt x="1368" y="958"/>
                </a:lnTo>
                <a:lnTo>
                  <a:pt x="1364" y="1080"/>
                </a:lnTo>
                <a:lnTo>
                  <a:pt x="1378" y="1058"/>
                </a:lnTo>
                <a:lnTo>
                  <a:pt x="1392" y="1037"/>
                </a:lnTo>
                <a:lnTo>
                  <a:pt x="1403" y="1020"/>
                </a:lnTo>
                <a:lnTo>
                  <a:pt x="1436" y="955"/>
                </a:lnTo>
                <a:lnTo>
                  <a:pt x="1461" y="912"/>
                </a:lnTo>
                <a:lnTo>
                  <a:pt x="1486" y="871"/>
                </a:lnTo>
                <a:lnTo>
                  <a:pt x="1512" y="827"/>
                </a:lnTo>
                <a:lnTo>
                  <a:pt x="1540" y="784"/>
                </a:lnTo>
                <a:lnTo>
                  <a:pt x="1570" y="743"/>
                </a:lnTo>
                <a:lnTo>
                  <a:pt x="1602" y="706"/>
                </a:lnTo>
                <a:lnTo>
                  <a:pt x="1638" y="673"/>
                </a:lnTo>
                <a:lnTo>
                  <a:pt x="1676" y="647"/>
                </a:lnTo>
                <a:lnTo>
                  <a:pt x="1716" y="628"/>
                </a:lnTo>
                <a:lnTo>
                  <a:pt x="1757" y="614"/>
                </a:lnTo>
                <a:lnTo>
                  <a:pt x="1797" y="607"/>
                </a:lnTo>
                <a:lnTo>
                  <a:pt x="1838" y="605"/>
                </a:lnTo>
                <a:lnTo>
                  <a:pt x="1890" y="614"/>
                </a:lnTo>
                <a:lnTo>
                  <a:pt x="1940" y="632"/>
                </a:lnTo>
                <a:lnTo>
                  <a:pt x="1953" y="636"/>
                </a:lnTo>
                <a:lnTo>
                  <a:pt x="1969" y="642"/>
                </a:lnTo>
                <a:lnTo>
                  <a:pt x="1989" y="650"/>
                </a:lnTo>
                <a:lnTo>
                  <a:pt x="2006" y="656"/>
                </a:lnTo>
                <a:lnTo>
                  <a:pt x="2021" y="662"/>
                </a:lnTo>
                <a:lnTo>
                  <a:pt x="2033" y="664"/>
                </a:lnTo>
                <a:lnTo>
                  <a:pt x="2037" y="667"/>
                </a:lnTo>
                <a:lnTo>
                  <a:pt x="2034" y="669"/>
                </a:lnTo>
                <a:lnTo>
                  <a:pt x="2027" y="672"/>
                </a:lnTo>
                <a:lnTo>
                  <a:pt x="2017" y="676"/>
                </a:lnTo>
                <a:lnTo>
                  <a:pt x="1990" y="688"/>
                </a:lnTo>
                <a:lnTo>
                  <a:pt x="1978" y="694"/>
                </a:lnTo>
                <a:lnTo>
                  <a:pt x="1968" y="698"/>
                </a:lnTo>
                <a:lnTo>
                  <a:pt x="1950" y="710"/>
                </a:lnTo>
                <a:lnTo>
                  <a:pt x="1931" y="722"/>
                </a:lnTo>
                <a:lnTo>
                  <a:pt x="1906" y="735"/>
                </a:lnTo>
                <a:lnTo>
                  <a:pt x="1876" y="753"/>
                </a:lnTo>
                <a:lnTo>
                  <a:pt x="1843" y="771"/>
                </a:lnTo>
                <a:lnTo>
                  <a:pt x="1806" y="791"/>
                </a:lnTo>
                <a:lnTo>
                  <a:pt x="1766" y="813"/>
                </a:lnTo>
                <a:lnTo>
                  <a:pt x="1725" y="836"/>
                </a:lnTo>
                <a:lnTo>
                  <a:pt x="1683" y="859"/>
                </a:lnTo>
                <a:lnTo>
                  <a:pt x="1641" y="884"/>
                </a:lnTo>
                <a:lnTo>
                  <a:pt x="1599" y="908"/>
                </a:lnTo>
                <a:lnTo>
                  <a:pt x="1560" y="933"/>
                </a:lnTo>
                <a:lnTo>
                  <a:pt x="1521" y="956"/>
                </a:lnTo>
                <a:lnTo>
                  <a:pt x="1487" y="979"/>
                </a:lnTo>
                <a:lnTo>
                  <a:pt x="1456" y="999"/>
                </a:lnTo>
                <a:lnTo>
                  <a:pt x="1431" y="1020"/>
                </a:lnTo>
                <a:lnTo>
                  <a:pt x="1411" y="1037"/>
                </a:lnTo>
                <a:lnTo>
                  <a:pt x="1397" y="1054"/>
                </a:lnTo>
                <a:lnTo>
                  <a:pt x="1387" y="1067"/>
                </a:lnTo>
                <a:lnTo>
                  <a:pt x="1378" y="1083"/>
                </a:lnTo>
                <a:lnTo>
                  <a:pt x="1368" y="1102"/>
                </a:lnTo>
                <a:lnTo>
                  <a:pt x="1359" y="1120"/>
                </a:lnTo>
                <a:lnTo>
                  <a:pt x="1359" y="1124"/>
                </a:lnTo>
                <a:lnTo>
                  <a:pt x="1361" y="1127"/>
                </a:lnTo>
                <a:lnTo>
                  <a:pt x="1362" y="1129"/>
                </a:lnTo>
                <a:lnTo>
                  <a:pt x="1364" y="1132"/>
                </a:lnTo>
                <a:lnTo>
                  <a:pt x="1368" y="1124"/>
                </a:lnTo>
                <a:lnTo>
                  <a:pt x="1414" y="1114"/>
                </a:lnTo>
                <a:lnTo>
                  <a:pt x="1456" y="1099"/>
                </a:lnTo>
                <a:lnTo>
                  <a:pt x="1496" y="1080"/>
                </a:lnTo>
                <a:lnTo>
                  <a:pt x="1533" y="1058"/>
                </a:lnTo>
                <a:lnTo>
                  <a:pt x="1567" y="1035"/>
                </a:lnTo>
                <a:lnTo>
                  <a:pt x="1635" y="984"/>
                </a:lnTo>
                <a:lnTo>
                  <a:pt x="1670" y="959"/>
                </a:lnTo>
                <a:lnTo>
                  <a:pt x="1705" y="937"/>
                </a:lnTo>
                <a:lnTo>
                  <a:pt x="1747" y="909"/>
                </a:lnTo>
                <a:lnTo>
                  <a:pt x="1787" y="878"/>
                </a:lnTo>
                <a:lnTo>
                  <a:pt x="1823" y="844"/>
                </a:lnTo>
                <a:lnTo>
                  <a:pt x="1860" y="812"/>
                </a:lnTo>
                <a:lnTo>
                  <a:pt x="1900" y="782"/>
                </a:lnTo>
                <a:lnTo>
                  <a:pt x="1959" y="747"/>
                </a:lnTo>
                <a:lnTo>
                  <a:pt x="2021" y="715"/>
                </a:lnTo>
                <a:lnTo>
                  <a:pt x="2151" y="653"/>
                </a:lnTo>
                <a:lnTo>
                  <a:pt x="2157" y="650"/>
                </a:lnTo>
                <a:lnTo>
                  <a:pt x="2165" y="642"/>
                </a:lnTo>
                <a:lnTo>
                  <a:pt x="2192" y="622"/>
                </a:lnTo>
                <a:lnTo>
                  <a:pt x="2205" y="610"/>
                </a:lnTo>
                <a:lnTo>
                  <a:pt x="2218" y="600"/>
                </a:lnTo>
                <a:lnTo>
                  <a:pt x="2229" y="591"/>
                </a:lnTo>
                <a:lnTo>
                  <a:pt x="2236" y="585"/>
                </a:lnTo>
                <a:lnTo>
                  <a:pt x="2239" y="583"/>
                </a:lnTo>
                <a:lnTo>
                  <a:pt x="2239" y="588"/>
                </a:lnTo>
                <a:lnTo>
                  <a:pt x="2236" y="595"/>
                </a:lnTo>
                <a:lnTo>
                  <a:pt x="2232" y="603"/>
                </a:lnTo>
                <a:lnTo>
                  <a:pt x="2229" y="607"/>
                </a:lnTo>
                <a:lnTo>
                  <a:pt x="2221" y="629"/>
                </a:lnTo>
                <a:lnTo>
                  <a:pt x="2218" y="653"/>
                </a:lnTo>
                <a:lnTo>
                  <a:pt x="2220" y="676"/>
                </a:lnTo>
                <a:lnTo>
                  <a:pt x="2221" y="701"/>
                </a:lnTo>
                <a:lnTo>
                  <a:pt x="2221" y="725"/>
                </a:lnTo>
                <a:lnTo>
                  <a:pt x="2216" y="774"/>
                </a:lnTo>
                <a:lnTo>
                  <a:pt x="2205" y="819"/>
                </a:lnTo>
                <a:lnTo>
                  <a:pt x="2189" y="865"/>
                </a:lnTo>
                <a:lnTo>
                  <a:pt x="2167" y="908"/>
                </a:lnTo>
                <a:lnTo>
                  <a:pt x="2139" y="948"/>
                </a:lnTo>
                <a:lnTo>
                  <a:pt x="2105" y="983"/>
                </a:lnTo>
                <a:lnTo>
                  <a:pt x="2067" y="1017"/>
                </a:lnTo>
                <a:lnTo>
                  <a:pt x="2022" y="1045"/>
                </a:lnTo>
                <a:lnTo>
                  <a:pt x="1974" y="1070"/>
                </a:lnTo>
                <a:lnTo>
                  <a:pt x="1921" y="1091"/>
                </a:lnTo>
                <a:lnTo>
                  <a:pt x="1863" y="1105"/>
                </a:lnTo>
                <a:lnTo>
                  <a:pt x="1803" y="1116"/>
                </a:lnTo>
                <a:lnTo>
                  <a:pt x="1739" y="1123"/>
                </a:lnTo>
                <a:lnTo>
                  <a:pt x="1677" y="1127"/>
                </a:lnTo>
                <a:lnTo>
                  <a:pt x="1617" y="1132"/>
                </a:lnTo>
                <a:lnTo>
                  <a:pt x="1679" y="1136"/>
                </a:lnTo>
                <a:lnTo>
                  <a:pt x="1732" y="1144"/>
                </a:lnTo>
                <a:lnTo>
                  <a:pt x="1784" y="1154"/>
                </a:lnTo>
                <a:lnTo>
                  <a:pt x="1834" y="1167"/>
                </a:lnTo>
                <a:lnTo>
                  <a:pt x="1881" y="1185"/>
                </a:lnTo>
                <a:lnTo>
                  <a:pt x="1924" y="1207"/>
                </a:lnTo>
                <a:lnTo>
                  <a:pt x="1971" y="1239"/>
                </a:lnTo>
                <a:lnTo>
                  <a:pt x="2014" y="1276"/>
                </a:lnTo>
                <a:lnTo>
                  <a:pt x="2049" y="1316"/>
                </a:lnTo>
                <a:lnTo>
                  <a:pt x="2080" y="1359"/>
                </a:lnTo>
                <a:lnTo>
                  <a:pt x="2105" y="1402"/>
                </a:lnTo>
                <a:lnTo>
                  <a:pt x="2127" y="1447"/>
                </a:lnTo>
                <a:lnTo>
                  <a:pt x="2143" y="1492"/>
                </a:lnTo>
                <a:lnTo>
                  <a:pt x="2158" y="1537"/>
                </a:lnTo>
                <a:lnTo>
                  <a:pt x="2167" y="1580"/>
                </a:lnTo>
                <a:lnTo>
                  <a:pt x="2174" y="1621"/>
                </a:lnTo>
                <a:lnTo>
                  <a:pt x="2179" y="1660"/>
                </a:lnTo>
                <a:lnTo>
                  <a:pt x="2182" y="1695"/>
                </a:lnTo>
                <a:lnTo>
                  <a:pt x="2182" y="1753"/>
                </a:lnTo>
                <a:lnTo>
                  <a:pt x="2179" y="1775"/>
                </a:lnTo>
                <a:lnTo>
                  <a:pt x="2177" y="1789"/>
                </a:lnTo>
                <a:lnTo>
                  <a:pt x="2174" y="1797"/>
                </a:lnTo>
                <a:lnTo>
                  <a:pt x="2171" y="1797"/>
                </a:lnTo>
                <a:lnTo>
                  <a:pt x="2152" y="1767"/>
                </a:lnTo>
                <a:lnTo>
                  <a:pt x="2132" y="1739"/>
                </a:lnTo>
                <a:lnTo>
                  <a:pt x="2108" y="1713"/>
                </a:lnTo>
                <a:lnTo>
                  <a:pt x="2081" y="1686"/>
                </a:lnTo>
                <a:lnTo>
                  <a:pt x="2049" y="1664"/>
                </a:lnTo>
                <a:lnTo>
                  <a:pt x="2019" y="1648"/>
                </a:lnTo>
                <a:lnTo>
                  <a:pt x="1994" y="1633"/>
                </a:lnTo>
                <a:lnTo>
                  <a:pt x="1969" y="1621"/>
                </a:lnTo>
                <a:lnTo>
                  <a:pt x="1946" y="1611"/>
                </a:lnTo>
                <a:lnTo>
                  <a:pt x="1879" y="1580"/>
                </a:lnTo>
                <a:lnTo>
                  <a:pt x="1854" y="1568"/>
                </a:lnTo>
                <a:lnTo>
                  <a:pt x="1829" y="1555"/>
                </a:lnTo>
                <a:lnTo>
                  <a:pt x="1801" y="1537"/>
                </a:lnTo>
                <a:lnTo>
                  <a:pt x="1735" y="1493"/>
                </a:lnTo>
                <a:lnTo>
                  <a:pt x="1697" y="1464"/>
                </a:lnTo>
                <a:lnTo>
                  <a:pt x="1652" y="1428"/>
                </a:lnTo>
                <a:lnTo>
                  <a:pt x="1627" y="1405"/>
                </a:lnTo>
                <a:lnTo>
                  <a:pt x="1601" y="1374"/>
                </a:lnTo>
                <a:lnTo>
                  <a:pt x="1517" y="1267"/>
                </a:lnTo>
                <a:lnTo>
                  <a:pt x="1489" y="1237"/>
                </a:lnTo>
                <a:lnTo>
                  <a:pt x="1459" y="1211"/>
                </a:lnTo>
                <a:lnTo>
                  <a:pt x="1431" y="1195"/>
                </a:lnTo>
                <a:lnTo>
                  <a:pt x="1396" y="1181"/>
                </a:lnTo>
                <a:lnTo>
                  <a:pt x="1361" y="1170"/>
                </a:lnTo>
                <a:lnTo>
                  <a:pt x="1356" y="1170"/>
                </a:lnTo>
                <a:lnTo>
                  <a:pt x="1350" y="1182"/>
                </a:lnTo>
                <a:lnTo>
                  <a:pt x="1349" y="1192"/>
                </a:lnTo>
                <a:lnTo>
                  <a:pt x="1346" y="1203"/>
                </a:lnTo>
                <a:lnTo>
                  <a:pt x="1344" y="1207"/>
                </a:lnTo>
                <a:lnTo>
                  <a:pt x="1343" y="1219"/>
                </a:lnTo>
                <a:lnTo>
                  <a:pt x="1338" y="1237"/>
                </a:lnTo>
                <a:lnTo>
                  <a:pt x="1334" y="1257"/>
                </a:lnTo>
                <a:lnTo>
                  <a:pt x="1325" y="1301"/>
                </a:lnTo>
                <a:lnTo>
                  <a:pt x="1322" y="1321"/>
                </a:lnTo>
                <a:lnTo>
                  <a:pt x="1305" y="1421"/>
                </a:lnTo>
                <a:lnTo>
                  <a:pt x="1285" y="1523"/>
                </a:lnTo>
                <a:lnTo>
                  <a:pt x="1266" y="1623"/>
                </a:lnTo>
                <a:lnTo>
                  <a:pt x="1241" y="1781"/>
                </a:lnTo>
                <a:lnTo>
                  <a:pt x="1218" y="1941"/>
                </a:lnTo>
                <a:lnTo>
                  <a:pt x="1237" y="1927"/>
                </a:lnTo>
                <a:lnTo>
                  <a:pt x="1254" y="1912"/>
                </a:lnTo>
                <a:lnTo>
                  <a:pt x="1265" y="1900"/>
                </a:lnTo>
                <a:lnTo>
                  <a:pt x="1271" y="1885"/>
                </a:lnTo>
                <a:lnTo>
                  <a:pt x="1275" y="1871"/>
                </a:lnTo>
                <a:lnTo>
                  <a:pt x="1281" y="1856"/>
                </a:lnTo>
                <a:lnTo>
                  <a:pt x="1293" y="1838"/>
                </a:lnTo>
                <a:lnTo>
                  <a:pt x="1309" y="1825"/>
                </a:lnTo>
                <a:lnTo>
                  <a:pt x="1328" y="1816"/>
                </a:lnTo>
                <a:lnTo>
                  <a:pt x="1349" y="1813"/>
                </a:lnTo>
                <a:lnTo>
                  <a:pt x="1369" y="1816"/>
                </a:lnTo>
                <a:lnTo>
                  <a:pt x="1390" y="1823"/>
                </a:lnTo>
                <a:lnTo>
                  <a:pt x="1394" y="1826"/>
                </a:lnTo>
                <a:lnTo>
                  <a:pt x="1412" y="1835"/>
                </a:lnTo>
                <a:lnTo>
                  <a:pt x="1417" y="1838"/>
                </a:lnTo>
                <a:lnTo>
                  <a:pt x="1421" y="1845"/>
                </a:lnTo>
                <a:lnTo>
                  <a:pt x="1424" y="1853"/>
                </a:lnTo>
                <a:lnTo>
                  <a:pt x="1425" y="1859"/>
                </a:lnTo>
                <a:lnTo>
                  <a:pt x="1425" y="1869"/>
                </a:lnTo>
                <a:lnTo>
                  <a:pt x="1427" y="1879"/>
                </a:lnTo>
                <a:lnTo>
                  <a:pt x="1427" y="1890"/>
                </a:lnTo>
                <a:lnTo>
                  <a:pt x="1420" y="1910"/>
                </a:lnTo>
                <a:lnTo>
                  <a:pt x="1408" y="1927"/>
                </a:lnTo>
                <a:lnTo>
                  <a:pt x="1392" y="1940"/>
                </a:lnTo>
                <a:lnTo>
                  <a:pt x="1372" y="1949"/>
                </a:lnTo>
                <a:lnTo>
                  <a:pt x="1350" y="1953"/>
                </a:lnTo>
                <a:lnTo>
                  <a:pt x="1328" y="1955"/>
                </a:lnTo>
                <a:lnTo>
                  <a:pt x="1313" y="1953"/>
                </a:lnTo>
                <a:lnTo>
                  <a:pt x="1299" y="1950"/>
                </a:lnTo>
                <a:lnTo>
                  <a:pt x="1282" y="1947"/>
                </a:lnTo>
                <a:lnTo>
                  <a:pt x="1268" y="1949"/>
                </a:lnTo>
                <a:lnTo>
                  <a:pt x="1250" y="1955"/>
                </a:lnTo>
                <a:lnTo>
                  <a:pt x="1231" y="1965"/>
                </a:lnTo>
                <a:lnTo>
                  <a:pt x="1213" y="1975"/>
                </a:lnTo>
                <a:lnTo>
                  <a:pt x="1210" y="1993"/>
                </a:lnTo>
                <a:lnTo>
                  <a:pt x="1206" y="2012"/>
                </a:lnTo>
                <a:lnTo>
                  <a:pt x="1179" y="2224"/>
                </a:lnTo>
                <a:lnTo>
                  <a:pt x="1157" y="2437"/>
                </a:lnTo>
                <a:lnTo>
                  <a:pt x="1148" y="2549"/>
                </a:lnTo>
                <a:lnTo>
                  <a:pt x="1141" y="2658"/>
                </a:lnTo>
                <a:lnTo>
                  <a:pt x="1137" y="2767"/>
                </a:lnTo>
                <a:lnTo>
                  <a:pt x="1131" y="2879"/>
                </a:lnTo>
                <a:lnTo>
                  <a:pt x="1122" y="2997"/>
                </a:lnTo>
                <a:lnTo>
                  <a:pt x="1104" y="3239"/>
                </a:lnTo>
                <a:lnTo>
                  <a:pt x="1098" y="3357"/>
                </a:lnTo>
                <a:lnTo>
                  <a:pt x="1097" y="3435"/>
                </a:lnTo>
                <a:lnTo>
                  <a:pt x="1094" y="3517"/>
                </a:lnTo>
                <a:lnTo>
                  <a:pt x="1089" y="3603"/>
                </a:lnTo>
                <a:lnTo>
                  <a:pt x="1088" y="3687"/>
                </a:lnTo>
                <a:lnTo>
                  <a:pt x="1086" y="3770"/>
                </a:lnTo>
                <a:lnTo>
                  <a:pt x="1086" y="3848"/>
                </a:lnTo>
                <a:lnTo>
                  <a:pt x="1088" y="3895"/>
                </a:lnTo>
                <a:lnTo>
                  <a:pt x="1091" y="3951"/>
                </a:lnTo>
                <a:lnTo>
                  <a:pt x="1094" y="4011"/>
                </a:lnTo>
                <a:lnTo>
                  <a:pt x="1098" y="4072"/>
                </a:lnTo>
                <a:lnTo>
                  <a:pt x="1116" y="4038"/>
                </a:lnTo>
                <a:lnTo>
                  <a:pt x="1132" y="4008"/>
                </a:lnTo>
                <a:lnTo>
                  <a:pt x="1148" y="3982"/>
                </a:lnTo>
                <a:lnTo>
                  <a:pt x="1170" y="3948"/>
                </a:lnTo>
                <a:lnTo>
                  <a:pt x="1193" y="3920"/>
                </a:lnTo>
                <a:lnTo>
                  <a:pt x="1215" y="3893"/>
                </a:lnTo>
                <a:lnTo>
                  <a:pt x="1234" y="3867"/>
                </a:lnTo>
                <a:lnTo>
                  <a:pt x="1250" y="3837"/>
                </a:lnTo>
                <a:lnTo>
                  <a:pt x="1278" y="3783"/>
                </a:lnTo>
                <a:lnTo>
                  <a:pt x="1310" y="3731"/>
                </a:lnTo>
                <a:lnTo>
                  <a:pt x="1344" y="3680"/>
                </a:lnTo>
                <a:lnTo>
                  <a:pt x="1381" y="3627"/>
                </a:lnTo>
                <a:lnTo>
                  <a:pt x="1418" y="3572"/>
                </a:lnTo>
                <a:lnTo>
                  <a:pt x="1456" y="3516"/>
                </a:lnTo>
                <a:lnTo>
                  <a:pt x="1496" y="3460"/>
                </a:lnTo>
                <a:lnTo>
                  <a:pt x="1539" y="3407"/>
                </a:lnTo>
                <a:lnTo>
                  <a:pt x="1583" y="3357"/>
                </a:lnTo>
                <a:lnTo>
                  <a:pt x="1629" y="3311"/>
                </a:lnTo>
                <a:lnTo>
                  <a:pt x="1689" y="3264"/>
                </a:lnTo>
                <a:lnTo>
                  <a:pt x="1751" y="3224"/>
                </a:lnTo>
                <a:lnTo>
                  <a:pt x="1815" y="3192"/>
                </a:lnTo>
                <a:lnTo>
                  <a:pt x="1881" y="3169"/>
                </a:lnTo>
                <a:lnTo>
                  <a:pt x="1946" y="3155"/>
                </a:lnTo>
                <a:lnTo>
                  <a:pt x="2011" y="3149"/>
                </a:lnTo>
                <a:lnTo>
                  <a:pt x="2075" y="3152"/>
                </a:lnTo>
                <a:lnTo>
                  <a:pt x="2140" y="3164"/>
                </a:lnTo>
                <a:lnTo>
                  <a:pt x="2202" y="3183"/>
                </a:lnTo>
                <a:lnTo>
                  <a:pt x="2263" y="3211"/>
                </a:lnTo>
                <a:lnTo>
                  <a:pt x="2277" y="3220"/>
                </a:lnTo>
                <a:lnTo>
                  <a:pt x="2295" y="3231"/>
                </a:lnTo>
                <a:lnTo>
                  <a:pt x="2314" y="3245"/>
                </a:lnTo>
                <a:lnTo>
                  <a:pt x="2333" y="3259"/>
                </a:lnTo>
                <a:lnTo>
                  <a:pt x="2353" y="3276"/>
                </a:lnTo>
                <a:lnTo>
                  <a:pt x="2370" y="3289"/>
                </a:lnTo>
                <a:lnTo>
                  <a:pt x="2385" y="3302"/>
                </a:lnTo>
                <a:lnTo>
                  <a:pt x="2398" y="3312"/>
                </a:lnTo>
                <a:lnTo>
                  <a:pt x="2406" y="3318"/>
                </a:lnTo>
                <a:lnTo>
                  <a:pt x="2409" y="3321"/>
                </a:lnTo>
                <a:lnTo>
                  <a:pt x="2404" y="3321"/>
                </a:lnTo>
                <a:lnTo>
                  <a:pt x="2394" y="3323"/>
                </a:lnTo>
                <a:lnTo>
                  <a:pt x="2378" y="3326"/>
                </a:lnTo>
                <a:lnTo>
                  <a:pt x="2359" y="3327"/>
                </a:lnTo>
                <a:lnTo>
                  <a:pt x="2338" y="3330"/>
                </a:lnTo>
                <a:lnTo>
                  <a:pt x="2300" y="3336"/>
                </a:lnTo>
                <a:lnTo>
                  <a:pt x="2286" y="3338"/>
                </a:lnTo>
                <a:lnTo>
                  <a:pt x="2277" y="3339"/>
                </a:lnTo>
                <a:lnTo>
                  <a:pt x="2186" y="3360"/>
                </a:lnTo>
                <a:lnTo>
                  <a:pt x="2098" y="3380"/>
                </a:lnTo>
                <a:lnTo>
                  <a:pt x="2009" y="3404"/>
                </a:lnTo>
                <a:lnTo>
                  <a:pt x="1922" y="3433"/>
                </a:lnTo>
                <a:lnTo>
                  <a:pt x="1835" y="3469"/>
                </a:lnTo>
                <a:lnTo>
                  <a:pt x="1754" y="3504"/>
                </a:lnTo>
                <a:lnTo>
                  <a:pt x="1679" y="3542"/>
                </a:lnTo>
                <a:lnTo>
                  <a:pt x="1604" y="3582"/>
                </a:lnTo>
                <a:lnTo>
                  <a:pt x="1532" y="3627"/>
                </a:lnTo>
                <a:lnTo>
                  <a:pt x="1462" y="3677"/>
                </a:lnTo>
                <a:lnTo>
                  <a:pt x="1399" y="3733"/>
                </a:lnTo>
                <a:lnTo>
                  <a:pt x="1337" y="3793"/>
                </a:lnTo>
                <a:lnTo>
                  <a:pt x="1275" y="3861"/>
                </a:lnTo>
                <a:lnTo>
                  <a:pt x="1213" y="3935"/>
                </a:lnTo>
                <a:lnTo>
                  <a:pt x="1200" y="3951"/>
                </a:lnTo>
                <a:lnTo>
                  <a:pt x="1184" y="3972"/>
                </a:lnTo>
                <a:lnTo>
                  <a:pt x="1167" y="3995"/>
                </a:lnTo>
                <a:lnTo>
                  <a:pt x="1153" y="4022"/>
                </a:lnTo>
                <a:lnTo>
                  <a:pt x="1134" y="4061"/>
                </a:lnTo>
                <a:lnTo>
                  <a:pt x="1117" y="4103"/>
                </a:lnTo>
                <a:lnTo>
                  <a:pt x="1109" y="4240"/>
                </a:lnTo>
                <a:lnTo>
                  <a:pt x="1109" y="4246"/>
                </a:lnTo>
                <a:lnTo>
                  <a:pt x="1110" y="4250"/>
                </a:lnTo>
                <a:lnTo>
                  <a:pt x="1110" y="4255"/>
                </a:lnTo>
                <a:lnTo>
                  <a:pt x="1111" y="4293"/>
                </a:lnTo>
                <a:lnTo>
                  <a:pt x="1114" y="4342"/>
                </a:lnTo>
                <a:lnTo>
                  <a:pt x="1117" y="4395"/>
                </a:lnTo>
                <a:lnTo>
                  <a:pt x="1122" y="4452"/>
                </a:lnTo>
                <a:lnTo>
                  <a:pt x="1125" y="4511"/>
                </a:lnTo>
                <a:lnTo>
                  <a:pt x="1128" y="4569"/>
                </a:lnTo>
                <a:lnTo>
                  <a:pt x="1132" y="4625"/>
                </a:lnTo>
                <a:lnTo>
                  <a:pt x="1139" y="4746"/>
                </a:lnTo>
                <a:lnTo>
                  <a:pt x="1147" y="4865"/>
                </a:lnTo>
                <a:lnTo>
                  <a:pt x="1106" y="4865"/>
                </a:lnTo>
                <a:lnTo>
                  <a:pt x="1106" y="4855"/>
                </a:lnTo>
                <a:lnTo>
                  <a:pt x="1100" y="4777"/>
                </a:lnTo>
                <a:lnTo>
                  <a:pt x="1091" y="4626"/>
                </a:lnTo>
                <a:lnTo>
                  <a:pt x="1086" y="4548"/>
                </a:lnTo>
                <a:lnTo>
                  <a:pt x="1079" y="4465"/>
                </a:lnTo>
                <a:lnTo>
                  <a:pt x="1072" y="4377"/>
                </a:lnTo>
                <a:lnTo>
                  <a:pt x="1066" y="4287"/>
                </a:lnTo>
                <a:lnTo>
                  <a:pt x="1060" y="4199"/>
                </a:lnTo>
                <a:lnTo>
                  <a:pt x="1055" y="4116"/>
                </a:lnTo>
                <a:lnTo>
                  <a:pt x="1054" y="4070"/>
                </a:lnTo>
                <a:lnTo>
                  <a:pt x="1052" y="4032"/>
                </a:lnTo>
                <a:lnTo>
                  <a:pt x="1051" y="3998"/>
                </a:lnTo>
                <a:lnTo>
                  <a:pt x="1048" y="3939"/>
                </a:lnTo>
                <a:lnTo>
                  <a:pt x="1047" y="3908"/>
                </a:lnTo>
                <a:lnTo>
                  <a:pt x="1045" y="3876"/>
                </a:lnTo>
                <a:lnTo>
                  <a:pt x="1044" y="3836"/>
                </a:lnTo>
                <a:lnTo>
                  <a:pt x="1044" y="3737"/>
                </a:lnTo>
                <a:lnTo>
                  <a:pt x="1045" y="3677"/>
                </a:lnTo>
                <a:lnTo>
                  <a:pt x="1045" y="3610"/>
                </a:lnTo>
                <a:lnTo>
                  <a:pt x="1047" y="3540"/>
                </a:lnTo>
                <a:lnTo>
                  <a:pt x="1050" y="3467"/>
                </a:lnTo>
                <a:lnTo>
                  <a:pt x="1039" y="3444"/>
                </a:lnTo>
                <a:lnTo>
                  <a:pt x="1026" y="3425"/>
                </a:lnTo>
                <a:lnTo>
                  <a:pt x="1011" y="3404"/>
                </a:lnTo>
                <a:lnTo>
                  <a:pt x="995" y="3388"/>
                </a:lnTo>
                <a:lnTo>
                  <a:pt x="973" y="3371"/>
                </a:lnTo>
                <a:lnTo>
                  <a:pt x="946" y="3357"/>
                </a:lnTo>
                <a:lnTo>
                  <a:pt x="918" y="3343"/>
                </a:lnTo>
                <a:lnTo>
                  <a:pt x="889" y="3330"/>
                </a:lnTo>
                <a:lnTo>
                  <a:pt x="861" y="3318"/>
                </a:lnTo>
                <a:lnTo>
                  <a:pt x="834" y="3305"/>
                </a:lnTo>
                <a:lnTo>
                  <a:pt x="814" y="3292"/>
                </a:lnTo>
                <a:lnTo>
                  <a:pt x="789" y="3271"/>
                </a:lnTo>
                <a:lnTo>
                  <a:pt x="767" y="3252"/>
                </a:lnTo>
                <a:lnTo>
                  <a:pt x="746" y="3236"/>
                </a:lnTo>
                <a:lnTo>
                  <a:pt x="744" y="3364"/>
                </a:lnTo>
                <a:lnTo>
                  <a:pt x="743" y="3491"/>
                </a:lnTo>
                <a:lnTo>
                  <a:pt x="739" y="3768"/>
                </a:lnTo>
                <a:lnTo>
                  <a:pt x="739" y="3818"/>
                </a:lnTo>
                <a:lnTo>
                  <a:pt x="740" y="3851"/>
                </a:lnTo>
                <a:lnTo>
                  <a:pt x="740" y="3918"/>
                </a:lnTo>
                <a:lnTo>
                  <a:pt x="741" y="3951"/>
                </a:lnTo>
                <a:lnTo>
                  <a:pt x="741" y="4007"/>
                </a:lnTo>
                <a:lnTo>
                  <a:pt x="743" y="4029"/>
                </a:lnTo>
                <a:lnTo>
                  <a:pt x="743" y="4051"/>
                </a:lnTo>
                <a:lnTo>
                  <a:pt x="746" y="4061"/>
                </a:lnTo>
                <a:lnTo>
                  <a:pt x="747" y="4079"/>
                </a:lnTo>
                <a:lnTo>
                  <a:pt x="752" y="4100"/>
                </a:lnTo>
                <a:lnTo>
                  <a:pt x="756" y="4123"/>
                </a:lnTo>
                <a:lnTo>
                  <a:pt x="765" y="4174"/>
                </a:lnTo>
                <a:lnTo>
                  <a:pt x="781" y="4249"/>
                </a:lnTo>
                <a:lnTo>
                  <a:pt x="814" y="4402"/>
                </a:lnTo>
                <a:lnTo>
                  <a:pt x="828" y="4476"/>
                </a:lnTo>
                <a:lnTo>
                  <a:pt x="842" y="4544"/>
                </a:lnTo>
                <a:lnTo>
                  <a:pt x="862" y="4645"/>
                </a:lnTo>
                <a:lnTo>
                  <a:pt x="881" y="4751"/>
                </a:lnTo>
                <a:lnTo>
                  <a:pt x="902" y="4862"/>
                </a:lnTo>
                <a:lnTo>
                  <a:pt x="862" y="4862"/>
                </a:lnTo>
                <a:lnTo>
                  <a:pt x="856" y="4830"/>
                </a:lnTo>
                <a:lnTo>
                  <a:pt x="849" y="4791"/>
                </a:lnTo>
                <a:lnTo>
                  <a:pt x="840" y="4747"/>
                </a:lnTo>
                <a:lnTo>
                  <a:pt x="830" y="4698"/>
                </a:lnTo>
                <a:lnTo>
                  <a:pt x="820" y="4645"/>
                </a:lnTo>
                <a:lnTo>
                  <a:pt x="809" y="4591"/>
                </a:lnTo>
                <a:lnTo>
                  <a:pt x="797" y="4533"/>
                </a:lnTo>
                <a:lnTo>
                  <a:pt x="787" y="4476"/>
                </a:lnTo>
                <a:lnTo>
                  <a:pt x="775" y="4418"/>
                </a:lnTo>
                <a:lnTo>
                  <a:pt x="765" y="4361"/>
                </a:lnTo>
                <a:lnTo>
                  <a:pt x="753" y="4306"/>
                </a:lnTo>
                <a:lnTo>
                  <a:pt x="743" y="4255"/>
                </a:lnTo>
                <a:lnTo>
                  <a:pt x="734" y="4207"/>
                </a:lnTo>
                <a:lnTo>
                  <a:pt x="727" y="4165"/>
                </a:lnTo>
                <a:lnTo>
                  <a:pt x="719" y="4128"/>
                </a:lnTo>
                <a:lnTo>
                  <a:pt x="713" y="4097"/>
                </a:lnTo>
                <a:lnTo>
                  <a:pt x="706" y="4060"/>
                </a:lnTo>
                <a:lnTo>
                  <a:pt x="693" y="4045"/>
                </a:lnTo>
                <a:lnTo>
                  <a:pt x="675" y="4028"/>
                </a:lnTo>
                <a:lnTo>
                  <a:pt x="657" y="4008"/>
                </a:lnTo>
                <a:lnTo>
                  <a:pt x="638" y="3989"/>
                </a:lnTo>
                <a:lnTo>
                  <a:pt x="621" y="3970"/>
                </a:lnTo>
                <a:lnTo>
                  <a:pt x="604" y="3954"/>
                </a:lnTo>
                <a:lnTo>
                  <a:pt x="590" y="3941"/>
                </a:lnTo>
                <a:lnTo>
                  <a:pt x="581" y="3930"/>
                </a:lnTo>
                <a:lnTo>
                  <a:pt x="541" y="3890"/>
                </a:lnTo>
                <a:lnTo>
                  <a:pt x="529" y="3882"/>
                </a:lnTo>
                <a:lnTo>
                  <a:pt x="485" y="3864"/>
                </a:lnTo>
                <a:lnTo>
                  <a:pt x="448" y="3851"/>
                </a:lnTo>
                <a:lnTo>
                  <a:pt x="411" y="3836"/>
                </a:lnTo>
                <a:lnTo>
                  <a:pt x="339" y="3809"/>
                </a:lnTo>
                <a:lnTo>
                  <a:pt x="268" y="3783"/>
                </a:lnTo>
                <a:lnTo>
                  <a:pt x="254" y="3777"/>
                </a:lnTo>
                <a:lnTo>
                  <a:pt x="221" y="3765"/>
                </a:lnTo>
                <a:lnTo>
                  <a:pt x="205" y="3764"/>
                </a:lnTo>
                <a:lnTo>
                  <a:pt x="193" y="3765"/>
                </a:lnTo>
                <a:lnTo>
                  <a:pt x="167" y="3777"/>
                </a:lnTo>
                <a:lnTo>
                  <a:pt x="155" y="3781"/>
                </a:lnTo>
                <a:lnTo>
                  <a:pt x="134" y="3784"/>
                </a:lnTo>
                <a:lnTo>
                  <a:pt x="115" y="3783"/>
                </a:lnTo>
                <a:lnTo>
                  <a:pt x="96" y="3777"/>
                </a:lnTo>
                <a:lnTo>
                  <a:pt x="80" y="3768"/>
                </a:lnTo>
                <a:lnTo>
                  <a:pt x="66" y="3753"/>
                </a:lnTo>
                <a:lnTo>
                  <a:pt x="57" y="3736"/>
                </a:lnTo>
                <a:lnTo>
                  <a:pt x="56" y="3721"/>
                </a:lnTo>
                <a:lnTo>
                  <a:pt x="55" y="3705"/>
                </a:lnTo>
                <a:lnTo>
                  <a:pt x="55" y="3699"/>
                </a:lnTo>
                <a:lnTo>
                  <a:pt x="56" y="3690"/>
                </a:lnTo>
                <a:lnTo>
                  <a:pt x="60" y="3683"/>
                </a:lnTo>
                <a:lnTo>
                  <a:pt x="63" y="3678"/>
                </a:lnTo>
                <a:lnTo>
                  <a:pt x="68" y="3675"/>
                </a:lnTo>
                <a:lnTo>
                  <a:pt x="72" y="3671"/>
                </a:lnTo>
                <a:lnTo>
                  <a:pt x="77" y="3668"/>
                </a:lnTo>
                <a:lnTo>
                  <a:pt x="81" y="3663"/>
                </a:lnTo>
                <a:lnTo>
                  <a:pt x="97" y="3652"/>
                </a:lnTo>
                <a:lnTo>
                  <a:pt x="115" y="3646"/>
                </a:lnTo>
                <a:lnTo>
                  <a:pt x="134" y="3646"/>
                </a:lnTo>
                <a:lnTo>
                  <a:pt x="152" y="3650"/>
                </a:lnTo>
                <a:lnTo>
                  <a:pt x="168" y="3660"/>
                </a:lnTo>
                <a:lnTo>
                  <a:pt x="181" y="3675"/>
                </a:lnTo>
                <a:lnTo>
                  <a:pt x="189" y="3688"/>
                </a:lnTo>
                <a:lnTo>
                  <a:pt x="195" y="3702"/>
                </a:lnTo>
                <a:lnTo>
                  <a:pt x="202" y="3715"/>
                </a:lnTo>
                <a:lnTo>
                  <a:pt x="211" y="3725"/>
                </a:lnTo>
                <a:lnTo>
                  <a:pt x="237" y="3742"/>
                </a:lnTo>
                <a:lnTo>
                  <a:pt x="264" y="3755"/>
                </a:lnTo>
                <a:lnTo>
                  <a:pt x="326" y="3783"/>
                </a:lnTo>
                <a:lnTo>
                  <a:pt x="389" y="3809"/>
                </a:lnTo>
                <a:lnTo>
                  <a:pt x="460" y="3834"/>
                </a:lnTo>
                <a:lnTo>
                  <a:pt x="483" y="3843"/>
                </a:lnTo>
                <a:lnTo>
                  <a:pt x="507" y="3846"/>
                </a:lnTo>
                <a:lnTo>
                  <a:pt x="513" y="3842"/>
                </a:lnTo>
                <a:lnTo>
                  <a:pt x="517" y="3833"/>
                </a:lnTo>
                <a:lnTo>
                  <a:pt x="520" y="3820"/>
                </a:lnTo>
                <a:lnTo>
                  <a:pt x="522" y="3802"/>
                </a:lnTo>
                <a:lnTo>
                  <a:pt x="522" y="3784"/>
                </a:lnTo>
                <a:lnTo>
                  <a:pt x="523" y="3765"/>
                </a:lnTo>
                <a:lnTo>
                  <a:pt x="525" y="3712"/>
                </a:lnTo>
                <a:lnTo>
                  <a:pt x="525" y="3657"/>
                </a:lnTo>
                <a:lnTo>
                  <a:pt x="523" y="3604"/>
                </a:lnTo>
                <a:lnTo>
                  <a:pt x="523" y="3573"/>
                </a:lnTo>
                <a:lnTo>
                  <a:pt x="520" y="3541"/>
                </a:lnTo>
                <a:lnTo>
                  <a:pt x="519" y="3537"/>
                </a:lnTo>
                <a:lnTo>
                  <a:pt x="507" y="3525"/>
                </a:lnTo>
                <a:lnTo>
                  <a:pt x="504" y="3520"/>
                </a:lnTo>
                <a:lnTo>
                  <a:pt x="503" y="3516"/>
                </a:lnTo>
                <a:lnTo>
                  <a:pt x="503" y="3509"/>
                </a:lnTo>
                <a:lnTo>
                  <a:pt x="501" y="3504"/>
                </a:lnTo>
                <a:lnTo>
                  <a:pt x="483" y="3486"/>
                </a:lnTo>
                <a:lnTo>
                  <a:pt x="473" y="3478"/>
                </a:lnTo>
                <a:lnTo>
                  <a:pt x="466" y="3467"/>
                </a:lnTo>
                <a:lnTo>
                  <a:pt x="461" y="3453"/>
                </a:lnTo>
                <a:lnTo>
                  <a:pt x="458" y="3436"/>
                </a:lnTo>
                <a:lnTo>
                  <a:pt x="458" y="3420"/>
                </a:lnTo>
                <a:lnTo>
                  <a:pt x="461" y="3404"/>
                </a:lnTo>
                <a:lnTo>
                  <a:pt x="467" y="3388"/>
                </a:lnTo>
                <a:lnTo>
                  <a:pt x="475" y="3371"/>
                </a:lnTo>
                <a:lnTo>
                  <a:pt x="485" y="3358"/>
                </a:lnTo>
                <a:lnTo>
                  <a:pt x="491" y="3354"/>
                </a:lnTo>
                <a:lnTo>
                  <a:pt x="498" y="3348"/>
                </a:lnTo>
                <a:lnTo>
                  <a:pt x="519" y="3333"/>
                </a:lnTo>
                <a:lnTo>
                  <a:pt x="540" y="3323"/>
                </a:lnTo>
                <a:lnTo>
                  <a:pt x="547" y="3321"/>
                </a:lnTo>
                <a:lnTo>
                  <a:pt x="550" y="3323"/>
                </a:lnTo>
                <a:lnTo>
                  <a:pt x="556" y="3332"/>
                </a:lnTo>
                <a:lnTo>
                  <a:pt x="565" y="3339"/>
                </a:lnTo>
                <a:lnTo>
                  <a:pt x="576" y="3343"/>
                </a:lnTo>
                <a:lnTo>
                  <a:pt x="585" y="3349"/>
                </a:lnTo>
                <a:lnTo>
                  <a:pt x="603" y="3366"/>
                </a:lnTo>
                <a:lnTo>
                  <a:pt x="616" y="3383"/>
                </a:lnTo>
                <a:lnTo>
                  <a:pt x="624" y="3402"/>
                </a:lnTo>
                <a:lnTo>
                  <a:pt x="626" y="3425"/>
                </a:lnTo>
                <a:lnTo>
                  <a:pt x="622" y="3448"/>
                </a:lnTo>
                <a:lnTo>
                  <a:pt x="615" y="3467"/>
                </a:lnTo>
                <a:lnTo>
                  <a:pt x="604" y="3485"/>
                </a:lnTo>
                <a:lnTo>
                  <a:pt x="588" y="3498"/>
                </a:lnTo>
                <a:lnTo>
                  <a:pt x="575" y="3506"/>
                </a:lnTo>
                <a:lnTo>
                  <a:pt x="565" y="3513"/>
                </a:lnTo>
                <a:lnTo>
                  <a:pt x="556" y="3525"/>
                </a:lnTo>
                <a:lnTo>
                  <a:pt x="548" y="3541"/>
                </a:lnTo>
                <a:lnTo>
                  <a:pt x="545" y="3560"/>
                </a:lnTo>
                <a:lnTo>
                  <a:pt x="545" y="3599"/>
                </a:lnTo>
                <a:lnTo>
                  <a:pt x="544" y="3634"/>
                </a:lnTo>
                <a:lnTo>
                  <a:pt x="544" y="3671"/>
                </a:lnTo>
                <a:lnTo>
                  <a:pt x="541" y="3739"/>
                </a:lnTo>
                <a:lnTo>
                  <a:pt x="541" y="3806"/>
                </a:lnTo>
                <a:lnTo>
                  <a:pt x="544" y="3834"/>
                </a:lnTo>
                <a:lnTo>
                  <a:pt x="550" y="3859"/>
                </a:lnTo>
                <a:lnTo>
                  <a:pt x="563" y="3882"/>
                </a:lnTo>
                <a:lnTo>
                  <a:pt x="582" y="3902"/>
                </a:lnTo>
                <a:lnTo>
                  <a:pt x="637" y="3957"/>
                </a:lnTo>
                <a:lnTo>
                  <a:pt x="654" y="3973"/>
                </a:lnTo>
                <a:lnTo>
                  <a:pt x="672" y="3991"/>
                </a:lnTo>
                <a:lnTo>
                  <a:pt x="690" y="4007"/>
                </a:lnTo>
                <a:lnTo>
                  <a:pt x="705" y="4020"/>
                </a:lnTo>
                <a:lnTo>
                  <a:pt x="703" y="3983"/>
                </a:lnTo>
                <a:lnTo>
                  <a:pt x="703" y="3890"/>
                </a:lnTo>
                <a:lnTo>
                  <a:pt x="705" y="3843"/>
                </a:lnTo>
                <a:lnTo>
                  <a:pt x="706" y="3799"/>
                </a:lnTo>
                <a:lnTo>
                  <a:pt x="706" y="3647"/>
                </a:lnTo>
                <a:lnTo>
                  <a:pt x="712" y="3397"/>
                </a:lnTo>
                <a:lnTo>
                  <a:pt x="716" y="3209"/>
                </a:lnTo>
                <a:lnTo>
                  <a:pt x="694" y="3186"/>
                </a:lnTo>
                <a:lnTo>
                  <a:pt x="675" y="3165"/>
                </a:lnTo>
                <a:lnTo>
                  <a:pt x="660" y="3144"/>
                </a:lnTo>
                <a:lnTo>
                  <a:pt x="644" y="3125"/>
                </a:lnTo>
                <a:lnTo>
                  <a:pt x="629" y="3106"/>
                </a:lnTo>
                <a:lnTo>
                  <a:pt x="610" y="3084"/>
                </a:lnTo>
                <a:lnTo>
                  <a:pt x="588" y="3060"/>
                </a:lnTo>
                <a:lnTo>
                  <a:pt x="562" y="3038"/>
                </a:lnTo>
                <a:lnTo>
                  <a:pt x="534" y="3021"/>
                </a:lnTo>
                <a:lnTo>
                  <a:pt x="506" y="3009"/>
                </a:lnTo>
                <a:lnTo>
                  <a:pt x="476" y="2998"/>
                </a:lnTo>
                <a:lnTo>
                  <a:pt x="476" y="2995"/>
                </a:lnTo>
                <a:lnTo>
                  <a:pt x="483" y="2990"/>
                </a:lnTo>
                <a:lnTo>
                  <a:pt x="495" y="2984"/>
                </a:lnTo>
                <a:lnTo>
                  <a:pt x="514" y="2975"/>
                </a:lnTo>
                <a:lnTo>
                  <a:pt x="537" y="2966"/>
                </a:lnTo>
                <a:lnTo>
                  <a:pt x="563" y="2957"/>
                </a:lnTo>
                <a:lnTo>
                  <a:pt x="593" y="2950"/>
                </a:lnTo>
                <a:lnTo>
                  <a:pt x="625" y="2944"/>
                </a:lnTo>
                <a:lnTo>
                  <a:pt x="660" y="2941"/>
                </a:lnTo>
                <a:lnTo>
                  <a:pt x="696" y="2939"/>
                </a:lnTo>
                <a:lnTo>
                  <a:pt x="733" y="2944"/>
                </a:lnTo>
                <a:lnTo>
                  <a:pt x="734" y="2931"/>
                </a:lnTo>
                <a:lnTo>
                  <a:pt x="736" y="2914"/>
                </a:lnTo>
                <a:lnTo>
                  <a:pt x="736" y="2858"/>
                </a:lnTo>
                <a:lnTo>
                  <a:pt x="744" y="2721"/>
                </a:lnTo>
                <a:lnTo>
                  <a:pt x="750" y="2600"/>
                </a:lnTo>
                <a:lnTo>
                  <a:pt x="755" y="2540"/>
                </a:lnTo>
                <a:lnTo>
                  <a:pt x="761" y="2479"/>
                </a:lnTo>
                <a:lnTo>
                  <a:pt x="753" y="2472"/>
                </a:lnTo>
                <a:lnTo>
                  <a:pt x="741" y="2462"/>
                </a:lnTo>
                <a:lnTo>
                  <a:pt x="725" y="2447"/>
                </a:lnTo>
                <a:lnTo>
                  <a:pt x="706" y="2431"/>
                </a:lnTo>
                <a:lnTo>
                  <a:pt x="685" y="2416"/>
                </a:lnTo>
                <a:lnTo>
                  <a:pt x="665" y="2398"/>
                </a:lnTo>
                <a:lnTo>
                  <a:pt x="643" y="2382"/>
                </a:lnTo>
                <a:lnTo>
                  <a:pt x="624" y="2366"/>
                </a:lnTo>
                <a:lnTo>
                  <a:pt x="606" y="2353"/>
                </a:lnTo>
                <a:lnTo>
                  <a:pt x="593" y="2341"/>
                </a:lnTo>
                <a:lnTo>
                  <a:pt x="582" y="2333"/>
                </a:lnTo>
                <a:lnTo>
                  <a:pt x="578" y="2331"/>
                </a:lnTo>
                <a:lnTo>
                  <a:pt x="554" y="2316"/>
                </a:lnTo>
                <a:lnTo>
                  <a:pt x="531" y="2307"/>
                </a:lnTo>
                <a:lnTo>
                  <a:pt x="504" y="2304"/>
                </a:lnTo>
                <a:lnTo>
                  <a:pt x="476" y="2305"/>
                </a:lnTo>
                <a:lnTo>
                  <a:pt x="408" y="2317"/>
                </a:lnTo>
                <a:lnTo>
                  <a:pt x="342" y="2332"/>
                </a:lnTo>
                <a:lnTo>
                  <a:pt x="307" y="2339"/>
                </a:lnTo>
                <a:lnTo>
                  <a:pt x="273" y="2347"/>
                </a:lnTo>
                <a:lnTo>
                  <a:pt x="255" y="2351"/>
                </a:lnTo>
                <a:lnTo>
                  <a:pt x="234" y="2354"/>
                </a:lnTo>
                <a:lnTo>
                  <a:pt x="217" y="2360"/>
                </a:lnTo>
                <a:lnTo>
                  <a:pt x="200" y="2369"/>
                </a:lnTo>
                <a:lnTo>
                  <a:pt x="193" y="2378"/>
                </a:lnTo>
                <a:lnTo>
                  <a:pt x="189" y="2387"/>
                </a:lnTo>
                <a:lnTo>
                  <a:pt x="186" y="2395"/>
                </a:lnTo>
                <a:lnTo>
                  <a:pt x="181" y="2406"/>
                </a:lnTo>
                <a:lnTo>
                  <a:pt x="171" y="2423"/>
                </a:lnTo>
                <a:lnTo>
                  <a:pt x="156" y="2437"/>
                </a:lnTo>
                <a:lnTo>
                  <a:pt x="139" y="2448"/>
                </a:lnTo>
                <a:lnTo>
                  <a:pt x="116" y="2457"/>
                </a:lnTo>
                <a:lnTo>
                  <a:pt x="94" y="2459"/>
                </a:lnTo>
                <a:lnTo>
                  <a:pt x="72" y="2454"/>
                </a:lnTo>
                <a:lnTo>
                  <a:pt x="53" y="2444"/>
                </a:lnTo>
                <a:lnTo>
                  <a:pt x="34" y="2429"/>
                </a:lnTo>
                <a:lnTo>
                  <a:pt x="28" y="2420"/>
                </a:lnTo>
                <a:lnTo>
                  <a:pt x="21" y="2412"/>
                </a:lnTo>
                <a:lnTo>
                  <a:pt x="13" y="2404"/>
                </a:lnTo>
                <a:lnTo>
                  <a:pt x="3" y="2400"/>
                </a:lnTo>
                <a:lnTo>
                  <a:pt x="0" y="2397"/>
                </a:lnTo>
                <a:lnTo>
                  <a:pt x="0" y="2390"/>
                </a:lnTo>
                <a:lnTo>
                  <a:pt x="3" y="2379"/>
                </a:lnTo>
                <a:lnTo>
                  <a:pt x="12" y="2356"/>
                </a:lnTo>
                <a:lnTo>
                  <a:pt x="25" y="2329"/>
                </a:lnTo>
                <a:lnTo>
                  <a:pt x="35" y="2317"/>
                </a:lnTo>
                <a:lnTo>
                  <a:pt x="50" y="2307"/>
                </a:lnTo>
                <a:lnTo>
                  <a:pt x="66" y="2298"/>
                </a:lnTo>
                <a:lnTo>
                  <a:pt x="85" y="2292"/>
                </a:lnTo>
                <a:lnTo>
                  <a:pt x="108" y="2289"/>
                </a:lnTo>
                <a:lnTo>
                  <a:pt x="130" y="2291"/>
                </a:lnTo>
                <a:lnTo>
                  <a:pt x="142" y="2297"/>
                </a:lnTo>
                <a:lnTo>
                  <a:pt x="152" y="2304"/>
                </a:lnTo>
                <a:lnTo>
                  <a:pt x="162" y="2313"/>
                </a:lnTo>
                <a:lnTo>
                  <a:pt x="172" y="2319"/>
                </a:lnTo>
                <a:lnTo>
                  <a:pt x="177" y="2320"/>
                </a:lnTo>
                <a:lnTo>
                  <a:pt x="189" y="2320"/>
                </a:lnTo>
                <a:lnTo>
                  <a:pt x="193" y="2322"/>
                </a:lnTo>
                <a:lnTo>
                  <a:pt x="196" y="2323"/>
                </a:lnTo>
                <a:lnTo>
                  <a:pt x="199" y="2326"/>
                </a:lnTo>
                <a:lnTo>
                  <a:pt x="202" y="2328"/>
                </a:lnTo>
                <a:lnTo>
                  <a:pt x="203" y="2331"/>
                </a:lnTo>
                <a:lnTo>
                  <a:pt x="206" y="2332"/>
                </a:lnTo>
                <a:lnTo>
                  <a:pt x="211" y="2332"/>
                </a:lnTo>
                <a:lnTo>
                  <a:pt x="242" y="2329"/>
                </a:lnTo>
                <a:lnTo>
                  <a:pt x="274" y="2325"/>
                </a:lnTo>
                <a:lnTo>
                  <a:pt x="327" y="2316"/>
                </a:lnTo>
                <a:lnTo>
                  <a:pt x="382" y="2307"/>
                </a:lnTo>
                <a:lnTo>
                  <a:pt x="432" y="2295"/>
                </a:lnTo>
                <a:lnTo>
                  <a:pt x="451" y="2291"/>
                </a:lnTo>
                <a:lnTo>
                  <a:pt x="469" y="2288"/>
                </a:lnTo>
                <a:lnTo>
                  <a:pt x="485" y="2283"/>
                </a:lnTo>
                <a:lnTo>
                  <a:pt x="498" y="2279"/>
                </a:lnTo>
                <a:lnTo>
                  <a:pt x="507" y="2273"/>
                </a:lnTo>
                <a:lnTo>
                  <a:pt x="509" y="2266"/>
                </a:lnTo>
                <a:lnTo>
                  <a:pt x="504" y="2251"/>
                </a:lnTo>
                <a:lnTo>
                  <a:pt x="489" y="2221"/>
                </a:lnTo>
                <a:lnTo>
                  <a:pt x="472" y="2189"/>
                </a:lnTo>
                <a:lnTo>
                  <a:pt x="453" y="2157"/>
                </a:lnTo>
                <a:lnTo>
                  <a:pt x="417" y="2102"/>
                </a:lnTo>
                <a:lnTo>
                  <a:pt x="380" y="2047"/>
                </a:lnTo>
                <a:lnTo>
                  <a:pt x="317" y="2030"/>
                </a:lnTo>
                <a:lnTo>
                  <a:pt x="254" y="2014"/>
                </a:lnTo>
                <a:lnTo>
                  <a:pt x="236" y="2009"/>
                </a:lnTo>
                <a:lnTo>
                  <a:pt x="215" y="2003"/>
                </a:lnTo>
                <a:lnTo>
                  <a:pt x="193" y="1999"/>
                </a:lnTo>
                <a:lnTo>
                  <a:pt x="171" y="1996"/>
                </a:lnTo>
                <a:lnTo>
                  <a:pt x="150" y="1999"/>
                </a:lnTo>
                <a:lnTo>
                  <a:pt x="131" y="2006"/>
                </a:lnTo>
                <a:lnTo>
                  <a:pt x="109" y="2016"/>
                </a:lnTo>
                <a:lnTo>
                  <a:pt x="85" y="2021"/>
                </a:lnTo>
                <a:lnTo>
                  <a:pt x="62" y="2019"/>
                </a:lnTo>
                <a:lnTo>
                  <a:pt x="40" y="2014"/>
                </a:lnTo>
                <a:lnTo>
                  <a:pt x="22" y="2002"/>
                </a:lnTo>
                <a:lnTo>
                  <a:pt x="12" y="1987"/>
                </a:lnTo>
                <a:lnTo>
                  <a:pt x="7" y="1966"/>
                </a:lnTo>
                <a:lnTo>
                  <a:pt x="6" y="1946"/>
                </a:lnTo>
                <a:lnTo>
                  <a:pt x="12" y="1924"/>
                </a:lnTo>
                <a:lnTo>
                  <a:pt x="21" y="1904"/>
                </a:lnTo>
                <a:lnTo>
                  <a:pt x="35" y="1888"/>
                </a:lnTo>
                <a:lnTo>
                  <a:pt x="56" y="1878"/>
                </a:lnTo>
                <a:lnTo>
                  <a:pt x="80" y="1873"/>
                </a:lnTo>
                <a:lnTo>
                  <a:pt x="105" y="1876"/>
                </a:lnTo>
                <a:lnTo>
                  <a:pt x="127" y="1884"/>
                </a:lnTo>
                <a:lnTo>
                  <a:pt x="144" y="1896"/>
                </a:lnTo>
                <a:lnTo>
                  <a:pt x="155" y="1907"/>
                </a:lnTo>
                <a:lnTo>
                  <a:pt x="172" y="1947"/>
                </a:lnTo>
                <a:lnTo>
                  <a:pt x="183" y="1960"/>
                </a:lnTo>
                <a:lnTo>
                  <a:pt x="196" y="1969"/>
                </a:lnTo>
                <a:lnTo>
                  <a:pt x="211" y="1975"/>
                </a:lnTo>
                <a:lnTo>
                  <a:pt x="227" y="1981"/>
                </a:lnTo>
                <a:lnTo>
                  <a:pt x="295" y="2003"/>
                </a:lnTo>
                <a:lnTo>
                  <a:pt x="363" y="2024"/>
                </a:lnTo>
                <a:lnTo>
                  <a:pt x="351" y="2009"/>
                </a:lnTo>
                <a:lnTo>
                  <a:pt x="338" y="1996"/>
                </a:lnTo>
                <a:lnTo>
                  <a:pt x="326" y="1988"/>
                </a:lnTo>
                <a:lnTo>
                  <a:pt x="313" y="1983"/>
                </a:lnTo>
                <a:lnTo>
                  <a:pt x="298" y="1980"/>
                </a:lnTo>
                <a:lnTo>
                  <a:pt x="284" y="1974"/>
                </a:lnTo>
                <a:lnTo>
                  <a:pt x="267" y="1963"/>
                </a:lnTo>
                <a:lnTo>
                  <a:pt x="254" y="1950"/>
                </a:lnTo>
                <a:lnTo>
                  <a:pt x="246" y="1934"/>
                </a:lnTo>
                <a:lnTo>
                  <a:pt x="243" y="1916"/>
                </a:lnTo>
                <a:lnTo>
                  <a:pt x="245" y="1897"/>
                </a:lnTo>
                <a:lnTo>
                  <a:pt x="254" y="1878"/>
                </a:lnTo>
                <a:lnTo>
                  <a:pt x="258" y="1872"/>
                </a:lnTo>
                <a:lnTo>
                  <a:pt x="267" y="1857"/>
                </a:lnTo>
                <a:lnTo>
                  <a:pt x="270" y="1854"/>
                </a:lnTo>
                <a:lnTo>
                  <a:pt x="277" y="1850"/>
                </a:lnTo>
                <a:lnTo>
                  <a:pt x="284" y="1847"/>
                </a:lnTo>
                <a:lnTo>
                  <a:pt x="290" y="1845"/>
                </a:lnTo>
                <a:lnTo>
                  <a:pt x="305" y="1844"/>
                </a:lnTo>
                <a:lnTo>
                  <a:pt x="321" y="1843"/>
                </a:lnTo>
                <a:lnTo>
                  <a:pt x="342" y="1848"/>
                </a:lnTo>
                <a:lnTo>
                  <a:pt x="357" y="1859"/>
                </a:lnTo>
                <a:lnTo>
                  <a:pt x="370" y="1872"/>
                </a:lnTo>
                <a:lnTo>
                  <a:pt x="377" y="1890"/>
                </a:lnTo>
                <a:lnTo>
                  <a:pt x="382" y="1909"/>
                </a:lnTo>
                <a:lnTo>
                  <a:pt x="383" y="1929"/>
                </a:lnTo>
                <a:lnTo>
                  <a:pt x="380" y="1947"/>
                </a:lnTo>
                <a:lnTo>
                  <a:pt x="376" y="1966"/>
                </a:lnTo>
                <a:lnTo>
                  <a:pt x="374" y="1984"/>
                </a:lnTo>
                <a:lnTo>
                  <a:pt x="382" y="2002"/>
                </a:lnTo>
                <a:lnTo>
                  <a:pt x="391" y="2018"/>
                </a:lnTo>
                <a:lnTo>
                  <a:pt x="401" y="2036"/>
                </a:lnTo>
                <a:lnTo>
                  <a:pt x="461" y="2050"/>
                </a:lnTo>
                <a:lnTo>
                  <a:pt x="519" y="2068"/>
                </a:lnTo>
                <a:lnTo>
                  <a:pt x="523" y="2070"/>
                </a:lnTo>
                <a:lnTo>
                  <a:pt x="532" y="2071"/>
                </a:lnTo>
                <a:lnTo>
                  <a:pt x="542" y="2073"/>
                </a:lnTo>
                <a:lnTo>
                  <a:pt x="551" y="2073"/>
                </a:lnTo>
                <a:lnTo>
                  <a:pt x="559" y="2071"/>
                </a:lnTo>
                <a:lnTo>
                  <a:pt x="559" y="2068"/>
                </a:lnTo>
                <a:lnTo>
                  <a:pt x="520" y="2012"/>
                </a:lnTo>
                <a:lnTo>
                  <a:pt x="481" y="1950"/>
                </a:lnTo>
                <a:lnTo>
                  <a:pt x="436" y="1888"/>
                </a:lnTo>
                <a:lnTo>
                  <a:pt x="430" y="1878"/>
                </a:lnTo>
                <a:lnTo>
                  <a:pt x="422" y="1865"/>
                </a:lnTo>
                <a:lnTo>
                  <a:pt x="411" y="1848"/>
                </a:lnTo>
                <a:lnTo>
                  <a:pt x="401" y="1834"/>
                </a:lnTo>
                <a:lnTo>
                  <a:pt x="389" y="1819"/>
                </a:lnTo>
                <a:lnTo>
                  <a:pt x="380" y="1809"/>
                </a:lnTo>
                <a:lnTo>
                  <a:pt x="373" y="1803"/>
                </a:lnTo>
                <a:lnTo>
                  <a:pt x="355" y="1800"/>
                </a:lnTo>
                <a:lnTo>
                  <a:pt x="338" y="1798"/>
                </a:lnTo>
                <a:lnTo>
                  <a:pt x="320" y="1800"/>
                </a:lnTo>
                <a:lnTo>
                  <a:pt x="302" y="1797"/>
                </a:lnTo>
                <a:lnTo>
                  <a:pt x="284" y="1791"/>
                </a:lnTo>
                <a:lnTo>
                  <a:pt x="268" y="1779"/>
                </a:lnTo>
                <a:lnTo>
                  <a:pt x="255" y="1764"/>
                </a:lnTo>
                <a:lnTo>
                  <a:pt x="248" y="1747"/>
                </a:lnTo>
                <a:lnTo>
                  <a:pt x="243" y="1729"/>
                </a:lnTo>
                <a:lnTo>
                  <a:pt x="243" y="1708"/>
                </a:lnTo>
                <a:lnTo>
                  <a:pt x="249" y="1688"/>
                </a:lnTo>
                <a:lnTo>
                  <a:pt x="259" y="1671"/>
                </a:lnTo>
                <a:lnTo>
                  <a:pt x="276" y="1657"/>
                </a:lnTo>
                <a:lnTo>
                  <a:pt x="293" y="1645"/>
                </a:lnTo>
                <a:lnTo>
                  <a:pt x="313" y="1636"/>
                </a:lnTo>
                <a:lnTo>
                  <a:pt x="333" y="1632"/>
                </a:lnTo>
                <a:lnTo>
                  <a:pt x="352" y="1629"/>
                </a:lnTo>
                <a:lnTo>
                  <a:pt x="370" y="1630"/>
                </a:lnTo>
                <a:lnTo>
                  <a:pt x="383" y="1635"/>
                </a:lnTo>
                <a:lnTo>
                  <a:pt x="404" y="1649"/>
                </a:lnTo>
                <a:lnTo>
                  <a:pt x="419" y="1669"/>
                </a:lnTo>
                <a:lnTo>
                  <a:pt x="426" y="1692"/>
                </a:lnTo>
                <a:lnTo>
                  <a:pt x="427" y="1716"/>
                </a:lnTo>
                <a:lnTo>
                  <a:pt x="425" y="1728"/>
                </a:lnTo>
                <a:lnTo>
                  <a:pt x="419" y="1741"/>
                </a:lnTo>
                <a:lnTo>
                  <a:pt x="411" y="1756"/>
                </a:lnTo>
                <a:lnTo>
                  <a:pt x="407" y="1769"/>
                </a:lnTo>
                <a:lnTo>
                  <a:pt x="404" y="1782"/>
                </a:lnTo>
                <a:lnTo>
                  <a:pt x="405" y="1794"/>
                </a:lnTo>
                <a:lnTo>
                  <a:pt x="408" y="1800"/>
                </a:lnTo>
                <a:lnTo>
                  <a:pt x="414" y="1810"/>
                </a:lnTo>
                <a:lnTo>
                  <a:pt x="422" y="1822"/>
                </a:lnTo>
                <a:lnTo>
                  <a:pt x="430" y="1837"/>
                </a:lnTo>
                <a:lnTo>
                  <a:pt x="439" y="1850"/>
                </a:lnTo>
                <a:lnTo>
                  <a:pt x="448" y="1860"/>
                </a:lnTo>
                <a:lnTo>
                  <a:pt x="454" y="1869"/>
                </a:lnTo>
                <a:lnTo>
                  <a:pt x="458" y="1871"/>
                </a:lnTo>
                <a:lnTo>
                  <a:pt x="463" y="1866"/>
                </a:lnTo>
                <a:lnTo>
                  <a:pt x="467" y="1857"/>
                </a:lnTo>
                <a:lnTo>
                  <a:pt x="473" y="1848"/>
                </a:lnTo>
                <a:lnTo>
                  <a:pt x="478" y="1843"/>
                </a:lnTo>
                <a:lnTo>
                  <a:pt x="485" y="1837"/>
                </a:lnTo>
                <a:lnTo>
                  <a:pt x="494" y="1829"/>
                </a:lnTo>
                <a:lnTo>
                  <a:pt x="506" y="1820"/>
                </a:lnTo>
                <a:lnTo>
                  <a:pt x="514" y="1814"/>
                </a:lnTo>
                <a:lnTo>
                  <a:pt x="522" y="1812"/>
                </a:lnTo>
                <a:lnTo>
                  <a:pt x="540" y="1810"/>
                </a:lnTo>
                <a:lnTo>
                  <a:pt x="557" y="1807"/>
                </a:lnTo>
                <a:lnTo>
                  <a:pt x="575" y="1806"/>
                </a:lnTo>
                <a:lnTo>
                  <a:pt x="593" y="1807"/>
                </a:lnTo>
                <a:lnTo>
                  <a:pt x="597" y="1809"/>
                </a:lnTo>
                <a:lnTo>
                  <a:pt x="612" y="1814"/>
                </a:lnTo>
                <a:lnTo>
                  <a:pt x="616" y="1814"/>
                </a:lnTo>
                <a:lnTo>
                  <a:pt x="621" y="1807"/>
                </a:lnTo>
                <a:lnTo>
                  <a:pt x="622" y="1794"/>
                </a:lnTo>
                <a:lnTo>
                  <a:pt x="624" y="1779"/>
                </a:lnTo>
                <a:lnTo>
                  <a:pt x="624" y="1756"/>
                </a:lnTo>
                <a:lnTo>
                  <a:pt x="625" y="1735"/>
                </a:lnTo>
                <a:lnTo>
                  <a:pt x="625" y="1714"/>
                </a:lnTo>
                <a:lnTo>
                  <a:pt x="622" y="1694"/>
                </a:lnTo>
                <a:lnTo>
                  <a:pt x="616" y="1680"/>
                </a:lnTo>
                <a:lnTo>
                  <a:pt x="607" y="1671"/>
                </a:lnTo>
                <a:lnTo>
                  <a:pt x="587" y="1654"/>
                </a:lnTo>
                <a:lnTo>
                  <a:pt x="573" y="1638"/>
                </a:lnTo>
                <a:lnTo>
                  <a:pt x="565" y="1618"/>
                </a:lnTo>
                <a:lnTo>
                  <a:pt x="563" y="1596"/>
                </a:lnTo>
                <a:lnTo>
                  <a:pt x="566" y="1580"/>
                </a:lnTo>
                <a:lnTo>
                  <a:pt x="575" y="1562"/>
                </a:lnTo>
                <a:lnTo>
                  <a:pt x="588" y="1546"/>
                </a:lnTo>
                <a:lnTo>
                  <a:pt x="604" y="1530"/>
                </a:lnTo>
                <a:lnTo>
                  <a:pt x="624" y="1518"/>
                </a:lnTo>
                <a:lnTo>
                  <a:pt x="644" y="1512"/>
                </a:lnTo>
                <a:lnTo>
                  <a:pt x="668" y="1512"/>
                </a:lnTo>
                <a:lnTo>
                  <a:pt x="691" y="1521"/>
                </a:lnTo>
                <a:lnTo>
                  <a:pt x="708" y="1533"/>
                </a:lnTo>
                <a:lnTo>
                  <a:pt x="721" y="1545"/>
                </a:lnTo>
                <a:lnTo>
                  <a:pt x="731" y="1559"/>
                </a:lnTo>
                <a:lnTo>
                  <a:pt x="737" y="1576"/>
                </a:lnTo>
                <a:lnTo>
                  <a:pt x="737" y="1595"/>
                </a:lnTo>
                <a:lnTo>
                  <a:pt x="731" y="1615"/>
                </a:lnTo>
                <a:lnTo>
                  <a:pt x="722" y="1632"/>
                </a:lnTo>
                <a:lnTo>
                  <a:pt x="709" y="1646"/>
                </a:lnTo>
                <a:lnTo>
                  <a:pt x="696" y="1660"/>
                </a:lnTo>
                <a:lnTo>
                  <a:pt x="681" y="1671"/>
                </a:lnTo>
                <a:lnTo>
                  <a:pt x="669" y="1686"/>
                </a:lnTo>
                <a:lnTo>
                  <a:pt x="660" y="1704"/>
                </a:lnTo>
                <a:lnTo>
                  <a:pt x="650" y="1747"/>
                </a:lnTo>
                <a:lnTo>
                  <a:pt x="644" y="1791"/>
                </a:lnTo>
                <a:lnTo>
                  <a:pt x="640" y="1834"/>
                </a:lnTo>
                <a:lnTo>
                  <a:pt x="640" y="1851"/>
                </a:lnTo>
                <a:lnTo>
                  <a:pt x="644" y="1868"/>
                </a:lnTo>
                <a:lnTo>
                  <a:pt x="647" y="1885"/>
                </a:lnTo>
                <a:lnTo>
                  <a:pt x="644" y="1900"/>
                </a:lnTo>
                <a:lnTo>
                  <a:pt x="635" y="1929"/>
                </a:lnTo>
                <a:lnTo>
                  <a:pt x="632" y="1944"/>
                </a:lnTo>
                <a:lnTo>
                  <a:pt x="635" y="1958"/>
                </a:lnTo>
                <a:lnTo>
                  <a:pt x="643" y="1971"/>
                </a:lnTo>
                <a:lnTo>
                  <a:pt x="652" y="1981"/>
                </a:lnTo>
                <a:lnTo>
                  <a:pt x="660" y="1993"/>
                </a:lnTo>
                <a:lnTo>
                  <a:pt x="680" y="2019"/>
                </a:lnTo>
                <a:lnTo>
                  <a:pt x="699" y="2047"/>
                </a:lnTo>
                <a:lnTo>
                  <a:pt x="746" y="2106"/>
                </a:lnTo>
                <a:lnTo>
                  <a:pt x="796" y="2164"/>
                </a:lnTo>
                <a:lnTo>
                  <a:pt x="800" y="2171"/>
                </a:lnTo>
                <a:lnTo>
                  <a:pt x="809" y="2180"/>
                </a:lnTo>
                <a:lnTo>
                  <a:pt x="818" y="2190"/>
                </a:lnTo>
                <a:lnTo>
                  <a:pt x="827" y="2199"/>
                </a:lnTo>
                <a:lnTo>
                  <a:pt x="836" y="2202"/>
                </a:lnTo>
                <a:lnTo>
                  <a:pt x="843" y="2198"/>
                </a:lnTo>
                <a:lnTo>
                  <a:pt x="852" y="2190"/>
                </a:lnTo>
                <a:lnTo>
                  <a:pt x="859" y="2180"/>
                </a:lnTo>
                <a:lnTo>
                  <a:pt x="867" y="2171"/>
                </a:lnTo>
                <a:lnTo>
                  <a:pt x="871" y="2165"/>
                </a:lnTo>
                <a:lnTo>
                  <a:pt x="889" y="2140"/>
                </a:lnTo>
                <a:lnTo>
                  <a:pt x="899" y="2117"/>
                </a:lnTo>
                <a:lnTo>
                  <a:pt x="904" y="2090"/>
                </a:lnTo>
                <a:lnTo>
                  <a:pt x="902" y="2061"/>
                </a:lnTo>
                <a:lnTo>
                  <a:pt x="895" y="2016"/>
                </a:lnTo>
                <a:lnTo>
                  <a:pt x="886" y="1972"/>
                </a:lnTo>
                <a:lnTo>
                  <a:pt x="876" y="1928"/>
                </a:lnTo>
                <a:lnTo>
                  <a:pt x="861" y="1857"/>
                </a:lnTo>
                <a:lnTo>
                  <a:pt x="858" y="1843"/>
                </a:lnTo>
                <a:lnTo>
                  <a:pt x="856" y="1828"/>
                </a:lnTo>
                <a:lnTo>
                  <a:pt x="853" y="1812"/>
                </a:lnTo>
                <a:lnTo>
                  <a:pt x="848" y="1798"/>
                </a:lnTo>
                <a:lnTo>
                  <a:pt x="839" y="1786"/>
                </a:lnTo>
                <a:lnTo>
                  <a:pt x="830" y="1779"/>
                </a:lnTo>
                <a:lnTo>
                  <a:pt x="821" y="1775"/>
                </a:lnTo>
                <a:lnTo>
                  <a:pt x="811" y="1772"/>
                </a:lnTo>
                <a:lnTo>
                  <a:pt x="799" y="1767"/>
                </a:lnTo>
                <a:lnTo>
                  <a:pt x="778" y="1757"/>
                </a:lnTo>
                <a:lnTo>
                  <a:pt x="764" y="1742"/>
                </a:lnTo>
                <a:lnTo>
                  <a:pt x="752" y="1725"/>
                </a:lnTo>
                <a:lnTo>
                  <a:pt x="743" y="1702"/>
                </a:lnTo>
                <a:lnTo>
                  <a:pt x="743" y="1680"/>
                </a:lnTo>
                <a:lnTo>
                  <a:pt x="747" y="1660"/>
                </a:lnTo>
                <a:lnTo>
                  <a:pt x="759" y="1639"/>
                </a:lnTo>
                <a:lnTo>
                  <a:pt x="777" y="1620"/>
                </a:lnTo>
                <a:lnTo>
                  <a:pt x="784" y="1614"/>
                </a:lnTo>
                <a:lnTo>
                  <a:pt x="796" y="1607"/>
                </a:lnTo>
                <a:lnTo>
                  <a:pt x="812" y="1599"/>
                </a:lnTo>
                <a:lnTo>
                  <a:pt x="830" y="1595"/>
                </a:lnTo>
                <a:lnTo>
                  <a:pt x="851" y="1593"/>
                </a:lnTo>
                <a:lnTo>
                  <a:pt x="870" y="1596"/>
                </a:lnTo>
                <a:lnTo>
                  <a:pt x="890" y="1607"/>
                </a:lnTo>
                <a:lnTo>
                  <a:pt x="910" y="1626"/>
                </a:lnTo>
                <a:lnTo>
                  <a:pt x="924" y="1648"/>
                </a:lnTo>
                <a:lnTo>
                  <a:pt x="930" y="1667"/>
                </a:lnTo>
                <a:lnTo>
                  <a:pt x="933" y="1689"/>
                </a:lnTo>
                <a:lnTo>
                  <a:pt x="930" y="1711"/>
                </a:lnTo>
                <a:lnTo>
                  <a:pt x="923" y="1723"/>
                </a:lnTo>
                <a:lnTo>
                  <a:pt x="914" y="1733"/>
                </a:lnTo>
                <a:lnTo>
                  <a:pt x="904" y="1744"/>
                </a:lnTo>
                <a:lnTo>
                  <a:pt x="896" y="1756"/>
                </a:lnTo>
                <a:lnTo>
                  <a:pt x="895" y="1760"/>
                </a:lnTo>
                <a:lnTo>
                  <a:pt x="895" y="1772"/>
                </a:lnTo>
                <a:lnTo>
                  <a:pt x="893" y="1776"/>
                </a:lnTo>
                <a:lnTo>
                  <a:pt x="890" y="1779"/>
                </a:lnTo>
                <a:lnTo>
                  <a:pt x="889" y="1782"/>
                </a:lnTo>
                <a:lnTo>
                  <a:pt x="883" y="1788"/>
                </a:lnTo>
                <a:lnTo>
                  <a:pt x="881" y="1791"/>
                </a:lnTo>
                <a:lnTo>
                  <a:pt x="881" y="1816"/>
                </a:lnTo>
                <a:lnTo>
                  <a:pt x="884" y="1838"/>
                </a:lnTo>
                <a:lnTo>
                  <a:pt x="887" y="1859"/>
                </a:lnTo>
                <a:lnTo>
                  <a:pt x="895" y="1912"/>
                </a:lnTo>
                <a:lnTo>
                  <a:pt x="904" y="1966"/>
                </a:lnTo>
                <a:lnTo>
                  <a:pt x="915" y="2016"/>
                </a:lnTo>
                <a:lnTo>
                  <a:pt x="918" y="2036"/>
                </a:lnTo>
                <a:lnTo>
                  <a:pt x="923" y="2053"/>
                </a:lnTo>
                <a:lnTo>
                  <a:pt x="926" y="2070"/>
                </a:lnTo>
                <a:lnTo>
                  <a:pt x="932" y="2083"/>
                </a:lnTo>
                <a:lnTo>
                  <a:pt x="938" y="2092"/>
                </a:lnTo>
                <a:lnTo>
                  <a:pt x="945" y="2093"/>
                </a:lnTo>
                <a:lnTo>
                  <a:pt x="963" y="2089"/>
                </a:lnTo>
                <a:lnTo>
                  <a:pt x="980" y="2080"/>
                </a:lnTo>
                <a:lnTo>
                  <a:pt x="996" y="2073"/>
                </a:lnTo>
                <a:lnTo>
                  <a:pt x="1033" y="2053"/>
                </a:lnTo>
                <a:lnTo>
                  <a:pt x="1070" y="2033"/>
                </a:lnTo>
                <a:lnTo>
                  <a:pt x="1125" y="2000"/>
                </a:lnTo>
                <a:lnTo>
                  <a:pt x="1176" y="1968"/>
                </a:lnTo>
                <a:lnTo>
                  <a:pt x="1191" y="1866"/>
                </a:lnTo>
                <a:lnTo>
                  <a:pt x="1232" y="1624"/>
                </a:lnTo>
                <a:lnTo>
                  <a:pt x="1277" y="1382"/>
                </a:lnTo>
                <a:lnTo>
                  <a:pt x="1281" y="1359"/>
                </a:lnTo>
                <a:lnTo>
                  <a:pt x="1287" y="1329"/>
                </a:lnTo>
                <a:lnTo>
                  <a:pt x="1293" y="1297"/>
                </a:lnTo>
                <a:lnTo>
                  <a:pt x="1299" y="1263"/>
                </a:lnTo>
                <a:lnTo>
                  <a:pt x="1303" y="1229"/>
                </a:lnTo>
                <a:lnTo>
                  <a:pt x="1306" y="1195"/>
                </a:lnTo>
                <a:lnTo>
                  <a:pt x="1306" y="1164"/>
                </a:lnTo>
                <a:lnTo>
                  <a:pt x="1305" y="1138"/>
                </a:lnTo>
                <a:lnTo>
                  <a:pt x="1299" y="1117"/>
                </a:lnTo>
                <a:lnTo>
                  <a:pt x="1290" y="1096"/>
                </a:lnTo>
                <a:lnTo>
                  <a:pt x="1279" y="1077"/>
                </a:lnTo>
                <a:lnTo>
                  <a:pt x="1268" y="1060"/>
                </a:lnTo>
                <a:lnTo>
                  <a:pt x="1254" y="1045"/>
                </a:lnTo>
                <a:lnTo>
                  <a:pt x="1237" y="1033"/>
                </a:lnTo>
                <a:lnTo>
                  <a:pt x="1216" y="1024"/>
                </a:lnTo>
                <a:lnTo>
                  <a:pt x="1185" y="1015"/>
                </a:lnTo>
                <a:lnTo>
                  <a:pt x="1154" y="1004"/>
                </a:lnTo>
                <a:lnTo>
                  <a:pt x="1145" y="1001"/>
                </a:lnTo>
                <a:lnTo>
                  <a:pt x="1129" y="998"/>
                </a:lnTo>
                <a:lnTo>
                  <a:pt x="1106" y="992"/>
                </a:lnTo>
                <a:lnTo>
                  <a:pt x="1078" y="986"/>
                </a:lnTo>
                <a:lnTo>
                  <a:pt x="1045" y="980"/>
                </a:lnTo>
                <a:lnTo>
                  <a:pt x="1008" y="973"/>
                </a:lnTo>
                <a:lnTo>
                  <a:pt x="970" y="965"/>
                </a:lnTo>
                <a:lnTo>
                  <a:pt x="930" y="958"/>
                </a:lnTo>
                <a:lnTo>
                  <a:pt x="853" y="943"/>
                </a:lnTo>
                <a:lnTo>
                  <a:pt x="817" y="936"/>
                </a:lnTo>
                <a:lnTo>
                  <a:pt x="784" y="930"/>
                </a:lnTo>
                <a:lnTo>
                  <a:pt x="756" y="924"/>
                </a:lnTo>
                <a:lnTo>
                  <a:pt x="733" y="920"/>
                </a:lnTo>
                <a:lnTo>
                  <a:pt x="716" y="917"/>
                </a:lnTo>
                <a:lnTo>
                  <a:pt x="708" y="915"/>
                </a:lnTo>
                <a:lnTo>
                  <a:pt x="678" y="908"/>
                </a:lnTo>
                <a:lnTo>
                  <a:pt x="650" y="896"/>
                </a:lnTo>
                <a:lnTo>
                  <a:pt x="621" y="886"/>
                </a:lnTo>
                <a:lnTo>
                  <a:pt x="584" y="869"/>
                </a:lnTo>
                <a:lnTo>
                  <a:pt x="547" y="846"/>
                </a:lnTo>
                <a:lnTo>
                  <a:pt x="513" y="819"/>
                </a:lnTo>
                <a:lnTo>
                  <a:pt x="483" y="791"/>
                </a:lnTo>
                <a:lnTo>
                  <a:pt x="453" y="760"/>
                </a:lnTo>
                <a:lnTo>
                  <a:pt x="420" y="731"/>
                </a:lnTo>
                <a:lnTo>
                  <a:pt x="386" y="703"/>
                </a:lnTo>
                <a:lnTo>
                  <a:pt x="349" y="679"/>
                </a:lnTo>
                <a:lnTo>
                  <a:pt x="311" y="656"/>
                </a:lnTo>
                <a:lnTo>
                  <a:pt x="274" y="629"/>
                </a:lnTo>
                <a:lnTo>
                  <a:pt x="276" y="626"/>
                </a:lnTo>
                <a:lnTo>
                  <a:pt x="283" y="620"/>
                </a:lnTo>
                <a:lnTo>
                  <a:pt x="296" y="613"/>
                </a:lnTo>
                <a:lnTo>
                  <a:pt x="313" y="604"/>
                </a:lnTo>
                <a:lnTo>
                  <a:pt x="332" y="595"/>
                </a:lnTo>
                <a:lnTo>
                  <a:pt x="376" y="580"/>
                </a:lnTo>
                <a:lnTo>
                  <a:pt x="399" y="576"/>
                </a:lnTo>
                <a:lnTo>
                  <a:pt x="422" y="575"/>
                </a:lnTo>
                <a:lnTo>
                  <a:pt x="450" y="576"/>
                </a:lnTo>
                <a:lnTo>
                  <a:pt x="482" y="579"/>
                </a:lnTo>
                <a:lnTo>
                  <a:pt x="516" y="583"/>
                </a:lnTo>
                <a:lnTo>
                  <a:pt x="551" y="588"/>
                </a:lnTo>
                <a:lnTo>
                  <a:pt x="587" y="594"/>
                </a:lnTo>
                <a:lnTo>
                  <a:pt x="618" y="600"/>
                </a:lnTo>
                <a:lnTo>
                  <a:pt x="646" y="605"/>
                </a:lnTo>
                <a:lnTo>
                  <a:pt x="668" y="611"/>
                </a:lnTo>
                <a:lnTo>
                  <a:pt x="699" y="623"/>
                </a:lnTo>
                <a:lnTo>
                  <a:pt x="734" y="639"/>
                </a:lnTo>
                <a:lnTo>
                  <a:pt x="772" y="659"/>
                </a:lnTo>
                <a:lnTo>
                  <a:pt x="812" y="682"/>
                </a:lnTo>
                <a:lnTo>
                  <a:pt x="853" y="709"/>
                </a:lnTo>
                <a:lnTo>
                  <a:pt x="898" y="738"/>
                </a:lnTo>
                <a:lnTo>
                  <a:pt x="986" y="800"/>
                </a:lnTo>
                <a:lnTo>
                  <a:pt x="1072" y="865"/>
                </a:lnTo>
                <a:lnTo>
                  <a:pt x="1113" y="897"/>
                </a:lnTo>
                <a:lnTo>
                  <a:pt x="1153" y="928"/>
                </a:lnTo>
                <a:lnTo>
                  <a:pt x="1190" y="958"/>
                </a:lnTo>
                <a:lnTo>
                  <a:pt x="1222" y="984"/>
                </a:lnTo>
                <a:lnTo>
                  <a:pt x="1253" y="1009"/>
                </a:lnTo>
                <a:lnTo>
                  <a:pt x="1278" y="1030"/>
                </a:lnTo>
                <a:lnTo>
                  <a:pt x="1299" y="1048"/>
                </a:lnTo>
                <a:lnTo>
                  <a:pt x="1313" y="1061"/>
                </a:lnTo>
                <a:lnTo>
                  <a:pt x="1300" y="1029"/>
                </a:lnTo>
                <a:lnTo>
                  <a:pt x="1284" y="1001"/>
                </a:lnTo>
                <a:lnTo>
                  <a:pt x="1268" y="971"/>
                </a:lnTo>
                <a:lnTo>
                  <a:pt x="1247" y="943"/>
                </a:lnTo>
                <a:lnTo>
                  <a:pt x="1221" y="918"/>
                </a:lnTo>
                <a:lnTo>
                  <a:pt x="1188" y="894"/>
                </a:lnTo>
                <a:lnTo>
                  <a:pt x="1153" y="871"/>
                </a:lnTo>
                <a:lnTo>
                  <a:pt x="1116" y="847"/>
                </a:lnTo>
                <a:lnTo>
                  <a:pt x="1082" y="825"/>
                </a:lnTo>
                <a:lnTo>
                  <a:pt x="1050" y="803"/>
                </a:lnTo>
                <a:lnTo>
                  <a:pt x="1024" y="781"/>
                </a:lnTo>
                <a:lnTo>
                  <a:pt x="986" y="741"/>
                </a:lnTo>
                <a:lnTo>
                  <a:pt x="952" y="706"/>
                </a:lnTo>
                <a:lnTo>
                  <a:pt x="924" y="673"/>
                </a:lnTo>
                <a:lnTo>
                  <a:pt x="901" y="645"/>
                </a:lnTo>
                <a:lnTo>
                  <a:pt x="880" y="619"/>
                </a:lnTo>
                <a:lnTo>
                  <a:pt x="862" y="594"/>
                </a:lnTo>
                <a:lnTo>
                  <a:pt x="848" y="570"/>
                </a:lnTo>
                <a:lnTo>
                  <a:pt x="833" y="548"/>
                </a:lnTo>
                <a:lnTo>
                  <a:pt x="806" y="504"/>
                </a:lnTo>
                <a:lnTo>
                  <a:pt x="777" y="457"/>
                </a:lnTo>
                <a:lnTo>
                  <a:pt x="759" y="432"/>
                </a:lnTo>
                <a:lnTo>
                  <a:pt x="739" y="404"/>
                </a:lnTo>
                <a:lnTo>
                  <a:pt x="712" y="374"/>
                </a:lnTo>
                <a:lnTo>
                  <a:pt x="684" y="349"/>
                </a:lnTo>
                <a:lnTo>
                  <a:pt x="656" y="330"/>
                </a:lnTo>
                <a:lnTo>
                  <a:pt x="628" y="314"/>
                </a:lnTo>
                <a:lnTo>
                  <a:pt x="600" y="299"/>
                </a:lnTo>
                <a:lnTo>
                  <a:pt x="598" y="296"/>
                </a:lnTo>
                <a:lnTo>
                  <a:pt x="603" y="290"/>
                </a:lnTo>
                <a:lnTo>
                  <a:pt x="616" y="286"/>
                </a:lnTo>
                <a:lnTo>
                  <a:pt x="632" y="280"/>
                </a:lnTo>
                <a:lnTo>
                  <a:pt x="653" y="274"/>
                </a:lnTo>
                <a:lnTo>
                  <a:pt x="675" y="268"/>
                </a:lnTo>
                <a:lnTo>
                  <a:pt x="716" y="256"/>
                </a:lnTo>
                <a:lnTo>
                  <a:pt x="734" y="252"/>
                </a:lnTo>
                <a:lnTo>
                  <a:pt x="747" y="249"/>
                </a:lnTo>
                <a:lnTo>
                  <a:pt x="802" y="241"/>
                </a:lnTo>
                <a:lnTo>
                  <a:pt x="855" y="243"/>
                </a:lnTo>
                <a:lnTo>
                  <a:pt x="907" y="255"/>
                </a:lnTo>
                <a:lnTo>
                  <a:pt x="958" y="277"/>
                </a:lnTo>
                <a:lnTo>
                  <a:pt x="1007" y="306"/>
                </a:lnTo>
                <a:lnTo>
                  <a:pt x="1054" y="343"/>
                </a:lnTo>
                <a:lnTo>
                  <a:pt x="1098" y="387"/>
                </a:lnTo>
                <a:lnTo>
                  <a:pt x="1138" y="439"/>
                </a:lnTo>
                <a:lnTo>
                  <a:pt x="1172" y="493"/>
                </a:lnTo>
                <a:lnTo>
                  <a:pt x="1203" y="552"/>
                </a:lnTo>
                <a:lnTo>
                  <a:pt x="1231" y="619"/>
                </a:lnTo>
                <a:lnTo>
                  <a:pt x="1254" y="688"/>
                </a:lnTo>
                <a:lnTo>
                  <a:pt x="1275" y="759"/>
                </a:lnTo>
                <a:lnTo>
                  <a:pt x="1291" y="834"/>
                </a:lnTo>
                <a:lnTo>
                  <a:pt x="1306" y="914"/>
                </a:lnTo>
                <a:lnTo>
                  <a:pt x="1315" y="995"/>
                </a:lnTo>
                <a:lnTo>
                  <a:pt x="1319" y="1017"/>
                </a:lnTo>
                <a:lnTo>
                  <a:pt x="1328" y="1045"/>
                </a:lnTo>
                <a:lnTo>
                  <a:pt x="1330" y="1023"/>
                </a:lnTo>
                <a:lnTo>
                  <a:pt x="1333" y="996"/>
                </a:lnTo>
                <a:lnTo>
                  <a:pt x="1336" y="968"/>
                </a:lnTo>
                <a:lnTo>
                  <a:pt x="1341" y="909"/>
                </a:lnTo>
                <a:lnTo>
                  <a:pt x="1343" y="883"/>
                </a:lnTo>
                <a:lnTo>
                  <a:pt x="1344" y="861"/>
                </a:lnTo>
                <a:lnTo>
                  <a:pt x="1346" y="843"/>
                </a:lnTo>
                <a:lnTo>
                  <a:pt x="1346" y="819"/>
                </a:lnTo>
                <a:lnTo>
                  <a:pt x="1349" y="799"/>
                </a:lnTo>
                <a:lnTo>
                  <a:pt x="1355" y="772"/>
                </a:lnTo>
                <a:lnTo>
                  <a:pt x="1361" y="740"/>
                </a:lnTo>
                <a:lnTo>
                  <a:pt x="1369" y="703"/>
                </a:lnTo>
                <a:lnTo>
                  <a:pt x="1378" y="662"/>
                </a:lnTo>
                <a:lnTo>
                  <a:pt x="1390" y="617"/>
                </a:lnTo>
                <a:lnTo>
                  <a:pt x="1400" y="573"/>
                </a:lnTo>
                <a:lnTo>
                  <a:pt x="1412" y="526"/>
                </a:lnTo>
                <a:lnTo>
                  <a:pt x="1425" y="480"/>
                </a:lnTo>
                <a:lnTo>
                  <a:pt x="1437" y="434"/>
                </a:lnTo>
                <a:lnTo>
                  <a:pt x="1450" y="392"/>
                </a:lnTo>
                <a:lnTo>
                  <a:pt x="1462" y="350"/>
                </a:lnTo>
                <a:lnTo>
                  <a:pt x="1474" y="314"/>
                </a:lnTo>
                <a:lnTo>
                  <a:pt x="1484" y="281"/>
                </a:lnTo>
                <a:lnTo>
                  <a:pt x="1495" y="255"/>
                </a:lnTo>
                <a:lnTo>
                  <a:pt x="1502" y="235"/>
                </a:lnTo>
                <a:lnTo>
                  <a:pt x="1509" y="222"/>
                </a:lnTo>
                <a:lnTo>
                  <a:pt x="1537" y="187"/>
                </a:lnTo>
                <a:lnTo>
                  <a:pt x="1565" y="159"/>
                </a:lnTo>
                <a:lnTo>
                  <a:pt x="1595" y="132"/>
                </a:lnTo>
                <a:lnTo>
                  <a:pt x="1624" y="109"/>
                </a:lnTo>
                <a:lnTo>
                  <a:pt x="1663" y="81"/>
                </a:lnTo>
                <a:lnTo>
                  <a:pt x="1704" y="57"/>
                </a:lnTo>
                <a:lnTo>
                  <a:pt x="1747" y="38"/>
                </a:lnTo>
                <a:lnTo>
                  <a:pt x="1759" y="33"/>
                </a:lnTo>
                <a:lnTo>
                  <a:pt x="1775" y="28"/>
                </a:lnTo>
                <a:lnTo>
                  <a:pt x="1816" y="13"/>
                </a:lnTo>
                <a:lnTo>
                  <a:pt x="1835" y="5"/>
                </a:lnTo>
                <a:lnTo>
                  <a:pt x="1851" y="1"/>
                </a:lnTo>
                <a:lnTo>
                  <a:pt x="1862" y="0"/>
                </a:lnTo>
                <a:close/>
              </a:path>
            </a:pathLst>
          </a:custGeom>
          <a:solidFill>
            <a:schemeClr val="bg1">
              <a:alpha val="8000"/>
            </a:schemeClr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743323" y="3721473"/>
            <a:ext cx="5120640" cy="1581150"/>
          </a:xfrm>
        </p:spPr>
        <p:txBody>
          <a:bodyPr>
            <a:normAutofit/>
          </a:bodyPr>
          <a:lstStyle>
            <a:lvl1pPr marL="0" indent="0" algn="l">
              <a:buNone/>
              <a:defRPr sz="2400" b="0" i="0" cap="none" spc="120" baseline="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fld id="{F30BDD3C-02E3-4011-A507-3D91198CCD30}" type="datetimeFigureOut">
              <a:rPr lang="ru-RU" smtClean="0"/>
              <a:t>27.03.2018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991475" y="6429375"/>
            <a:ext cx="876300" cy="292100"/>
          </a:xfrm>
        </p:spPr>
        <p:txBody>
          <a:bodyPr/>
          <a:lstStyle/>
          <a:p>
            <a:fld id="{63F1E89C-8270-4307-89CF-59EACB81416E}" type="slidenum">
              <a:rPr lang="ru-RU" smtClean="0"/>
              <a:t>‹#›</a:t>
            </a:fld>
            <a:endParaRPr lang="ru-RU"/>
          </a:p>
        </p:txBody>
      </p:sp>
      <p:sp>
        <p:nvSpPr>
          <p:cNvPr id="9" name="Freeform 7"/>
          <p:cNvSpPr>
            <a:spLocks noChangeAspect="1" noEditPoints="1"/>
          </p:cNvSpPr>
          <p:nvPr/>
        </p:nvSpPr>
        <p:spPr bwMode="auto">
          <a:xfrm>
            <a:off x="838200" y="1762090"/>
            <a:ext cx="2521776" cy="5095912"/>
          </a:xfrm>
          <a:custGeom>
            <a:avLst/>
            <a:gdLst/>
            <a:ahLst/>
            <a:cxnLst>
              <a:cxn ang="0">
                <a:pos x="687" y="2238"/>
              </a:cxn>
              <a:cxn ang="0">
                <a:pos x="877" y="2192"/>
              </a:cxn>
              <a:cxn ang="0">
                <a:pos x="797" y="2963"/>
              </a:cxn>
              <a:cxn ang="0">
                <a:pos x="1078" y="3026"/>
              </a:cxn>
              <a:cxn ang="0">
                <a:pos x="626" y="2117"/>
              </a:cxn>
              <a:cxn ang="0">
                <a:pos x="749" y="2142"/>
              </a:cxn>
              <a:cxn ang="0">
                <a:pos x="578" y="2052"/>
              </a:cxn>
              <a:cxn ang="0">
                <a:pos x="1866" y="247"/>
              </a:cxn>
              <a:cxn ang="0">
                <a:pos x="1392" y="1037"/>
              </a:cxn>
              <a:cxn ang="0">
                <a:pos x="2006" y="656"/>
              </a:cxn>
              <a:cxn ang="0">
                <a:pos x="1599" y="908"/>
              </a:cxn>
              <a:cxn ang="0">
                <a:pos x="1533" y="1058"/>
              </a:cxn>
              <a:cxn ang="0">
                <a:pos x="2239" y="583"/>
              </a:cxn>
              <a:cxn ang="0">
                <a:pos x="1863" y="1105"/>
              </a:cxn>
              <a:cxn ang="0">
                <a:pos x="2174" y="1621"/>
              </a:cxn>
              <a:cxn ang="0">
                <a:pos x="1801" y="1537"/>
              </a:cxn>
              <a:cxn ang="0">
                <a:pos x="1325" y="1301"/>
              </a:cxn>
              <a:cxn ang="0">
                <a:pos x="1412" y="1835"/>
              </a:cxn>
              <a:cxn ang="0">
                <a:pos x="1213" y="1975"/>
              </a:cxn>
              <a:cxn ang="0">
                <a:pos x="1094" y="4011"/>
              </a:cxn>
              <a:cxn ang="0">
                <a:pos x="1689" y="3264"/>
              </a:cxn>
              <a:cxn ang="0">
                <a:pos x="2404" y="3321"/>
              </a:cxn>
              <a:cxn ang="0">
                <a:pos x="1275" y="3861"/>
              </a:cxn>
              <a:cxn ang="0">
                <a:pos x="1147" y="4865"/>
              </a:cxn>
              <a:cxn ang="0">
                <a:pos x="1045" y="3610"/>
              </a:cxn>
              <a:cxn ang="0">
                <a:pos x="739" y="3818"/>
              </a:cxn>
              <a:cxn ang="0">
                <a:pos x="856" y="4830"/>
              </a:cxn>
              <a:cxn ang="0">
                <a:pos x="638" y="3989"/>
              </a:cxn>
              <a:cxn ang="0">
                <a:pos x="96" y="3777"/>
              </a:cxn>
              <a:cxn ang="0">
                <a:pos x="189" y="3688"/>
              </a:cxn>
              <a:cxn ang="0">
                <a:pos x="523" y="3573"/>
              </a:cxn>
              <a:cxn ang="0">
                <a:pos x="519" y="3333"/>
              </a:cxn>
              <a:cxn ang="0">
                <a:pos x="545" y="3560"/>
              </a:cxn>
              <a:cxn ang="0">
                <a:pos x="712" y="3397"/>
              </a:cxn>
              <a:cxn ang="0">
                <a:pos x="625" y="2944"/>
              </a:cxn>
              <a:cxn ang="0">
                <a:pos x="593" y="2341"/>
              </a:cxn>
              <a:cxn ang="0">
                <a:pos x="156" y="2437"/>
              </a:cxn>
              <a:cxn ang="0">
                <a:pos x="108" y="2289"/>
              </a:cxn>
              <a:cxn ang="0">
                <a:pos x="451" y="2291"/>
              </a:cxn>
              <a:cxn ang="0">
                <a:pos x="109" y="2016"/>
              </a:cxn>
              <a:cxn ang="0">
                <a:pos x="211" y="1975"/>
              </a:cxn>
              <a:cxn ang="0">
                <a:pos x="284" y="1847"/>
              </a:cxn>
              <a:cxn ang="0">
                <a:pos x="542" y="2073"/>
              </a:cxn>
              <a:cxn ang="0">
                <a:pos x="255" y="1764"/>
              </a:cxn>
              <a:cxn ang="0">
                <a:pos x="407" y="1769"/>
              </a:cxn>
              <a:cxn ang="0">
                <a:pos x="540" y="1810"/>
              </a:cxn>
              <a:cxn ang="0">
                <a:pos x="566" y="1580"/>
              </a:cxn>
              <a:cxn ang="0">
                <a:pos x="650" y="1747"/>
              </a:cxn>
              <a:cxn ang="0">
                <a:pos x="827" y="2199"/>
              </a:cxn>
              <a:cxn ang="0">
                <a:pos x="830" y="1779"/>
              </a:cxn>
              <a:cxn ang="0">
                <a:pos x="924" y="1648"/>
              </a:cxn>
              <a:cxn ang="0">
                <a:pos x="915" y="2016"/>
              </a:cxn>
              <a:cxn ang="0">
                <a:pos x="1299" y="1263"/>
              </a:cxn>
              <a:cxn ang="0">
                <a:pos x="970" y="965"/>
              </a:cxn>
              <a:cxn ang="0">
                <a:pos x="311" y="656"/>
              </a:cxn>
              <a:cxn ang="0">
                <a:pos x="772" y="659"/>
              </a:cxn>
              <a:cxn ang="0">
                <a:pos x="1153" y="871"/>
              </a:cxn>
              <a:cxn ang="0">
                <a:pos x="628" y="314"/>
              </a:cxn>
              <a:cxn ang="0">
                <a:pos x="1203" y="552"/>
              </a:cxn>
              <a:cxn ang="0">
                <a:pos x="1369" y="703"/>
              </a:cxn>
              <a:cxn ang="0">
                <a:pos x="1747" y="38"/>
              </a:cxn>
            </a:cxnLst>
            <a:rect l="0" t="0" r="r" b="b"/>
            <a:pathLst>
              <a:path w="2409" h="4865">
                <a:moveTo>
                  <a:pt x="414" y="2058"/>
                </a:moveTo>
                <a:lnTo>
                  <a:pt x="482" y="2173"/>
                </a:lnTo>
                <a:lnTo>
                  <a:pt x="503" y="2207"/>
                </a:lnTo>
                <a:lnTo>
                  <a:pt x="523" y="2242"/>
                </a:lnTo>
                <a:lnTo>
                  <a:pt x="538" y="2269"/>
                </a:lnTo>
                <a:lnTo>
                  <a:pt x="547" y="2282"/>
                </a:lnTo>
                <a:lnTo>
                  <a:pt x="559" y="2292"/>
                </a:lnTo>
                <a:lnTo>
                  <a:pt x="606" y="2323"/>
                </a:lnTo>
                <a:lnTo>
                  <a:pt x="618" y="2332"/>
                </a:lnTo>
                <a:lnTo>
                  <a:pt x="637" y="2344"/>
                </a:lnTo>
                <a:lnTo>
                  <a:pt x="657" y="2360"/>
                </a:lnTo>
                <a:lnTo>
                  <a:pt x="705" y="2392"/>
                </a:lnTo>
                <a:lnTo>
                  <a:pt x="728" y="2407"/>
                </a:lnTo>
                <a:lnTo>
                  <a:pt x="749" y="2420"/>
                </a:lnTo>
                <a:lnTo>
                  <a:pt x="765" y="2429"/>
                </a:lnTo>
                <a:lnTo>
                  <a:pt x="762" y="2392"/>
                </a:lnTo>
                <a:lnTo>
                  <a:pt x="755" y="2354"/>
                </a:lnTo>
                <a:lnTo>
                  <a:pt x="744" y="2326"/>
                </a:lnTo>
                <a:lnTo>
                  <a:pt x="730" y="2298"/>
                </a:lnTo>
                <a:lnTo>
                  <a:pt x="687" y="2238"/>
                </a:lnTo>
                <a:lnTo>
                  <a:pt x="643" y="2180"/>
                </a:lnTo>
                <a:lnTo>
                  <a:pt x="597" y="2123"/>
                </a:lnTo>
                <a:lnTo>
                  <a:pt x="590" y="2112"/>
                </a:lnTo>
                <a:lnTo>
                  <a:pt x="582" y="2105"/>
                </a:lnTo>
                <a:lnTo>
                  <a:pt x="573" y="2101"/>
                </a:lnTo>
                <a:lnTo>
                  <a:pt x="560" y="2099"/>
                </a:lnTo>
                <a:lnTo>
                  <a:pt x="537" y="2095"/>
                </a:lnTo>
                <a:lnTo>
                  <a:pt x="512" y="2086"/>
                </a:lnTo>
                <a:lnTo>
                  <a:pt x="488" y="2078"/>
                </a:lnTo>
                <a:lnTo>
                  <a:pt x="414" y="2058"/>
                </a:lnTo>
                <a:close/>
                <a:moveTo>
                  <a:pt x="1172" y="1997"/>
                </a:moveTo>
                <a:lnTo>
                  <a:pt x="1051" y="2064"/>
                </a:lnTo>
                <a:lnTo>
                  <a:pt x="1011" y="2086"/>
                </a:lnTo>
                <a:lnTo>
                  <a:pt x="973" y="2108"/>
                </a:lnTo>
                <a:lnTo>
                  <a:pt x="957" y="2115"/>
                </a:lnTo>
                <a:lnTo>
                  <a:pt x="940" y="2124"/>
                </a:lnTo>
                <a:lnTo>
                  <a:pt x="926" y="2133"/>
                </a:lnTo>
                <a:lnTo>
                  <a:pt x="914" y="2145"/>
                </a:lnTo>
                <a:lnTo>
                  <a:pt x="896" y="2168"/>
                </a:lnTo>
                <a:lnTo>
                  <a:pt x="877" y="2192"/>
                </a:lnTo>
                <a:lnTo>
                  <a:pt x="856" y="2221"/>
                </a:lnTo>
                <a:lnTo>
                  <a:pt x="836" y="2252"/>
                </a:lnTo>
                <a:lnTo>
                  <a:pt x="820" y="2283"/>
                </a:lnTo>
                <a:lnTo>
                  <a:pt x="809" y="2307"/>
                </a:lnTo>
                <a:lnTo>
                  <a:pt x="802" y="2331"/>
                </a:lnTo>
                <a:lnTo>
                  <a:pt x="800" y="2336"/>
                </a:lnTo>
                <a:lnTo>
                  <a:pt x="800" y="2351"/>
                </a:lnTo>
                <a:lnTo>
                  <a:pt x="799" y="2372"/>
                </a:lnTo>
                <a:lnTo>
                  <a:pt x="796" y="2394"/>
                </a:lnTo>
                <a:lnTo>
                  <a:pt x="793" y="2444"/>
                </a:lnTo>
                <a:lnTo>
                  <a:pt x="792" y="2465"/>
                </a:lnTo>
                <a:lnTo>
                  <a:pt x="790" y="2481"/>
                </a:lnTo>
                <a:lnTo>
                  <a:pt x="780" y="2593"/>
                </a:lnTo>
                <a:lnTo>
                  <a:pt x="769" y="2704"/>
                </a:lnTo>
                <a:lnTo>
                  <a:pt x="768" y="2735"/>
                </a:lnTo>
                <a:lnTo>
                  <a:pt x="765" y="2788"/>
                </a:lnTo>
                <a:lnTo>
                  <a:pt x="761" y="2844"/>
                </a:lnTo>
                <a:lnTo>
                  <a:pt x="761" y="2898"/>
                </a:lnTo>
                <a:lnTo>
                  <a:pt x="764" y="2951"/>
                </a:lnTo>
                <a:lnTo>
                  <a:pt x="797" y="2963"/>
                </a:lnTo>
                <a:lnTo>
                  <a:pt x="831" y="2981"/>
                </a:lnTo>
                <a:lnTo>
                  <a:pt x="862" y="3004"/>
                </a:lnTo>
                <a:lnTo>
                  <a:pt x="893" y="3032"/>
                </a:lnTo>
                <a:lnTo>
                  <a:pt x="920" y="3069"/>
                </a:lnTo>
                <a:lnTo>
                  <a:pt x="943" y="3105"/>
                </a:lnTo>
                <a:lnTo>
                  <a:pt x="968" y="3143"/>
                </a:lnTo>
                <a:lnTo>
                  <a:pt x="991" y="3181"/>
                </a:lnTo>
                <a:lnTo>
                  <a:pt x="1010" y="3224"/>
                </a:lnTo>
                <a:lnTo>
                  <a:pt x="1029" y="3284"/>
                </a:lnTo>
                <a:lnTo>
                  <a:pt x="1042" y="3349"/>
                </a:lnTo>
                <a:lnTo>
                  <a:pt x="1050" y="3417"/>
                </a:lnTo>
                <a:lnTo>
                  <a:pt x="1050" y="3422"/>
                </a:lnTo>
                <a:lnTo>
                  <a:pt x="1051" y="3426"/>
                </a:lnTo>
                <a:lnTo>
                  <a:pt x="1054" y="3349"/>
                </a:lnTo>
                <a:lnTo>
                  <a:pt x="1058" y="3277"/>
                </a:lnTo>
                <a:lnTo>
                  <a:pt x="1063" y="3212"/>
                </a:lnTo>
                <a:lnTo>
                  <a:pt x="1067" y="3155"/>
                </a:lnTo>
                <a:lnTo>
                  <a:pt x="1070" y="3115"/>
                </a:lnTo>
                <a:lnTo>
                  <a:pt x="1075" y="3072"/>
                </a:lnTo>
                <a:lnTo>
                  <a:pt x="1078" y="3026"/>
                </a:lnTo>
                <a:lnTo>
                  <a:pt x="1082" y="2975"/>
                </a:lnTo>
                <a:lnTo>
                  <a:pt x="1086" y="2919"/>
                </a:lnTo>
                <a:lnTo>
                  <a:pt x="1091" y="2855"/>
                </a:lnTo>
                <a:lnTo>
                  <a:pt x="1097" y="2786"/>
                </a:lnTo>
                <a:lnTo>
                  <a:pt x="1103" y="2708"/>
                </a:lnTo>
                <a:lnTo>
                  <a:pt x="1111" y="2593"/>
                </a:lnTo>
                <a:lnTo>
                  <a:pt x="1119" y="2479"/>
                </a:lnTo>
                <a:lnTo>
                  <a:pt x="1126" y="2364"/>
                </a:lnTo>
                <a:lnTo>
                  <a:pt x="1138" y="2249"/>
                </a:lnTo>
                <a:lnTo>
                  <a:pt x="1172" y="1997"/>
                </a:lnTo>
                <a:close/>
                <a:moveTo>
                  <a:pt x="621" y="1990"/>
                </a:moveTo>
                <a:lnTo>
                  <a:pt x="619" y="1991"/>
                </a:lnTo>
                <a:lnTo>
                  <a:pt x="616" y="2012"/>
                </a:lnTo>
                <a:lnTo>
                  <a:pt x="613" y="2034"/>
                </a:lnTo>
                <a:lnTo>
                  <a:pt x="610" y="2049"/>
                </a:lnTo>
                <a:lnTo>
                  <a:pt x="606" y="2064"/>
                </a:lnTo>
                <a:lnTo>
                  <a:pt x="604" y="2078"/>
                </a:lnTo>
                <a:lnTo>
                  <a:pt x="609" y="2092"/>
                </a:lnTo>
                <a:lnTo>
                  <a:pt x="618" y="2105"/>
                </a:lnTo>
                <a:lnTo>
                  <a:pt x="626" y="2117"/>
                </a:lnTo>
                <a:lnTo>
                  <a:pt x="659" y="2167"/>
                </a:lnTo>
                <a:lnTo>
                  <a:pt x="691" y="2211"/>
                </a:lnTo>
                <a:lnTo>
                  <a:pt x="727" y="2255"/>
                </a:lnTo>
                <a:lnTo>
                  <a:pt x="731" y="2261"/>
                </a:lnTo>
                <a:lnTo>
                  <a:pt x="737" y="2270"/>
                </a:lnTo>
                <a:lnTo>
                  <a:pt x="752" y="2291"/>
                </a:lnTo>
                <a:lnTo>
                  <a:pt x="761" y="2300"/>
                </a:lnTo>
                <a:lnTo>
                  <a:pt x="768" y="2304"/>
                </a:lnTo>
                <a:lnTo>
                  <a:pt x="775" y="2304"/>
                </a:lnTo>
                <a:lnTo>
                  <a:pt x="781" y="2298"/>
                </a:lnTo>
                <a:lnTo>
                  <a:pt x="787" y="2285"/>
                </a:lnTo>
                <a:lnTo>
                  <a:pt x="796" y="2270"/>
                </a:lnTo>
                <a:lnTo>
                  <a:pt x="805" y="2257"/>
                </a:lnTo>
                <a:lnTo>
                  <a:pt x="811" y="2242"/>
                </a:lnTo>
                <a:lnTo>
                  <a:pt x="812" y="2229"/>
                </a:lnTo>
                <a:lnTo>
                  <a:pt x="806" y="2214"/>
                </a:lnTo>
                <a:lnTo>
                  <a:pt x="796" y="2201"/>
                </a:lnTo>
                <a:lnTo>
                  <a:pt x="786" y="2189"/>
                </a:lnTo>
                <a:lnTo>
                  <a:pt x="767" y="2165"/>
                </a:lnTo>
                <a:lnTo>
                  <a:pt x="749" y="2142"/>
                </a:lnTo>
                <a:lnTo>
                  <a:pt x="713" y="2101"/>
                </a:lnTo>
                <a:lnTo>
                  <a:pt x="680" y="2059"/>
                </a:lnTo>
                <a:lnTo>
                  <a:pt x="641" y="2012"/>
                </a:lnTo>
                <a:lnTo>
                  <a:pt x="640" y="2009"/>
                </a:lnTo>
                <a:lnTo>
                  <a:pt x="632" y="2002"/>
                </a:lnTo>
                <a:lnTo>
                  <a:pt x="629" y="1997"/>
                </a:lnTo>
                <a:lnTo>
                  <a:pt x="626" y="1994"/>
                </a:lnTo>
                <a:lnTo>
                  <a:pt x="624" y="1993"/>
                </a:lnTo>
                <a:lnTo>
                  <a:pt x="621" y="1990"/>
                </a:lnTo>
                <a:close/>
                <a:moveTo>
                  <a:pt x="588" y="1972"/>
                </a:moveTo>
                <a:lnTo>
                  <a:pt x="575" y="1974"/>
                </a:lnTo>
                <a:lnTo>
                  <a:pt x="569" y="1974"/>
                </a:lnTo>
                <a:lnTo>
                  <a:pt x="559" y="1975"/>
                </a:lnTo>
                <a:lnTo>
                  <a:pt x="545" y="1975"/>
                </a:lnTo>
                <a:lnTo>
                  <a:pt x="535" y="1977"/>
                </a:lnTo>
                <a:lnTo>
                  <a:pt x="526" y="1977"/>
                </a:lnTo>
                <a:lnTo>
                  <a:pt x="522" y="1975"/>
                </a:lnTo>
                <a:lnTo>
                  <a:pt x="537" y="1999"/>
                </a:lnTo>
                <a:lnTo>
                  <a:pt x="572" y="2046"/>
                </a:lnTo>
                <a:lnTo>
                  <a:pt x="578" y="2052"/>
                </a:lnTo>
                <a:lnTo>
                  <a:pt x="582" y="2050"/>
                </a:lnTo>
                <a:lnTo>
                  <a:pt x="587" y="2043"/>
                </a:lnTo>
                <a:lnTo>
                  <a:pt x="590" y="2034"/>
                </a:lnTo>
                <a:lnTo>
                  <a:pt x="591" y="2024"/>
                </a:lnTo>
                <a:lnTo>
                  <a:pt x="593" y="2015"/>
                </a:lnTo>
                <a:lnTo>
                  <a:pt x="597" y="1997"/>
                </a:lnTo>
                <a:lnTo>
                  <a:pt x="598" y="1988"/>
                </a:lnTo>
                <a:lnTo>
                  <a:pt x="598" y="1980"/>
                </a:lnTo>
                <a:lnTo>
                  <a:pt x="596" y="1975"/>
                </a:lnTo>
                <a:lnTo>
                  <a:pt x="588" y="1972"/>
                </a:lnTo>
                <a:close/>
                <a:moveTo>
                  <a:pt x="1862" y="0"/>
                </a:moveTo>
                <a:lnTo>
                  <a:pt x="1866" y="5"/>
                </a:lnTo>
                <a:lnTo>
                  <a:pt x="1869" y="19"/>
                </a:lnTo>
                <a:lnTo>
                  <a:pt x="1871" y="39"/>
                </a:lnTo>
                <a:lnTo>
                  <a:pt x="1872" y="66"/>
                </a:lnTo>
                <a:lnTo>
                  <a:pt x="1874" y="97"/>
                </a:lnTo>
                <a:lnTo>
                  <a:pt x="1874" y="129"/>
                </a:lnTo>
                <a:lnTo>
                  <a:pt x="1871" y="194"/>
                </a:lnTo>
                <a:lnTo>
                  <a:pt x="1869" y="222"/>
                </a:lnTo>
                <a:lnTo>
                  <a:pt x="1866" y="247"/>
                </a:lnTo>
                <a:lnTo>
                  <a:pt x="1863" y="265"/>
                </a:lnTo>
                <a:lnTo>
                  <a:pt x="1850" y="311"/>
                </a:lnTo>
                <a:lnTo>
                  <a:pt x="1831" y="353"/>
                </a:lnTo>
                <a:lnTo>
                  <a:pt x="1806" y="393"/>
                </a:lnTo>
                <a:lnTo>
                  <a:pt x="1779" y="432"/>
                </a:lnTo>
                <a:lnTo>
                  <a:pt x="1720" y="505"/>
                </a:lnTo>
                <a:lnTo>
                  <a:pt x="1667" y="570"/>
                </a:lnTo>
                <a:lnTo>
                  <a:pt x="1555" y="697"/>
                </a:lnTo>
                <a:lnTo>
                  <a:pt x="1504" y="763"/>
                </a:lnTo>
                <a:lnTo>
                  <a:pt x="1492" y="779"/>
                </a:lnTo>
                <a:lnTo>
                  <a:pt x="1478" y="802"/>
                </a:lnTo>
                <a:lnTo>
                  <a:pt x="1461" y="825"/>
                </a:lnTo>
                <a:lnTo>
                  <a:pt x="1445" y="852"/>
                </a:lnTo>
                <a:lnTo>
                  <a:pt x="1409" y="905"/>
                </a:lnTo>
                <a:lnTo>
                  <a:pt x="1393" y="927"/>
                </a:lnTo>
                <a:lnTo>
                  <a:pt x="1380" y="945"/>
                </a:lnTo>
                <a:lnTo>
                  <a:pt x="1368" y="958"/>
                </a:lnTo>
                <a:lnTo>
                  <a:pt x="1364" y="1080"/>
                </a:lnTo>
                <a:lnTo>
                  <a:pt x="1378" y="1058"/>
                </a:lnTo>
                <a:lnTo>
                  <a:pt x="1392" y="1037"/>
                </a:lnTo>
                <a:lnTo>
                  <a:pt x="1403" y="1020"/>
                </a:lnTo>
                <a:lnTo>
                  <a:pt x="1436" y="955"/>
                </a:lnTo>
                <a:lnTo>
                  <a:pt x="1461" y="912"/>
                </a:lnTo>
                <a:lnTo>
                  <a:pt x="1486" y="871"/>
                </a:lnTo>
                <a:lnTo>
                  <a:pt x="1512" y="827"/>
                </a:lnTo>
                <a:lnTo>
                  <a:pt x="1540" y="784"/>
                </a:lnTo>
                <a:lnTo>
                  <a:pt x="1570" y="743"/>
                </a:lnTo>
                <a:lnTo>
                  <a:pt x="1602" y="706"/>
                </a:lnTo>
                <a:lnTo>
                  <a:pt x="1638" y="673"/>
                </a:lnTo>
                <a:lnTo>
                  <a:pt x="1676" y="647"/>
                </a:lnTo>
                <a:lnTo>
                  <a:pt x="1716" y="628"/>
                </a:lnTo>
                <a:lnTo>
                  <a:pt x="1757" y="614"/>
                </a:lnTo>
                <a:lnTo>
                  <a:pt x="1797" y="607"/>
                </a:lnTo>
                <a:lnTo>
                  <a:pt x="1838" y="605"/>
                </a:lnTo>
                <a:lnTo>
                  <a:pt x="1890" y="614"/>
                </a:lnTo>
                <a:lnTo>
                  <a:pt x="1940" y="632"/>
                </a:lnTo>
                <a:lnTo>
                  <a:pt x="1953" y="636"/>
                </a:lnTo>
                <a:lnTo>
                  <a:pt x="1969" y="642"/>
                </a:lnTo>
                <a:lnTo>
                  <a:pt x="1989" y="650"/>
                </a:lnTo>
                <a:lnTo>
                  <a:pt x="2006" y="656"/>
                </a:lnTo>
                <a:lnTo>
                  <a:pt x="2021" y="662"/>
                </a:lnTo>
                <a:lnTo>
                  <a:pt x="2033" y="664"/>
                </a:lnTo>
                <a:lnTo>
                  <a:pt x="2037" y="667"/>
                </a:lnTo>
                <a:lnTo>
                  <a:pt x="2034" y="669"/>
                </a:lnTo>
                <a:lnTo>
                  <a:pt x="2027" y="672"/>
                </a:lnTo>
                <a:lnTo>
                  <a:pt x="2017" y="676"/>
                </a:lnTo>
                <a:lnTo>
                  <a:pt x="1990" y="688"/>
                </a:lnTo>
                <a:lnTo>
                  <a:pt x="1978" y="694"/>
                </a:lnTo>
                <a:lnTo>
                  <a:pt x="1968" y="698"/>
                </a:lnTo>
                <a:lnTo>
                  <a:pt x="1950" y="710"/>
                </a:lnTo>
                <a:lnTo>
                  <a:pt x="1931" y="722"/>
                </a:lnTo>
                <a:lnTo>
                  <a:pt x="1906" y="735"/>
                </a:lnTo>
                <a:lnTo>
                  <a:pt x="1876" y="753"/>
                </a:lnTo>
                <a:lnTo>
                  <a:pt x="1843" y="771"/>
                </a:lnTo>
                <a:lnTo>
                  <a:pt x="1806" y="791"/>
                </a:lnTo>
                <a:lnTo>
                  <a:pt x="1766" y="813"/>
                </a:lnTo>
                <a:lnTo>
                  <a:pt x="1725" y="836"/>
                </a:lnTo>
                <a:lnTo>
                  <a:pt x="1683" y="859"/>
                </a:lnTo>
                <a:lnTo>
                  <a:pt x="1641" y="884"/>
                </a:lnTo>
                <a:lnTo>
                  <a:pt x="1599" y="908"/>
                </a:lnTo>
                <a:lnTo>
                  <a:pt x="1560" y="933"/>
                </a:lnTo>
                <a:lnTo>
                  <a:pt x="1521" y="956"/>
                </a:lnTo>
                <a:lnTo>
                  <a:pt x="1487" y="979"/>
                </a:lnTo>
                <a:lnTo>
                  <a:pt x="1456" y="999"/>
                </a:lnTo>
                <a:lnTo>
                  <a:pt x="1431" y="1020"/>
                </a:lnTo>
                <a:lnTo>
                  <a:pt x="1411" y="1037"/>
                </a:lnTo>
                <a:lnTo>
                  <a:pt x="1397" y="1054"/>
                </a:lnTo>
                <a:lnTo>
                  <a:pt x="1387" y="1067"/>
                </a:lnTo>
                <a:lnTo>
                  <a:pt x="1378" y="1083"/>
                </a:lnTo>
                <a:lnTo>
                  <a:pt x="1368" y="1102"/>
                </a:lnTo>
                <a:lnTo>
                  <a:pt x="1359" y="1120"/>
                </a:lnTo>
                <a:lnTo>
                  <a:pt x="1359" y="1124"/>
                </a:lnTo>
                <a:lnTo>
                  <a:pt x="1361" y="1127"/>
                </a:lnTo>
                <a:lnTo>
                  <a:pt x="1362" y="1129"/>
                </a:lnTo>
                <a:lnTo>
                  <a:pt x="1364" y="1132"/>
                </a:lnTo>
                <a:lnTo>
                  <a:pt x="1368" y="1124"/>
                </a:lnTo>
                <a:lnTo>
                  <a:pt x="1414" y="1114"/>
                </a:lnTo>
                <a:lnTo>
                  <a:pt x="1456" y="1099"/>
                </a:lnTo>
                <a:lnTo>
                  <a:pt x="1496" y="1080"/>
                </a:lnTo>
                <a:lnTo>
                  <a:pt x="1533" y="1058"/>
                </a:lnTo>
                <a:lnTo>
                  <a:pt x="1567" y="1035"/>
                </a:lnTo>
                <a:lnTo>
                  <a:pt x="1635" y="984"/>
                </a:lnTo>
                <a:lnTo>
                  <a:pt x="1670" y="959"/>
                </a:lnTo>
                <a:lnTo>
                  <a:pt x="1705" y="937"/>
                </a:lnTo>
                <a:lnTo>
                  <a:pt x="1747" y="909"/>
                </a:lnTo>
                <a:lnTo>
                  <a:pt x="1787" y="878"/>
                </a:lnTo>
                <a:lnTo>
                  <a:pt x="1823" y="844"/>
                </a:lnTo>
                <a:lnTo>
                  <a:pt x="1860" y="812"/>
                </a:lnTo>
                <a:lnTo>
                  <a:pt x="1900" y="782"/>
                </a:lnTo>
                <a:lnTo>
                  <a:pt x="1959" y="747"/>
                </a:lnTo>
                <a:lnTo>
                  <a:pt x="2021" y="715"/>
                </a:lnTo>
                <a:lnTo>
                  <a:pt x="2151" y="653"/>
                </a:lnTo>
                <a:lnTo>
                  <a:pt x="2157" y="650"/>
                </a:lnTo>
                <a:lnTo>
                  <a:pt x="2165" y="642"/>
                </a:lnTo>
                <a:lnTo>
                  <a:pt x="2192" y="622"/>
                </a:lnTo>
                <a:lnTo>
                  <a:pt x="2205" y="610"/>
                </a:lnTo>
                <a:lnTo>
                  <a:pt x="2218" y="600"/>
                </a:lnTo>
                <a:lnTo>
                  <a:pt x="2229" y="591"/>
                </a:lnTo>
                <a:lnTo>
                  <a:pt x="2236" y="585"/>
                </a:lnTo>
                <a:lnTo>
                  <a:pt x="2239" y="583"/>
                </a:lnTo>
                <a:lnTo>
                  <a:pt x="2239" y="588"/>
                </a:lnTo>
                <a:lnTo>
                  <a:pt x="2236" y="595"/>
                </a:lnTo>
                <a:lnTo>
                  <a:pt x="2232" y="603"/>
                </a:lnTo>
                <a:lnTo>
                  <a:pt x="2229" y="607"/>
                </a:lnTo>
                <a:lnTo>
                  <a:pt x="2221" y="629"/>
                </a:lnTo>
                <a:lnTo>
                  <a:pt x="2218" y="653"/>
                </a:lnTo>
                <a:lnTo>
                  <a:pt x="2220" y="676"/>
                </a:lnTo>
                <a:lnTo>
                  <a:pt x="2221" y="701"/>
                </a:lnTo>
                <a:lnTo>
                  <a:pt x="2221" y="725"/>
                </a:lnTo>
                <a:lnTo>
                  <a:pt x="2216" y="774"/>
                </a:lnTo>
                <a:lnTo>
                  <a:pt x="2205" y="819"/>
                </a:lnTo>
                <a:lnTo>
                  <a:pt x="2189" y="865"/>
                </a:lnTo>
                <a:lnTo>
                  <a:pt x="2167" y="908"/>
                </a:lnTo>
                <a:lnTo>
                  <a:pt x="2139" y="948"/>
                </a:lnTo>
                <a:lnTo>
                  <a:pt x="2105" y="983"/>
                </a:lnTo>
                <a:lnTo>
                  <a:pt x="2067" y="1017"/>
                </a:lnTo>
                <a:lnTo>
                  <a:pt x="2022" y="1045"/>
                </a:lnTo>
                <a:lnTo>
                  <a:pt x="1974" y="1070"/>
                </a:lnTo>
                <a:lnTo>
                  <a:pt x="1921" y="1091"/>
                </a:lnTo>
                <a:lnTo>
                  <a:pt x="1863" y="1105"/>
                </a:lnTo>
                <a:lnTo>
                  <a:pt x="1803" y="1116"/>
                </a:lnTo>
                <a:lnTo>
                  <a:pt x="1739" y="1123"/>
                </a:lnTo>
                <a:lnTo>
                  <a:pt x="1677" y="1127"/>
                </a:lnTo>
                <a:lnTo>
                  <a:pt x="1617" y="1132"/>
                </a:lnTo>
                <a:lnTo>
                  <a:pt x="1679" y="1136"/>
                </a:lnTo>
                <a:lnTo>
                  <a:pt x="1732" y="1144"/>
                </a:lnTo>
                <a:lnTo>
                  <a:pt x="1784" y="1154"/>
                </a:lnTo>
                <a:lnTo>
                  <a:pt x="1834" y="1167"/>
                </a:lnTo>
                <a:lnTo>
                  <a:pt x="1881" y="1185"/>
                </a:lnTo>
                <a:lnTo>
                  <a:pt x="1924" y="1207"/>
                </a:lnTo>
                <a:lnTo>
                  <a:pt x="1971" y="1239"/>
                </a:lnTo>
                <a:lnTo>
                  <a:pt x="2014" y="1276"/>
                </a:lnTo>
                <a:lnTo>
                  <a:pt x="2049" y="1316"/>
                </a:lnTo>
                <a:lnTo>
                  <a:pt x="2080" y="1359"/>
                </a:lnTo>
                <a:lnTo>
                  <a:pt x="2105" y="1402"/>
                </a:lnTo>
                <a:lnTo>
                  <a:pt x="2127" y="1447"/>
                </a:lnTo>
                <a:lnTo>
                  <a:pt x="2143" y="1492"/>
                </a:lnTo>
                <a:lnTo>
                  <a:pt x="2158" y="1537"/>
                </a:lnTo>
                <a:lnTo>
                  <a:pt x="2167" y="1580"/>
                </a:lnTo>
                <a:lnTo>
                  <a:pt x="2174" y="1621"/>
                </a:lnTo>
                <a:lnTo>
                  <a:pt x="2179" y="1660"/>
                </a:lnTo>
                <a:lnTo>
                  <a:pt x="2182" y="1695"/>
                </a:lnTo>
                <a:lnTo>
                  <a:pt x="2182" y="1753"/>
                </a:lnTo>
                <a:lnTo>
                  <a:pt x="2179" y="1775"/>
                </a:lnTo>
                <a:lnTo>
                  <a:pt x="2177" y="1789"/>
                </a:lnTo>
                <a:lnTo>
                  <a:pt x="2174" y="1797"/>
                </a:lnTo>
                <a:lnTo>
                  <a:pt x="2171" y="1797"/>
                </a:lnTo>
                <a:lnTo>
                  <a:pt x="2152" y="1767"/>
                </a:lnTo>
                <a:lnTo>
                  <a:pt x="2132" y="1739"/>
                </a:lnTo>
                <a:lnTo>
                  <a:pt x="2108" y="1713"/>
                </a:lnTo>
                <a:lnTo>
                  <a:pt x="2081" y="1686"/>
                </a:lnTo>
                <a:lnTo>
                  <a:pt x="2049" y="1664"/>
                </a:lnTo>
                <a:lnTo>
                  <a:pt x="2019" y="1648"/>
                </a:lnTo>
                <a:lnTo>
                  <a:pt x="1994" y="1633"/>
                </a:lnTo>
                <a:lnTo>
                  <a:pt x="1969" y="1621"/>
                </a:lnTo>
                <a:lnTo>
                  <a:pt x="1946" y="1611"/>
                </a:lnTo>
                <a:lnTo>
                  <a:pt x="1879" y="1580"/>
                </a:lnTo>
                <a:lnTo>
                  <a:pt x="1854" y="1568"/>
                </a:lnTo>
                <a:lnTo>
                  <a:pt x="1829" y="1555"/>
                </a:lnTo>
                <a:lnTo>
                  <a:pt x="1801" y="1537"/>
                </a:lnTo>
                <a:lnTo>
                  <a:pt x="1735" y="1493"/>
                </a:lnTo>
                <a:lnTo>
                  <a:pt x="1697" y="1464"/>
                </a:lnTo>
                <a:lnTo>
                  <a:pt x="1652" y="1428"/>
                </a:lnTo>
                <a:lnTo>
                  <a:pt x="1627" y="1405"/>
                </a:lnTo>
                <a:lnTo>
                  <a:pt x="1601" y="1374"/>
                </a:lnTo>
                <a:lnTo>
                  <a:pt x="1517" y="1267"/>
                </a:lnTo>
                <a:lnTo>
                  <a:pt x="1489" y="1237"/>
                </a:lnTo>
                <a:lnTo>
                  <a:pt x="1459" y="1211"/>
                </a:lnTo>
                <a:lnTo>
                  <a:pt x="1431" y="1195"/>
                </a:lnTo>
                <a:lnTo>
                  <a:pt x="1396" y="1181"/>
                </a:lnTo>
                <a:lnTo>
                  <a:pt x="1361" y="1170"/>
                </a:lnTo>
                <a:lnTo>
                  <a:pt x="1356" y="1170"/>
                </a:lnTo>
                <a:lnTo>
                  <a:pt x="1350" y="1182"/>
                </a:lnTo>
                <a:lnTo>
                  <a:pt x="1349" y="1192"/>
                </a:lnTo>
                <a:lnTo>
                  <a:pt x="1346" y="1203"/>
                </a:lnTo>
                <a:lnTo>
                  <a:pt x="1344" y="1207"/>
                </a:lnTo>
                <a:lnTo>
                  <a:pt x="1343" y="1219"/>
                </a:lnTo>
                <a:lnTo>
                  <a:pt x="1338" y="1237"/>
                </a:lnTo>
                <a:lnTo>
                  <a:pt x="1334" y="1257"/>
                </a:lnTo>
                <a:lnTo>
                  <a:pt x="1325" y="1301"/>
                </a:lnTo>
                <a:lnTo>
                  <a:pt x="1322" y="1321"/>
                </a:lnTo>
                <a:lnTo>
                  <a:pt x="1305" y="1421"/>
                </a:lnTo>
                <a:lnTo>
                  <a:pt x="1285" y="1523"/>
                </a:lnTo>
                <a:lnTo>
                  <a:pt x="1266" y="1623"/>
                </a:lnTo>
                <a:lnTo>
                  <a:pt x="1241" y="1781"/>
                </a:lnTo>
                <a:lnTo>
                  <a:pt x="1218" y="1941"/>
                </a:lnTo>
                <a:lnTo>
                  <a:pt x="1237" y="1927"/>
                </a:lnTo>
                <a:lnTo>
                  <a:pt x="1254" y="1912"/>
                </a:lnTo>
                <a:lnTo>
                  <a:pt x="1265" y="1900"/>
                </a:lnTo>
                <a:lnTo>
                  <a:pt x="1271" y="1885"/>
                </a:lnTo>
                <a:lnTo>
                  <a:pt x="1275" y="1871"/>
                </a:lnTo>
                <a:lnTo>
                  <a:pt x="1281" y="1856"/>
                </a:lnTo>
                <a:lnTo>
                  <a:pt x="1293" y="1838"/>
                </a:lnTo>
                <a:lnTo>
                  <a:pt x="1309" y="1825"/>
                </a:lnTo>
                <a:lnTo>
                  <a:pt x="1328" y="1816"/>
                </a:lnTo>
                <a:lnTo>
                  <a:pt x="1349" y="1813"/>
                </a:lnTo>
                <a:lnTo>
                  <a:pt x="1369" y="1816"/>
                </a:lnTo>
                <a:lnTo>
                  <a:pt x="1390" y="1823"/>
                </a:lnTo>
                <a:lnTo>
                  <a:pt x="1394" y="1826"/>
                </a:lnTo>
                <a:lnTo>
                  <a:pt x="1412" y="1835"/>
                </a:lnTo>
                <a:lnTo>
                  <a:pt x="1417" y="1838"/>
                </a:lnTo>
                <a:lnTo>
                  <a:pt x="1421" y="1845"/>
                </a:lnTo>
                <a:lnTo>
                  <a:pt x="1424" y="1853"/>
                </a:lnTo>
                <a:lnTo>
                  <a:pt x="1425" y="1859"/>
                </a:lnTo>
                <a:lnTo>
                  <a:pt x="1425" y="1869"/>
                </a:lnTo>
                <a:lnTo>
                  <a:pt x="1427" y="1879"/>
                </a:lnTo>
                <a:lnTo>
                  <a:pt x="1427" y="1890"/>
                </a:lnTo>
                <a:lnTo>
                  <a:pt x="1420" y="1910"/>
                </a:lnTo>
                <a:lnTo>
                  <a:pt x="1408" y="1927"/>
                </a:lnTo>
                <a:lnTo>
                  <a:pt x="1392" y="1940"/>
                </a:lnTo>
                <a:lnTo>
                  <a:pt x="1372" y="1949"/>
                </a:lnTo>
                <a:lnTo>
                  <a:pt x="1350" y="1953"/>
                </a:lnTo>
                <a:lnTo>
                  <a:pt x="1328" y="1955"/>
                </a:lnTo>
                <a:lnTo>
                  <a:pt x="1313" y="1953"/>
                </a:lnTo>
                <a:lnTo>
                  <a:pt x="1299" y="1950"/>
                </a:lnTo>
                <a:lnTo>
                  <a:pt x="1282" y="1947"/>
                </a:lnTo>
                <a:lnTo>
                  <a:pt x="1268" y="1949"/>
                </a:lnTo>
                <a:lnTo>
                  <a:pt x="1250" y="1955"/>
                </a:lnTo>
                <a:lnTo>
                  <a:pt x="1231" y="1965"/>
                </a:lnTo>
                <a:lnTo>
                  <a:pt x="1213" y="1975"/>
                </a:lnTo>
                <a:lnTo>
                  <a:pt x="1210" y="1993"/>
                </a:lnTo>
                <a:lnTo>
                  <a:pt x="1206" y="2012"/>
                </a:lnTo>
                <a:lnTo>
                  <a:pt x="1179" y="2224"/>
                </a:lnTo>
                <a:lnTo>
                  <a:pt x="1157" y="2437"/>
                </a:lnTo>
                <a:lnTo>
                  <a:pt x="1148" y="2549"/>
                </a:lnTo>
                <a:lnTo>
                  <a:pt x="1141" y="2658"/>
                </a:lnTo>
                <a:lnTo>
                  <a:pt x="1137" y="2767"/>
                </a:lnTo>
                <a:lnTo>
                  <a:pt x="1131" y="2879"/>
                </a:lnTo>
                <a:lnTo>
                  <a:pt x="1122" y="2997"/>
                </a:lnTo>
                <a:lnTo>
                  <a:pt x="1104" y="3239"/>
                </a:lnTo>
                <a:lnTo>
                  <a:pt x="1098" y="3357"/>
                </a:lnTo>
                <a:lnTo>
                  <a:pt x="1097" y="3435"/>
                </a:lnTo>
                <a:lnTo>
                  <a:pt x="1094" y="3517"/>
                </a:lnTo>
                <a:lnTo>
                  <a:pt x="1089" y="3603"/>
                </a:lnTo>
                <a:lnTo>
                  <a:pt x="1088" y="3687"/>
                </a:lnTo>
                <a:lnTo>
                  <a:pt x="1086" y="3770"/>
                </a:lnTo>
                <a:lnTo>
                  <a:pt x="1086" y="3848"/>
                </a:lnTo>
                <a:lnTo>
                  <a:pt x="1088" y="3895"/>
                </a:lnTo>
                <a:lnTo>
                  <a:pt x="1091" y="3951"/>
                </a:lnTo>
                <a:lnTo>
                  <a:pt x="1094" y="4011"/>
                </a:lnTo>
                <a:lnTo>
                  <a:pt x="1098" y="4072"/>
                </a:lnTo>
                <a:lnTo>
                  <a:pt x="1116" y="4038"/>
                </a:lnTo>
                <a:lnTo>
                  <a:pt x="1132" y="4008"/>
                </a:lnTo>
                <a:lnTo>
                  <a:pt x="1148" y="3982"/>
                </a:lnTo>
                <a:lnTo>
                  <a:pt x="1170" y="3948"/>
                </a:lnTo>
                <a:lnTo>
                  <a:pt x="1193" y="3920"/>
                </a:lnTo>
                <a:lnTo>
                  <a:pt x="1215" y="3893"/>
                </a:lnTo>
                <a:lnTo>
                  <a:pt x="1234" y="3867"/>
                </a:lnTo>
                <a:lnTo>
                  <a:pt x="1250" y="3837"/>
                </a:lnTo>
                <a:lnTo>
                  <a:pt x="1278" y="3783"/>
                </a:lnTo>
                <a:lnTo>
                  <a:pt x="1310" y="3731"/>
                </a:lnTo>
                <a:lnTo>
                  <a:pt x="1344" y="3680"/>
                </a:lnTo>
                <a:lnTo>
                  <a:pt x="1381" y="3627"/>
                </a:lnTo>
                <a:lnTo>
                  <a:pt x="1418" y="3572"/>
                </a:lnTo>
                <a:lnTo>
                  <a:pt x="1456" y="3516"/>
                </a:lnTo>
                <a:lnTo>
                  <a:pt x="1496" y="3460"/>
                </a:lnTo>
                <a:lnTo>
                  <a:pt x="1539" y="3407"/>
                </a:lnTo>
                <a:lnTo>
                  <a:pt x="1583" y="3357"/>
                </a:lnTo>
                <a:lnTo>
                  <a:pt x="1629" y="3311"/>
                </a:lnTo>
                <a:lnTo>
                  <a:pt x="1689" y="3264"/>
                </a:lnTo>
                <a:lnTo>
                  <a:pt x="1751" y="3224"/>
                </a:lnTo>
                <a:lnTo>
                  <a:pt x="1815" y="3192"/>
                </a:lnTo>
                <a:lnTo>
                  <a:pt x="1881" y="3169"/>
                </a:lnTo>
                <a:lnTo>
                  <a:pt x="1946" y="3155"/>
                </a:lnTo>
                <a:lnTo>
                  <a:pt x="2011" y="3149"/>
                </a:lnTo>
                <a:lnTo>
                  <a:pt x="2075" y="3152"/>
                </a:lnTo>
                <a:lnTo>
                  <a:pt x="2140" y="3164"/>
                </a:lnTo>
                <a:lnTo>
                  <a:pt x="2202" y="3183"/>
                </a:lnTo>
                <a:lnTo>
                  <a:pt x="2263" y="3211"/>
                </a:lnTo>
                <a:lnTo>
                  <a:pt x="2277" y="3220"/>
                </a:lnTo>
                <a:lnTo>
                  <a:pt x="2295" y="3231"/>
                </a:lnTo>
                <a:lnTo>
                  <a:pt x="2314" y="3245"/>
                </a:lnTo>
                <a:lnTo>
                  <a:pt x="2333" y="3259"/>
                </a:lnTo>
                <a:lnTo>
                  <a:pt x="2353" y="3276"/>
                </a:lnTo>
                <a:lnTo>
                  <a:pt x="2370" y="3289"/>
                </a:lnTo>
                <a:lnTo>
                  <a:pt x="2385" y="3302"/>
                </a:lnTo>
                <a:lnTo>
                  <a:pt x="2398" y="3312"/>
                </a:lnTo>
                <a:lnTo>
                  <a:pt x="2406" y="3318"/>
                </a:lnTo>
                <a:lnTo>
                  <a:pt x="2409" y="3321"/>
                </a:lnTo>
                <a:lnTo>
                  <a:pt x="2404" y="3321"/>
                </a:lnTo>
                <a:lnTo>
                  <a:pt x="2394" y="3323"/>
                </a:lnTo>
                <a:lnTo>
                  <a:pt x="2378" y="3326"/>
                </a:lnTo>
                <a:lnTo>
                  <a:pt x="2359" y="3327"/>
                </a:lnTo>
                <a:lnTo>
                  <a:pt x="2338" y="3330"/>
                </a:lnTo>
                <a:lnTo>
                  <a:pt x="2300" y="3336"/>
                </a:lnTo>
                <a:lnTo>
                  <a:pt x="2286" y="3338"/>
                </a:lnTo>
                <a:lnTo>
                  <a:pt x="2277" y="3339"/>
                </a:lnTo>
                <a:lnTo>
                  <a:pt x="2186" y="3360"/>
                </a:lnTo>
                <a:lnTo>
                  <a:pt x="2098" y="3380"/>
                </a:lnTo>
                <a:lnTo>
                  <a:pt x="2009" y="3404"/>
                </a:lnTo>
                <a:lnTo>
                  <a:pt x="1922" y="3433"/>
                </a:lnTo>
                <a:lnTo>
                  <a:pt x="1835" y="3469"/>
                </a:lnTo>
                <a:lnTo>
                  <a:pt x="1754" y="3504"/>
                </a:lnTo>
                <a:lnTo>
                  <a:pt x="1679" y="3542"/>
                </a:lnTo>
                <a:lnTo>
                  <a:pt x="1604" y="3582"/>
                </a:lnTo>
                <a:lnTo>
                  <a:pt x="1532" y="3627"/>
                </a:lnTo>
                <a:lnTo>
                  <a:pt x="1462" y="3677"/>
                </a:lnTo>
                <a:lnTo>
                  <a:pt x="1399" y="3733"/>
                </a:lnTo>
                <a:lnTo>
                  <a:pt x="1337" y="3793"/>
                </a:lnTo>
                <a:lnTo>
                  <a:pt x="1275" y="3861"/>
                </a:lnTo>
                <a:lnTo>
                  <a:pt x="1213" y="3935"/>
                </a:lnTo>
                <a:lnTo>
                  <a:pt x="1200" y="3951"/>
                </a:lnTo>
                <a:lnTo>
                  <a:pt x="1184" y="3972"/>
                </a:lnTo>
                <a:lnTo>
                  <a:pt x="1167" y="3995"/>
                </a:lnTo>
                <a:lnTo>
                  <a:pt x="1153" y="4022"/>
                </a:lnTo>
                <a:lnTo>
                  <a:pt x="1134" y="4061"/>
                </a:lnTo>
                <a:lnTo>
                  <a:pt x="1117" y="4103"/>
                </a:lnTo>
                <a:lnTo>
                  <a:pt x="1109" y="4240"/>
                </a:lnTo>
                <a:lnTo>
                  <a:pt x="1109" y="4246"/>
                </a:lnTo>
                <a:lnTo>
                  <a:pt x="1110" y="4250"/>
                </a:lnTo>
                <a:lnTo>
                  <a:pt x="1110" y="4255"/>
                </a:lnTo>
                <a:lnTo>
                  <a:pt x="1111" y="4293"/>
                </a:lnTo>
                <a:lnTo>
                  <a:pt x="1114" y="4342"/>
                </a:lnTo>
                <a:lnTo>
                  <a:pt x="1117" y="4395"/>
                </a:lnTo>
                <a:lnTo>
                  <a:pt x="1122" y="4452"/>
                </a:lnTo>
                <a:lnTo>
                  <a:pt x="1125" y="4511"/>
                </a:lnTo>
                <a:lnTo>
                  <a:pt x="1128" y="4569"/>
                </a:lnTo>
                <a:lnTo>
                  <a:pt x="1132" y="4625"/>
                </a:lnTo>
                <a:lnTo>
                  <a:pt x="1139" y="4746"/>
                </a:lnTo>
                <a:lnTo>
                  <a:pt x="1147" y="4865"/>
                </a:lnTo>
                <a:lnTo>
                  <a:pt x="1106" y="4865"/>
                </a:lnTo>
                <a:lnTo>
                  <a:pt x="1106" y="4855"/>
                </a:lnTo>
                <a:lnTo>
                  <a:pt x="1100" y="4777"/>
                </a:lnTo>
                <a:lnTo>
                  <a:pt x="1091" y="4626"/>
                </a:lnTo>
                <a:lnTo>
                  <a:pt x="1086" y="4548"/>
                </a:lnTo>
                <a:lnTo>
                  <a:pt x="1079" y="4465"/>
                </a:lnTo>
                <a:lnTo>
                  <a:pt x="1072" y="4377"/>
                </a:lnTo>
                <a:lnTo>
                  <a:pt x="1066" y="4287"/>
                </a:lnTo>
                <a:lnTo>
                  <a:pt x="1060" y="4199"/>
                </a:lnTo>
                <a:lnTo>
                  <a:pt x="1055" y="4116"/>
                </a:lnTo>
                <a:lnTo>
                  <a:pt x="1054" y="4070"/>
                </a:lnTo>
                <a:lnTo>
                  <a:pt x="1052" y="4032"/>
                </a:lnTo>
                <a:lnTo>
                  <a:pt x="1051" y="3998"/>
                </a:lnTo>
                <a:lnTo>
                  <a:pt x="1048" y="3939"/>
                </a:lnTo>
                <a:lnTo>
                  <a:pt x="1047" y="3908"/>
                </a:lnTo>
                <a:lnTo>
                  <a:pt x="1045" y="3876"/>
                </a:lnTo>
                <a:lnTo>
                  <a:pt x="1044" y="3836"/>
                </a:lnTo>
                <a:lnTo>
                  <a:pt x="1044" y="3737"/>
                </a:lnTo>
                <a:lnTo>
                  <a:pt x="1045" y="3677"/>
                </a:lnTo>
                <a:lnTo>
                  <a:pt x="1045" y="3610"/>
                </a:lnTo>
                <a:lnTo>
                  <a:pt x="1047" y="3540"/>
                </a:lnTo>
                <a:lnTo>
                  <a:pt x="1050" y="3467"/>
                </a:lnTo>
                <a:lnTo>
                  <a:pt x="1039" y="3444"/>
                </a:lnTo>
                <a:lnTo>
                  <a:pt x="1026" y="3425"/>
                </a:lnTo>
                <a:lnTo>
                  <a:pt x="1011" y="3404"/>
                </a:lnTo>
                <a:lnTo>
                  <a:pt x="995" y="3388"/>
                </a:lnTo>
                <a:lnTo>
                  <a:pt x="973" y="3371"/>
                </a:lnTo>
                <a:lnTo>
                  <a:pt x="946" y="3357"/>
                </a:lnTo>
                <a:lnTo>
                  <a:pt x="918" y="3343"/>
                </a:lnTo>
                <a:lnTo>
                  <a:pt x="889" y="3330"/>
                </a:lnTo>
                <a:lnTo>
                  <a:pt x="861" y="3318"/>
                </a:lnTo>
                <a:lnTo>
                  <a:pt x="834" y="3305"/>
                </a:lnTo>
                <a:lnTo>
                  <a:pt x="814" y="3292"/>
                </a:lnTo>
                <a:lnTo>
                  <a:pt x="789" y="3271"/>
                </a:lnTo>
                <a:lnTo>
                  <a:pt x="767" y="3252"/>
                </a:lnTo>
                <a:lnTo>
                  <a:pt x="746" y="3236"/>
                </a:lnTo>
                <a:lnTo>
                  <a:pt x="744" y="3364"/>
                </a:lnTo>
                <a:lnTo>
                  <a:pt x="743" y="3491"/>
                </a:lnTo>
                <a:lnTo>
                  <a:pt x="739" y="3768"/>
                </a:lnTo>
                <a:lnTo>
                  <a:pt x="739" y="3818"/>
                </a:lnTo>
                <a:lnTo>
                  <a:pt x="740" y="3851"/>
                </a:lnTo>
                <a:lnTo>
                  <a:pt x="740" y="3918"/>
                </a:lnTo>
                <a:lnTo>
                  <a:pt x="741" y="3951"/>
                </a:lnTo>
                <a:lnTo>
                  <a:pt x="741" y="4007"/>
                </a:lnTo>
                <a:lnTo>
                  <a:pt x="743" y="4029"/>
                </a:lnTo>
                <a:lnTo>
                  <a:pt x="743" y="4051"/>
                </a:lnTo>
                <a:lnTo>
                  <a:pt x="746" y="4061"/>
                </a:lnTo>
                <a:lnTo>
                  <a:pt x="747" y="4079"/>
                </a:lnTo>
                <a:lnTo>
                  <a:pt x="752" y="4100"/>
                </a:lnTo>
                <a:lnTo>
                  <a:pt x="756" y="4123"/>
                </a:lnTo>
                <a:lnTo>
                  <a:pt x="765" y="4174"/>
                </a:lnTo>
                <a:lnTo>
                  <a:pt x="781" y="4249"/>
                </a:lnTo>
                <a:lnTo>
                  <a:pt x="814" y="4402"/>
                </a:lnTo>
                <a:lnTo>
                  <a:pt x="828" y="4476"/>
                </a:lnTo>
                <a:lnTo>
                  <a:pt x="842" y="4544"/>
                </a:lnTo>
                <a:lnTo>
                  <a:pt x="862" y="4645"/>
                </a:lnTo>
                <a:lnTo>
                  <a:pt x="881" y="4751"/>
                </a:lnTo>
                <a:lnTo>
                  <a:pt x="902" y="4862"/>
                </a:lnTo>
                <a:lnTo>
                  <a:pt x="862" y="4862"/>
                </a:lnTo>
                <a:lnTo>
                  <a:pt x="856" y="4830"/>
                </a:lnTo>
                <a:lnTo>
                  <a:pt x="849" y="4791"/>
                </a:lnTo>
                <a:lnTo>
                  <a:pt x="840" y="4747"/>
                </a:lnTo>
                <a:lnTo>
                  <a:pt x="830" y="4698"/>
                </a:lnTo>
                <a:lnTo>
                  <a:pt x="820" y="4645"/>
                </a:lnTo>
                <a:lnTo>
                  <a:pt x="809" y="4591"/>
                </a:lnTo>
                <a:lnTo>
                  <a:pt x="797" y="4533"/>
                </a:lnTo>
                <a:lnTo>
                  <a:pt x="787" y="4476"/>
                </a:lnTo>
                <a:lnTo>
                  <a:pt x="775" y="4418"/>
                </a:lnTo>
                <a:lnTo>
                  <a:pt x="765" y="4361"/>
                </a:lnTo>
                <a:lnTo>
                  <a:pt x="753" y="4306"/>
                </a:lnTo>
                <a:lnTo>
                  <a:pt x="743" y="4255"/>
                </a:lnTo>
                <a:lnTo>
                  <a:pt x="734" y="4207"/>
                </a:lnTo>
                <a:lnTo>
                  <a:pt x="727" y="4165"/>
                </a:lnTo>
                <a:lnTo>
                  <a:pt x="719" y="4128"/>
                </a:lnTo>
                <a:lnTo>
                  <a:pt x="713" y="4097"/>
                </a:lnTo>
                <a:lnTo>
                  <a:pt x="706" y="4060"/>
                </a:lnTo>
                <a:lnTo>
                  <a:pt x="693" y="4045"/>
                </a:lnTo>
                <a:lnTo>
                  <a:pt x="675" y="4028"/>
                </a:lnTo>
                <a:lnTo>
                  <a:pt x="657" y="4008"/>
                </a:lnTo>
                <a:lnTo>
                  <a:pt x="638" y="3989"/>
                </a:lnTo>
                <a:lnTo>
                  <a:pt x="621" y="3970"/>
                </a:lnTo>
                <a:lnTo>
                  <a:pt x="604" y="3954"/>
                </a:lnTo>
                <a:lnTo>
                  <a:pt x="590" y="3941"/>
                </a:lnTo>
                <a:lnTo>
                  <a:pt x="581" y="3930"/>
                </a:lnTo>
                <a:lnTo>
                  <a:pt x="541" y="3890"/>
                </a:lnTo>
                <a:lnTo>
                  <a:pt x="529" y="3882"/>
                </a:lnTo>
                <a:lnTo>
                  <a:pt x="485" y="3864"/>
                </a:lnTo>
                <a:lnTo>
                  <a:pt x="448" y="3851"/>
                </a:lnTo>
                <a:lnTo>
                  <a:pt x="411" y="3836"/>
                </a:lnTo>
                <a:lnTo>
                  <a:pt x="339" y="3809"/>
                </a:lnTo>
                <a:lnTo>
                  <a:pt x="268" y="3783"/>
                </a:lnTo>
                <a:lnTo>
                  <a:pt x="254" y="3777"/>
                </a:lnTo>
                <a:lnTo>
                  <a:pt x="221" y="3765"/>
                </a:lnTo>
                <a:lnTo>
                  <a:pt x="205" y="3764"/>
                </a:lnTo>
                <a:lnTo>
                  <a:pt x="193" y="3765"/>
                </a:lnTo>
                <a:lnTo>
                  <a:pt x="167" y="3777"/>
                </a:lnTo>
                <a:lnTo>
                  <a:pt x="155" y="3781"/>
                </a:lnTo>
                <a:lnTo>
                  <a:pt x="134" y="3784"/>
                </a:lnTo>
                <a:lnTo>
                  <a:pt x="115" y="3783"/>
                </a:lnTo>
                <a:lnTo>
                  <a:pt x="96" y="3777"/>
                </a:lnTo>
                <a:lnTo>
                  <a:pt x="80" y="3768"/>
                </a:lnTo>
                <a:lnTo>
                  <a:pt x="66" y="3753"/>
                </a:lnTo>
                <a:lnTo>
                  <a:pt x="57" y="3736"/>
                </a:lnTo>
                <a:lnTo>
                  <a:pt x="56" y="3721"/>
                </a:lnTo>
                <a:lnTo>
                  <a:pt x="55" y="3705"/>
                </a:lnTo>
                <a:lnTo>
                  <a:pt x="55" y="3699"/>
                </a:lnTo>
                <a:lnTo>
                  <a:pt x="56" y="3690"/>
                </a:lnTo>
                <a:lnTo>
                  <a:pt x="60" y="3683"/>
                </a:lnTo>
                <a:lnTo>
                  <a:pt x="63" y="3678"/>
                </a:lnTo>
                <a:lnTo>
                  <a:pt x="68" y="3675"/>
                </a:lnTo>
                <a:lnTo>
                  <a:pt x="72" y="3671"/>
                </a:lnTo>
                <a:lnTo>
                  <a:pt x="77" y="3668"/>
                </a:lnTo>
                <a:lnTo>
                  <a:pt x="81" y="3663"/>
                </a:lnTo>
                <a:lnTo>
                  <a:pt x="97" y="3652"/>
                </a:lnTo>
                <a:lnTo>
                  <a:pt x="115" y="3646"/>
                </a:lnTo>
                <a:lnTo>
                  <a:pt x="134" y="3646"/>
                </a:lnTo>
                <a:lnTo>
                  <a:pt x="152" y="3650"/>
                </a:lnTo>
                <a:lnTo>
                  <a:pt x="168" y="3660"/>
                </a:lnTo>
                <a:lnTo>
                  <a:pt x="181" y="3675"/>
                </a:lnTo>
                <a:lnTo>
                  <a:pt x="189" y="3688"/>
                </a:lnTo>
                <a:lnTo>
                  <a:pt x="195" y="3702"/>
                </a:lnTo>
                <a:lnTo>
                  <a:pt x="202" y="3715"/>
                </a:lnTo>
                <a:lnTo>
                  <a:pt x="211" y="3725"/>
                </a:lnTo>
                <a:lnTo>
                  <a:pt x="237" y="3742"/>
                </a:lnTo>
                <a:lnTo>
                  <a:pt x="264" y="3755"/>
                </a:lnTo>
                <a:lnTo>
                  <a:pt x="326" y="3783"/>
                </a:lnTo>
                <a:lnTo>
                  <a:pt x="389" y="3809"/>
                </a:lnTo>
                <a:lnTo>
                  <a:pt x="460" y="3834"/>
                </a:lnTo>
                <a:lnTo>
                  <a:pt x="483" y="3843"/>
                </a:lnTo>
                <a:lnTo>
                  <a:pt x="507" y="3846"/>
                </a:lnTo>
                <a:lnTo>
                  <a:pt x="513" y="3842"/>
                </a:lnTo>
                <a:lnTo>
                  <a:pt x="517" y="3833"/>
                </a:lnTo>
                <a:lnTo>
                  <a:pt x="520" y="3820"/>
                </a:lnTo>
                <a:lnTo>
                  <a:pt x="522" y="3802"/>
                </a:lnTo>
                <a:lnTo>
                  <a:pt x="522" y="3784"/>
                </a:lnTo>
                <a:lnTo>
                  <a:pt x="523" y="3765"/>
                </a:lnTo>
                <a:lnTo>
                  <a:pt x="525" y="3712"/>
                </a:lnTo>
                <a:lnTo>
                  <a:pt x="525" y="3657"/>
                </a:lnTo>
                <a:lnTo>
                  <a:pt x="523" y="3604"/>
                </a:lnTo>
                <a:lnTo>
                  <a:pt x="523" y="3573"/>
                </a:lnTo>
                <a:lnTo>
                  <a:pt x="520" y="3541"/>
                </a:lnTo>
                <a:lnTo>
                  <a:pt x="519" y="3537"/>
                </a:lnTo>
                <a:lnTo>
                  <a:pt x="507" y="3525"/>
                </a:lnTo>
                <a:lnTo>
                  <a:pt x="504" y="3520"/>
                </a:lnTo>
                <a:lnTo>
                  <a:pt x="503" y="3516"/>
                </a:lnTo>
                <a:lnTo>
                  <a:pt x="503" y="3509"/>
                </a:lnTo>
                <a:lnTo>
                  <a:pt x="501" y="3504"/>
                </a:lnTo>
                <a:lnTo>
                  <a:pt x="483" y="3486"/>
                </a:lnTo>
                <a:lnTo>
                  <a:pt x="473" y="3478"/>
                </a:lnTo>
                <a:lnTo>
                  <a:pt x="466" y="3467"/>
                </a:lnTo>
                <a:lnTo>
                  <a:pt x="461" y="3453"/>
                </a:lnTo>
                <a:lnTo>
                  <a:pt x="458" y="3436"/>
                </a:lnTo>
                <a:lnTo>
                  <a:pt x="458" y="3420"/>
                </a:lnTo>
                <a:lnTo>
                  <a:pt x="461" y="3404"/>
                </a:lnTo>
                <a:lnTo>
                  <a:pt x="467" y="3388"/>
                </a:lnTo>
                <a:lnTo>
                  <a:pt x="475" y="3371"/>
                </a:lnTo>
                <a:lnTo>
                  <a:pt x="485" y="3358"/>
                </a:lnTo>
                <a:lnTo>
                  <a:pt x="491" y="3354"/>
                </a:lnTo>
                <a:lnTo>
                  <a:pt x="498" y="3348"/>
                </a:lnTo>
                <a:lnTo>
                  <a:pt x="519" y="3333"/>
                </a:lnTo>
                <a:lnTo>
                  <a:pt x="540" y="3323"/>
                </a:lnTo>
                <a:lnTo>
                  <a:pt x="547" y="3321"/>
                </a:lnTo>
                <a:lnTo>
                  <a:pt x="550" y="3323"/>
                </a:lnTo>
                <a:lnTo>
                  <a:pt x="556" y="3332"/>
                </a:lnTo>
                <a:lnTo>
                  <a:pt x="565" y="3339"/>
                </a:lnTo>
                <a:lnTo>
                  <a:pt x="576" y="3343"/>
                </a:lnTo>
                <a:lnTo>
                  <a:pt x="585" y="3349"/>
                </a:lnTo>
                <a:lnTo>
                  <a:pt x="603" y="3366"/>
                </a:lnTo>
                <a:lnTo>
                  <a:pt x="616" y="3383"/>
                </a:lnTo>
                <a:lnTo>
                  <a:pt x="624" y="3402"/>
                </a:lnTo>
                <a:lnTo>
                  <a:pt x="626" y="3425"/>
                </a:lnTo>
                <a:lnTo>
                  <a:pt x="622" y="3448"/>
                </a:lnTo>
                <a:lnTo>
                  <a:pt x="615" y="3467"/>
                </a:lnTo>
                <a:lnTo>
                  <a:pt x="604" y="3485"/>
                </a:lnTo>
                <a:lnTo>
                  <a:pt x="588" y="3498"/>
                </a:lnTo>
                <a:lnTo>
                  <a:pt x="575" y="3506"/>
                </a:lnTo>
                <a:lnTo>
                  <a:pt x="565" y="3513"/>
                </a:lnTo>
                <a:lnTo>
                  <a:pt x="556" y="3525"/>
                </a:lnTo>
                <a:lnTo>
                  <a:pt x="548" y="3541"/>
                </a:lnTo>
                <a:lnTo>
                  <a:pt x="545" y="3560"/>
                </a:lnTo>
                <a:lnTo>
                  <a:pt x="545" y="3599"/>
                </a:lnTo>
                <a:lnTo>
                  <a:pt x="544" y="3634"/>
                </a:lnTo>
                <a:lnTo>
                  <a:pt x="544" y="3671"/>
                </a:lnTo>
                <a:lnTo>
                  <a:pt x="541" y="3739"/>
                </a:lnTo>
                <a:lnTo>
                  <a:pt x="541" y="3806"/>
                </a:lnTo>
                <a:lnTo>
                  <a:pt x="544" y="3834"/>
                </a:lnTo>
                <a:lnTo>
                  <a:pt x="550" y="3859"/>
                </a:lnTo>
                <a:lnTo>
                  <a:pt x="563" y="3882"/>
                </a:lnTo>
                <a:lnTo>
                  <a:pt x="582" y="3902"/>
                </a:lnTo>
                <a:lnTo>
                  <a:pt x="637" y="3957"/>
                </a:lnTo>
                <a:lnTo>
                  <a:pt x="654" y="3973"/>
                </a:lnTo>
                <a:lnTo>
                  <a:pt x="672" y="3991"/>
                </a:lnTo>
                <a:lnTo>
                  <a:pt x="690" y="4007"/>
                </a:lnTo>
                <a:lnTo>
                  <a:pt x="705" y="4020"/>
                </a:lnTo>
                <a:lnTo>
                  <a:pt x="703" y="3983"/>
                </a:lnTo>
                <a:lnTo>
                  <a:pt x="703" y="3890"/>
                </a:lnTo>
                <a:lnTo>
                  <a:pt x="705" y="3843"/>
                </a:lnTo>
                <a:lnTo>
                  <a:pt x="706" y="3799"/>
                </a:lnTo>
                <a:lnTo>
                  <a:pt x="706" y="3647"/>
                </a:lnTo>
                <a:lnTo>
                  <a:pt x="712" y="3397"/>
                </a:lnTo>
                <a:lnTo>
                  <a:pt x="716" y="3209"/>
                </a:lnTo>
                <a:lnTo>
                  <a:pt x="694" y="3186"/>
                </a:lnTo>
                <a:lnTo>
                  <a:pt x="675" y="3165"/>
                </a:lnTo>
                <a:lnTo>
                  <a:pt x="660" y="3144"/>
                </a:lnTo>
                <a:lnTo>
                  <a:pt x="644" y="3125"/>
                </a:lnTo>
                <a:lnTo>
                  <a:pt x="629" y="3106"/>
                </a:lnTo>
                <a:lnTo>
                  <a:pt x="610" y="3084"/>
                </a:lnTo>
                <a:lnTo>
                  <a:pt x="588" y="3060"/>
                </a:lnTo>
                <a:lnTo>
                  <a:pt x="562" y="3038"/>
                </a:lnTo>
                <a:lnTo>
                  <a:pt x="534" y="3021"/>
                </a:lnTo>
                <a:lnTo>
                  <a:pt x="506" y="3009"/>
                </a:lnTo>
                <a:lnTo>
                  <a:pt x="476" y="2998"/>
                </a:lnTo>
                <a:lnTo>
                  <a:pt x="476" y="2995"/>
                </a:lnTo>
                <a:lnTo>
                  <a:pt x="483" y="2990"/>
                </a:lnTo>
                <a:lnTo>
                  <a:pt x="495" y="2984"/>
                </a:lnTo>
                <a:lnTo>
                  <a:pt x="514" y="2975"/>
                </a:lnTo>
                <a:lnTo>
                  <a:pt x="537" y="2966"/>
                </a:lnTo>
                <a:lnTo>
                  <a:pt x="563" y="2957"/>
                </a:lnTo>
                <a:lnTo>
                  <a:pt x="593" y="2950"/>
                </a:lnTo>
                <a:lnTo>
                  <a:pt x="625" y="2944"/>
                </a:lnTo>
                <a:lnTo>
                  <a:pt x="660" y="2941"/>
                </a:lnTo>
                <a:lnTo>
                  <a:pt x="696" y="2939"/>
                </a:lnTo>
                <a:lnTo>
                  <a:pt x="733" y="2944"/>
                </a:lnTo>
                <a:lnTo>
                  <a:pt x="734" y="2931"/>
                </a:lnTo>
                <a:lnTo>
                  <a:pt x="736" y="2914"/>
                </a:lnTo>
                <a:lnTo>
                  <a:pt x="736" y="2858"/>
                </a:lnTo>
                <a:lnTo>
                  <a:pt x="744" y="2721"/>
                </a:lnTo>
                <a:lnTo>
                  <a:pt x="750" y="2600"/>
                </a:lnTo>
                <a:lnTo>
                  <a:pt x="755" y="2540"/>
                </a:lnTo>
                <a:lnTo>
                  <a:pt x="761" y="2479"/>
                </a:lnTo>
                <a:lnTo>
                  <a:pt x="753" y="2472"/>
                </a:lnTo>
                <a:lnTo>
                  <a:pt x="741" y="2462"/>
                </a:lnTo>
                <a:lnTo>
                  <a:pt x="725" y="2447"/>
                </a:lnTo>
                <a:lnTo>
                  <a:pt x="706" y="2431"/>
                </a:lnTo>
                <a:lnTo>
                  <a:pt x="685" y="2416"/>
                </a:lnTo>
                <a:lnTo>
                  <a:pt x="665" y="2398"/>
                </a:lnTo>
                <a:lnTo>
                  <a:pt x="643" y="2382"/>
                </a:lnTo>
                <a:lnTo>
                  <a:pt x="624" y="2366"/>
                </a:lnTo>
                <a:lnTo>
                  <a:pt x="606" y="2353"/>
                </a:lnTo>
                <a:lnTo>
                  <a:pt x="593" y="2341"/>
                </a:lnTo>
                <a:lnTo>
                  <a:pt x="582" y="2333"/>
                </a:lnTo>
                <a:lnTo>
                  <a:pt x="578" y="2331"/>
                </a:lnTo>
                <a:lnTo>
                  <a:pt x="554" y="2316"/>
                </a:lnTo>
                <a:lnTo>
                  <a:pt x="531" y="2307"/>
                </a:lnTo>
                <a:lnTo>
                  <a:pt x="504" y="2304"/>
                </a:lnTo>
                <a:lnTo>
                  <a:pt x="476" y="2305"/>
                </a:lnTo>
                <a:lnTo>
                  <a:pt x="408" y="2317"/>
                </a:lnTo>
                <a:lnTo>
                  <a:pt x="342" y="2332"/>
                </a:lnTo>
                <a:lnTo>
                  <a:pt x="307" y="2339"/>
                </a:lnTo>
                <a:lnTo>
                  <a:pt x="273" y="2347"/>
                </a:lnTo>
                <a:lnTo>
                  <a:pt x="255" y="2351"/>
                </a:lnTo>
                <a:lnTo>
                  <a:pt x="234" y="2354"/>
                </a:lnTo>
                <a:lnTo>
                  <a:pt x="217" y="2360"/>
                </a:lnTo>
                <a:lnTo>
                  <a:pt x="200" y="2369"/>
                </a:lnTo>
                <a:lnTo>
                  <a:pt x="193" y="2378"/>
                </a:lnTo>
                <a:lnTo>
                  <a:pt x="189" y="2387"/>
                </a:lnTo>
                <a:lnTo>
                  <a:pt x="186" y="2395"/>
                </a:lnTo>
                <a:lnTo>
                  <a:pt x="181" y="2406"/>
                </a:lnTo>
                <a:lnTo>
                  <a:pt x="171" y="2423"/>
                </a:lnTo>
                <a:lnTo>
                  <a:pt x="156" y="2437"/>
                </a:lnTo>
                <a:lnTo>
                  <a:pt x="139" y="2448"/>
                </a:lnTo>
                <a:lnTo>
                  <a:pt x="116" y="2457"/>
                </a:lnTo>
                <a:lnTo>
                  <a:pt x="94" y="2459"/>
                </a:lnTo>
                <a:lnTo>
                  <a:pt x="72" y="2454"/>
                </a:lnTo>
                <a:lnTo>
                  <a:pt x="53" y="2444"/>
                </a:lnTo>
                <a:lnTo>
                  <a:pt x="34" y="2429"/>
                </a:lnTo>
                <a:lnTo>
                  <a:pt x="28" y="2420"/>
                </a:lnTo>
                <a:lnTo>
                  <a:pt x="21" y="2412"/>
                </a:lnTo>
                <a:lnTo>
                  <a:pt x="13" y="2404"/>
                </a:lnTo>
                <a:lnTo>
                  <a:pt x="3" y="2400"/>
                </a:lnTo>
                <a:lnTo>
                  <a:pt x="0" y="2397"/>
                </a:lnTo>
                <a:lnTo>
                  <a:pt x="0" y="2390"/>
                </a:lnTo>
                <a:lnTo>
                  <a:pt x="3" y="2379"/>
                </a:lnTo>
                <a:lnTo>
                  <a:pt x="12" y="2356"/>
                </a:lnTo>
                <a:lnTo>
                  <a:pt x="25" y="2329"/>
                </a:lnTo>
                <a:lnTo>
                  <a:pt x="35" y="2317"/>
                </a:lnTo>
                <a:lnTo>
                  <a:pt x="50" y="2307"/>
                </a:lnTo>
                <a:lnTo>
                  <a:pt x="66" y="2298"/>
                </a:lnTo>
                <a:lnTo>
                  <a:pt x="85" y="2292"/>
                </a:lnTo>
                <a:lnTo>
                  <a:pt x="108" y="2289"/>
                </a:lnTo>
                <a:lnTo>
                  <a:pt x="130" y="2291"/>
                </a:lnTo>
                <a:lnTo>
                  <a:pt x="142" y="2297"/>
                </a:lnTo>
                <a:lnTo>
                  <a:pt x="152" y="2304"/>
                </a:lnTo>
                <a:lnTo>
                  <a:pt x="162" y="2313"/>
                </a:lnTo>
                <a:lnTo>
                  <a:pt x="172" y="2319"/>
                </a:lnTo>
                <a:lnTo>
                  <a:pt x="177" y="2320"/>
                </a:lnTo>
                <a:lnTo>
                  <a:pt x="189" y="2320"/>
                </a:lnTo>
                <a:lnTo>
                  <a:pt x="193" y="2322"/>
                </a:lnTo>
                <a:lnTo>
                  <a:pt x="196" y="2323"/>
                </a:lnTo>
                <a:lnTo>
                  <a:pt x="199" y="2326"/>
                </a:lnTo>
                <a:lnTo>
                  <a:pt x="202" y="2328"/>
                </a:lnTo>
                <a:lnTo>
                  <a:pt x="203" y="2331"/>
                </a:lnTo>
                <a:lnTo>
                  <a:pt x="206" y="2332"/>
                </a:lnTo>
                <a:lnTo>
                  <a:pt x="211" y="2332"/>
                </a:lnTo>
                <a:lnTo>
                  <a:pt x="242" y="2329"/>
                </a:lnTo>
                <a:lnTo>
                  <a:pt x="274" y="2325"/>
                </a:lnTo>
                <a:lnTo>
                  <a:pt x="327" y="2316"/>
                </a:lnTo>
                <a:lnTo>
                  <a:pt x="382" y="2307"/>
                </a:lnTo>
                <a:lnTo>
                  <a:pt x="432" y="2295"/>
                </a:lnTo>
                <a:lnTo>
                  <a:pt x="451" y="2291"/>
                </a:lnTo>
                <a:lnTo>
                  <a:pt x="469" y="2288"/>
                </a:lnTo>
                <a:lnTo>
                  <a:pt x="485" y="2283"/>
                </a:lnTo>
                <a:lnTo>
                  <a:pt x="498" y="2279"/>
                </a:lnTo>
                <a:lnTo>
                  <a:pt x="507" y="2273"/>
                </a:lnTo>
                <a:lnTo>
                  <a:pt x="509" y="2266"/>
                </a:lnTo>
                <a:lnTo>
                  <a:pt x="504" y="2251"/>
                </a:lnTo>
                <a:lnTo>
                  <a:pt x="489" y="2221"/>
                </a:lnTo>
                <a:lnTo>
                  <a:pt x="472" y="2189"/>
                </a:lnTo>
                <a:lnTo>
                  <a:pt x="453" y="2157"/>
                </a:lnTo>
                <a:lnTo>
                  <a:pt x="417" y="2102"/>
                </a:lnTo>
                <a:lnTo>
                  <a:pt x="380" y="2047"/>
                </a:lnTo>
                <a:lnTo>
                  <a:pt x="317" y="2030"/>
                </a:lnTo>
                <a:lnTo>
                  <a:pt x="254" y="2014"/>
                </a:lnTo>
                <a:lnTo>
                  <a:pt x="236" y="2009"/>
                </a:lnTo>
                <a:lnTo>
                  <a:pt x="215" y="2003"/>
                </a:lnTo>
                <a:lnTo>
                  <a:pt x="193" y="1999"/>
                </a:lnTo>
                <a:lnTo>
                  <a:pt x="171" y="1996"/>
                </a:lnTo>
                <a:lnTo>
                  <a:pt x="150" y="1999"/>
                </a:lnTo>
                <a:lnTo>
                  <a:pt x="131" y="2006"/>
                </a:lnTo>
                <a:lnTo>
                  <a:pt x="109" y="2016"/>
                </a:lnTo>
                <a:lnTo>
                  <a:pt x="85" y="2021"/>
                </a:lnTo>
                <a:lnTo>
                  <a:pt x="62" y="2019"/>
                </a:lnTo>
                <a:lnTo>
                  <a:pt x="40" y="2014"/>
                </a:lnTo>
                <a:lnTo>
                  <a:pt x="22" y="2002"/>
                </a:lnTo>
                <a:lnTo>
                  <a:pt x="12" y="1987"/>
                </a:lnTo>
                <a:lnTo>
                  <a:pt x="7" y="1966"/>
                </a:lnTo>
                <a:lnTo>
                  <a:pt x="6" y="1946"/>
                </a:lnTo>
                <a:lnTo>
                  <a:pt x="12" y="1924"/>
                </a:lnTo>
                <a:lnTo>
                  <a:pt x="21" y="1904"/>
                </a:lnTo>
                <a:lnTo>
                  <a:pt x="35" y="1888"/>
                </a:lnTo>
                <a:lnTo>
                  <a:pt x="56" y="1878"/>
                </a:lnTo>
                <a:lnTo>
                  <a:pt x="80" y="1873"/>
                </a:lnTo>
                <a:lnTo>
                  <a:pt x="105" y="1876"/>
                </a:lnTo>
                <a:lnTo>
                  <a:pt x="127" y="1884"/>
                </a:lnTo>
                <a:lnTo>
                  <a:pt x="144" y="1896"/>
                </a:lnTo>
                <a:lnTo>
                  <a:pt x="155" y="1907"/>
                </a:lnTo>
                <a:lnTo>
                  <a:pt x="172" y="1947"/>
                </a:lnTo>
                <a:lnTo>
                  <a:pt x="183" y="1960"/>
                </a:lnTo>
                <a:lnTo>
                  <a:pt x="196" y="1969"/>
                </a:lnTo>
                <a:lnTo>
                  <a:pt x="211" y="1975"/>
                </a:lnTo>
                <a:lnTo>
                  <a:pt x="227" y="1981"/>
                </a:lnTo>
                <a:lnTo>
                  <a:pt x="295" y="2003"/>
                </a:lnTo>
                <a:lnTo>
                  <a:pt x="363" y="2024"/>
                </a:lnTo>
                <a:lnTo>
                  <a:pt x="351" y="2009"/>
                </a:lnTo>
                <a:lnTo>
                  <a:pt x="338" y="1996"/>
                </a:lnTo>
                <a:lnTo>
                  <a:pt x="326" y="1988"/>
                </a:lnTo>
                <a:lnTo>
                  <a:pt x="313" y="1983"/>
                </a:lnTo>
                <a:lnTo>
                  <a:pt x="298" y="1980"/>
                </a:lnTo>
                <a:lnTo>
                  <a:pt x="284" y="1974"/>
                </a:lnTo>
                <a:lnTo>
                  <a:pt x="267" y="1963"/>
                </a:lnTo>
                <a:lnTo>
                  <a:pt x="254" y="1950"/>
                </a:lnTo>
                <a:lnTo>
                  <a:pt x="246" y="1934"/>
                </a:lnTo>
                <a:lnTo>
                  <a:pt x="243" y="1916"/>
                </a:lnTo>
                <a:lnTo>
                  <a:pt x="245" y="1897"/>
                </a:lnTo>
                <a:lnTo>
                  <a:pt x="254" y="1878"/>
                </a:lnTo>
                <a:lnTo>
                  <a:pt x="258" y="1872"/>
                </a:lnTo>
                <a:lnTo>
                  <a:pt x="267" y="1857"/>
                </a:lnTo>
                <a:lnTo>
                  <a:pt x="270" y="1854"/>
                </a:lnTo>
                <a:lnTo>
                  <a:pt x="277" y="1850"/>
                </a:lnTo>
                <a:lnTo>
                  <a:pt x="284" y="1847"/>
                </a:lnTo>
                <a:lnTo>
                  <a:pt x="290" y="1845"/>
                </a:lnTo>
                <a:lnTo>
                  <a:pt x="305" y="1844"/>
                </a:lnTo>
                <a:lnTo>
                  <a:pt x="321" y="1843"/>
                </a:lnTo>
                <a:lnTo>
                  <a:pt x="342" y="1848"/>
                </a:lnTo>
                <a:lnTo>
                  <a:pt x="357" y="1859"/>
                </a:lnTo>
                <a:lnTo>
                  <a:pt x="370" y="1872"/>
                </a:lnTo>
                <a:lnTo>
                  <a:pt x="377" y="1890"/>
                </a:lnTo>
                <a:lnTo>
                  <a:pt x="382" y="1909"/>
                </a:lnTo>
                <a:lnTo>
                  <a:pt x="383" y="1929"/>
                </a:lnTo>
                <a:lnTo>
                  <a:pt x="380" y="1947"/>
                </a:lnTo>
                <a:lnTo>
                  <a:pt x="376" y="1966"/>
                </a:lnTo>
                <a:lnTo>
                  <a:pt x="374" y="1984"/>
                </a:lnTo>
                <a:lnTo>
                  <a:pt x="382" y="2002"/>
                </a:lnTo>
                <a:lnTo>
                  <a:pt x="391" y="2018"/>
                </a:lnTo>
                <a:lnTo>
                  <a:pt x="401" y="2036"/>
                </a:lnTo>
                <a:lnTo>
                  <a:pt x="461" y="2050"/>
                </a:lnTo>
                <a:lnTo>
                  <a:pt x="519" y="2068"/>
                </a:lnTo>
                <a:lnTo>
                  <a:pt x="523" y="2070"/>
                </a:lnTo>
                <a:lnTo>
                  <a:pt x="532" y="2071"/>
                </a:lnTo>
                <a:lnTo>
                  <a:pt x="542" y="2073"/>
                </a:lnTo>
                <a:lnTo>
                  <a:pt x="551" y="2073"/>
                </a:lnTo>
                <a:lnTo>
                  <a:pt x="559" y="2071"/>
                </a:lnTo>
                <a:lnTo>
                  <a:pt x="559" y="2068"/>
                </a:lnTo>
                <a:lnTo>
                  <a:pt x="520" y="2012"/>
                </a:lnTo>
                <a:lnTo>
                  <a:pt x="481" y="1950"/>
                </a:lnTo>
                <a:lnTo>
                  <a:pt x="436" y="1888"/>
                </a:lnTo>
                <a:lnTo>
                  <a:pt x="430" y="1878"/>
                </a:lnTo>
                <a:lnTo>
                  <a:pt x="422" y="1865"/>
                </a:lnTo>
                <a:lnTo>
                  <a:pt x="411" y="1848"/>
                </a:lnTo>
                <a:lnTo>
                  <a:pt x="401" y="1834"/>
                </a:lnTo>
                <a:lnTo>
                  <a:pt x="389" y="1819"/>
                </a:lnTo>
                <a:lnTo>
                  <a:pt x="380" y="1809"/>
                </a:lnTo>
                <a:lnTo>
                  <a:pt x="373" y="1803"/>
                </a:lnTo>
                <a:lnTo>
                  <a:pt x="355" y="1800"/>
                </a:lnTo>
                <a:lnTo>
                  <a:pt x="338" y="1798"/>
                </a:lnTo>
                <a:lnTo>
                  <a:pt x="320" y="1800"/>
                </a:lnTo>
                <a:lnTo>
                  <a:pt x="302" y="1797"/>
                </a:lnTo>
                <a:lnTo>
                  <a:pt x="284" y="1791"/>
                </a:lnTo>
                <a:lnTo>
                  <a:pt x="268" y="1779"/>
                </a:lnTo>
                <a:lnTo>
                  <a:pt x="255" y="1764"/>
                </a:lnTo>
                <a:lnTo>
                  <a:pt x="248" y="1747"/>
                </a:lnTo>
                <a:lnTo>
                  <a:pt x="243" y="1729"/>
                </a:lnTo>
                <a:lnTo>
                  <a:pt x="243" y="1708"/>
                </a:lnTo>
                <a:lnTo>
                  <a:pt x="249" y="1688"/>
                </a:lnTo>
                <a:lnTo>
                  <a:pt x="259" y="1671"/>
                </a:lnTo>
                <a:lnTo>
                  <a:pt x="276" y="1657"/>
                </a:lnTo>
                <a:lnTo>
                  <a:pt x="293" y="1645"/>
                </a:lnTo>
                <a:lnTo>
                  <a:pt x="313" y="1636"/>
                </a:lnTo>
                <a:lnTo>
                  <a:pt x="333" y="1632"/>
                </a:lnTo>
                <a:lnTo>
                  <a:pt x="352" y="1629"/>
                </a:lnTo>
                <a:lnTo>
                  <a:pt x="370" y="1630"/>
                </a:lnTo>
                <a:lnTo>
                  <a:pt x="383" y="1635"/>
                </a:lnTo>
                <a:lnTo>
                  <a:pt x="404" y="1649"/>
                </a:lnTo>
                <a:lnTo>
                  <a:pt x="419" y="1669"/>
                </a:lnTo>
                <a:lnTo>
                  <a:pt x="426" y="1692"/>
                </a:lnTo>
                <a:lnTo>
                  <a:pt x="427" y="1716"/>
                </a:lnTo>
                <a:lnTo>
                  <a:pt x="425" y="1728"/>
                </a:lnTo>
                <a:lnTo>
                  <a:pt x="419" y="1741"/>
                </a:lnTo>
                <a:lnTo>
                  <a:pt x="411" y="1756"/>
                </a:lnTo>
                <a:lnTo>
                  <a:pt x="407" y="1769"/>
                </a:lnTo>
                <a:lnTo>
                  <a:pt x="404" y="1782"/>
                </a:lnTo>
                <a:lnTo>
                  <a:pt x="405" y="1794"/>
                </a:lnTo>
                <a:lnTo>
                  <a:pt x="408" y="1800"/>
                </a:lnTo>
                <a:lnTo>
                  <a:pt x="414" y="1810"/>
                </a:lnTo>
                <a:lnTo>
                  <a:pt x="422" y="1822"/>
                </a:lnTo>
                <a:lnTo>
                  <a:pt x="430" y="1837"/>
                </a:lnTo>
                <a:lnTo>
                  <a:pt x="439" y="1850"/>
                </a:lnTo>
                <a:lnTo>
                  <a:pt x="448" y="1860"/>
                </a:lnTo>
                <a:lnTo>
                  <a:pt x="454" y="1869"/>
                </a:lnTo>
                <a:lnTo>
                  <a:pt x="458" y="1871"/>
                </a:lnTo>
                <a:lnTo>
                  <a:pt x="463" y="1866"/>
                </a:lnTo>
                <a:lnTo>
                  <a:pt x="467" y="1857"/>
                </a:lnTo>
                <a:lnTo>
                  <a:pt x="473" y="1848"/>
                </a:lnTo>
                <a:lnTo>
                  <a:pt x="478" y="1843"/>
                </a:lnTo>
                <a:lnTo>
                  <a:pt x="485" y="1837"/>
                </a:lnTo>
                <a:lnTo>
                  <a:pt x="494" y="1829"/>
                </a:lnTo>
                <a:lnTo>
                  <a:pt x="506" y="1820"/>
                </a:lnTo>
                <a:lnTo>
                  <a:pt x="514" y="1814"/>
                </a:lnTo>
                <a:lnTo>
                  <a:pt x="522" y="1812"/>
                </a:lnTo>
                <a:lnTo>
                  <a:pt x="540" y="1810"/>
                </a:lnTo>
                <a:lnTo>
                  <a:pt x="557" y="1807"/>
                </a:lnTo>
                <a:lnTo>
                  <a:pt x="575" y="1806"/>
                </a:lnTo>
                <a:lnTo>
                  <a:pt x="593" y="1807"/>
                </a:lnTo>
                <a:lnTo>
                  <a:pt x="597" y="1809"/>
                </a:lnTo>
                <a:lnTo>
                  <a:pt x="612" y="1814"/>
                </a:lnTo>
                <a:lnTo>
                  <a:pt x="616" y="1814"/>
                </a:lnTo>
                <a:lnTo>
                  <a:pt x="621" y="1807"/>
                </a:lnTo>
                <a:lnTo>
                  <a:pt x="622" y="1794"/>
                </a:lnTo>
                <a:lnTo>
                  <a:pt x="624" y="1779"/>
                </a:lnTo>
                <a:lnTo>
                  <a:pt x="624" y="1756"/>
                </a:lnTo>
                <a:lnTo>
                  <a:pt x="625" y="1735"/>
                </a:lnTo>
                <a:lnTo>
                  <a:pt x="625" y="1714"/>
                </a:lnTo>
                <a:lnTo>
                  <a:pt x="622" y="1694"/>
                </a:lnTo>
                <a:lnTo>
                  <a:pt x="616" y="1680"/>
                </a:lnTo>
                <a:lnTo>
                  <a:pt x="607" y="1671"/>
                </a:lnTo>
                <a:lnTo>
                  <a:pt x="587" y="1654"/>
                </a:lnTo>
                <a:lnTo>
                  <a:pt x="573" y="1638"/>
                </a:lnTo>
                <a:lnTo>
                  <a:pt x="565" y="1618"/>
                </a:lnTo>
                <a:lnTo>
                  <a:pt x="563" y="1596"/>
                </a:lnTo>
                <a:lnTo>
                  <a:pt x="566" y="1580"/>
                </a:lnTo>
                <a:lnTo>
                  <a:pt x="575" y="1562"/>
                </a:lnTo>
                <a:lnTo>
                  <a:pt x="588" y="1546"/>
                </a:lnTo>
                <a:lnTo>
                  <a:pt x="604" y="1530"/>
                </a:lnTo>
                <a:lnTo>
                  <a:pt x="624" y="1518"/>
                </a:lnTo>
                <a:lnTo>
                  <a:pt x="644" y="1512"/>
                </a:lnTo>
                <a:lnTo>
                  <a:pt x="668" y="1512"/>
                </a:lnTo>
                <a:lnTo>
                  <a:pt x="691" y="1521"/>
                </a:lnTo>
                <a:lnTo>
                  <a:pt x="708" y="1533"/>
                </a:lnTo>
                <a:lnTo>
                  <a:pt x="721" y="1545"/>
                </a:lnTo>
                <a:lnTo>
                  <a:pt x="731" y="1559"/>
                </a:lnTo>
                <a:lnTo>
                  <a:pt x="737" y="1576"/>
                </a:lnTo>
                <a:lnTo>
                  <a:pt x="737" y="1595"/>
                </a:lnTo>
                <a:lnTo>
                  <a:pt x="731" y="1615"/>
                </a:lnTo>
                <a:lnTo>
                  <a:pt x="722" y="1632"/>
                </a:lnTo>
                <a:lnTo>
                  <a:pt x="709" y="1646"/>
                </a:lnTo>
                <a:lnTo>
                  <a:pt x="696" y="1660"/>
                </a:lnTo>
                <a:lnTo>
                  <a:pt x="681" y="1671"/>
                </a:lnTo>
                <a:lnTo>
                  <a:pt x="669" y="1686"/>
                </a:lnTo>
                <a:lnTo>
                  <a:pt x="660" y="1704"/>
                </a:lnTo>
                <a:lnTo>
                  <a:pt x="650" y="1747"/>
                </a:lnTo>
                <a:lnTo>
                  <a:pt x="644" y="1791"/>
                </a:lnTo>
                <a:lnTo>
                  <a:pt x="640" y="1834"/>
                </a:lnTo>
                <a:lnTo>
                  <a:pt x="640" y="1851"/>
                </a:lnTo>
                <a:lnTo>
                  <a:pt x="644" y="1868"/>
                </a:lnTo>
                <a:lnTo>
                  <a:pt x="647" y="1885"/>
                </a:lnTo>
                <a:lnTo>
                  <a:pt x="644" y="1900"/>
                </a:lnTo>
                <a:lnTo>
                  <a:pt x="635" y="1929"/>
                </a:lnTo>
                <a:lnTo>
                  <a:pt x="632" y="1944"/>
                </a:lnTo>
                <a:lnTo>
                  <a:pt x="635" y="1958"/>
                </a:lnTo>
                <a:lnTo>
                  <a:pt x="643" y="1971"/>
                </a:lnTo>
                <a:lnTo>
                  <a:pt x="652" y="1981"/>
                </a:lnTo>
                <a:lnTo>
                  <a:pt x="660" y="1993"/>
                </a:lnTo>
                <a:lnTo>
                  <a:pt x="680" y="2019"/>
                </a:lnTo>
                <a:lnTo>
                  <a:pt x="699" y="2047"/>
                </a:lnTo>
                <a:lnTo>
                  <a:pt x="746" y="2106"/>
                </a:lnTo>
                <a:lnTo>
                  <a:pt x="796" y="2164"/>
                </a:lnTo>
                <a:lnTo>
                  <a:pt x="800" y="2171"/>
                </a:lnTo>
                <a:lnTo>
                  <a:pt x="809" y="2180"/>
                </a:lnTo>
                <a:lnTo>
                  <a:pt x="818" y="2190"/>
                </a:lnTo>
                <a:lnTo>
                  <a:pt x="827" y="2199"/>
                </a:lnTo>
                <a:lnTo>
                  <a:pt x="836" y="2202"/>
                </a:lnTo>
                <a:lnTo>
                  <a:pt x="843" y="2198"/>
                </a:lnTo>
                <a:lnTo>
                  <a:pt x="852" y="2190"/>
                </a:lnTo>
                <a:lnTo>
                  <a:pt x="859" y="2180"/>
                </a:lnTo>
                <a:lnTo>
                  <a:pt x="867" y="2171"/>
                </a:lnTo>
                <a:lnTo>
                  <a:pt x="871" y="2165"/>
                </a:lnTo>
                <a:lnTo>
                  <a:pt x="889" y="2140"/>
                </a:lnTo>
                <a:lnTo>
                  <a:pt x="899" y="2117"/>
                </a:lnTo>
                <a:lnTo>
                  <a:pt x="904" y="2090"/>
                </a:lnTo>
                <a:lnTo>
                  <a:pt x="902" y="2061"/>
                </a:lnTo>
                <a:lnTo>
                  <a:pt x="895" y="2016"/>
                </a:lnTo>
                <a:lnTo>
                  <a:pt x="886" y="1972"/>
                </a:lnTo>
                <a:lnTo>
                  <a:pt x="876" y="1928"/>
                </a:lnTo>
                <a:lnTo>
                  <a:pt x="861" y="1857"/>
                </a:lnTo>
                <a:lnTo>
                  <a:pt x="858" y="1843"/>
                </a:lnTo>
                <a:lnTo>
                  <a:pt x="856" y="1828"/>
                </a:lnTo>
                <a:lnTo>
                  <a:pt x="853" y="1812"/>
                </a:lnTo>
                <a:lnTo>
                  <a:pt x="848" y="1798"/>
                </a:lnTo>
                <a:lnTo>
                  <a:pt x="839" y="1786"/>
                </a:lnTo>
                <a:lnTo>
                  <a:pt x="830" y="1779"/>
                </a:lnTo>
                <a:lnTo>
                  <a:pt x="821" y="1775"/>
                </a:lnTo>
                <a:lnTo>
                  <a:pt x="811" y="1772"/>
                </a:lnTo>
                <a:lnTo>
                  <a:pt x="799" y="1767"/>
                </a:lnTo>
                <a:lnTo>
                  <a:pt x="778" y="1757"/>
                </a:lnTo>
                <a:lnTo>
                  <a:pt x="764" y="1742"/>
                </a:lnTo>
                <a:lnTo>
                  <a:pt x="752" y="1725"/>
                </a:lnTo>
                <a:lnTo>
                  <a:pt x="743" y="1702"/>
                </a:lnTo>
                <a:lnTo>
                  <a:pt x="743" y="1680"/>
                </a:lnTo>
                <a:lnTo>
                  <a:pt x="747" y="1660"/>
                </a:lnTo>
                <a:lnTo>
                  <a:pt x="759" y="1639"/>
                </a:lnTo>
                <a:lnTo>
                  <a:pt x="777" y="1620"/>
                </a:lnTo>
                <a:lnTo>
                  <a:pt x="784" y="1614"/>
                </a:lnTo>
                <a:lnTo>
                  <a:pt x="796" y="1607"/>
                </a:lnTo>
                <a:lnTo>
                  <a:pt x="812" y="1599"/>
                </a:lnTo>
                <a:lnTo>
                  <a:pt x="830" y="1595"/>
                </a:lnTo>
                <a:lnTo>
                  <a:pt x="851" y="1593"/>
                </a:lnTo>
                <a:lnTo>
                  <a:pt x="870" y="1596"/>
                </a:lnTo>
                <a:lnTo>
                  <a:pt x="890" y="1607"/>
                </a:lnTo>
                <a:lnTo>
                  <a:pt x="910" y="1626"/>
                </a:lnTo>
                <a:lnTo>
                  <a:pt x="924" y="1648"/>
                </a:lnTo>
                <a:lnTo>
                  <a:pt x="930" y="1667"/>
                </a:lnTo>
                <a:lnTo>
                  <a:pt x="933" y="1689"/>
                </a:lnTo>
                <a:lnTo>
                  <a:pt x="930" y="1711"/>
                </a:lnTo>
                <a:lnTo>
                  <a:pt x="923" y="1723"/>
                </a:lnTo>
                <a:lnTo>
                  <a:pt x="914" y="1733"/>
                </a:lnTo>
                <a:lnTo>
                  <a:pt x="904" y="1744"/>
                </a:lnTo>
                <a:lnTo>
                  <a:pt x="896" y="1756"/>
                </a:lnTo>
                <a:lnTo>
                  <a:pt x="895" y="1760"/>
                </a:lnTo>
                <a:lnTo>
                  <a:pt x="895" y="1772"/>
                </a:lnTo>
                <a:lnTo>
                  <a:pt x="893" y="1776"/>
                </a:lnTo>
                <a:lnTo>
                  <a:pt x="890" y="1779"/>
                </a:lnTo>
                <a:lnTo>
                  <a:pt x="889" y="1782"/>
                </a:lnTo>
                <a:lnTo>
                  <a:pt x="883" y="1788"/>
                </a:lnTo>
                <a:lnTo>
                  <a:pt x="881" y="1791"/>
                </a:lnTo>
                <a:lnTo>
                  <a:pt x="881" y="1816"/>
                </a:lnTo>
                <a:lnTo>
                  <a:pt x="884" y="1838"/>
                </a:lnTo>
                <a:lnTo>
                  <a:pt x="887" y="1859"/>
                </a:lnTo>
                <a:lnTo>
                  <a:pt x="895" y="1912"/>
                </a:lnTo>
                <a:lnTo>
                  <a:pt x="904" y="1966"/>
                </a:lnTo>
                <a:lnTo>
                  <a:pt x="915" y="2016"/>
                </a:lnTo>
                <a:lnTo>
                  <a:pt x="918" y="2036"/>
                </a:lnTo>
                <a:lnTo>
                  <a:pt x="923" y="2053"/>
                </a:lnTo>
                <a:lnTo>
                  <a:pt x="926" y="2070"/>
                </a:lnTo>
                <a:lnTo>
                  <a:pt x="932" y="2083"/>
                </a:lnTo>
                <a:lnTo>
                  <a:pt x="938" y="2092"/>
                </a:lnTo>
                <a:lnTo>
                  <a:pt x="945" y="2093"/>
                </a:lnTo>
                <a:lnTo>
                  <a:pt x="963" y="2089"/>
                </a:lnTo>
                <a:lnTo>
                  <a:pt x="980" y="2080"/>
                </a:lnTo>
                <a:lnTo>
                  <a:pt x="996" y="2073"/>
                </a:lnTo>
                <a:lnTo>
                  <a:pt x="1033" y="2053"/>
                </a:lnTo>
                <a:lnTo>
                  <a:pt x="1070" y="2033"/>
                </a:lnTo>
                <a:lnTo>
                  <a:pt x="1125" y="2000"/>
                </a:lnTo>
                <a:lnTo>
                  <a:pt x="1176" y="1968"/>
                </a:lnTo>
                <a:lnTo>
                  <a:pt x="1191" y="1866"/>
                </a:lnTo>
                <a:lnTo>
                  <a:pt x="1232" y="1624"/>
                </a:lnTo>
                <a:lnTo>
                  <a:pt x="1277" y="1382"/>
                </a:lnTo>
                <a:lnTo>
                  <a:pt x="1281" y="1359"/>
                </a:lnTo>
                <a:lnTo>
                  <a:pt x="1287" y="1329"/>
                </a:lnTo>
                <a:lnTo>
                  <a:pt x="1293" y="1297"/>
                </a:lnTo>
                <a:lnTo>
                  <a:pt x="1299" y="1263"/>
                </a:lnTo>
                <a:lnTo>
                  <a:pt x="1303" y="1229"/>
                </a:lnTo>
                <a:lnTo>
                  <a:pt x="1306" y="1195"/>
                </a:lnTo>
                <a:lnTo>
                  <a:pt x="1306" y="1164"/>
                </a:lnTo>
                <a:lnTo>
                  <a:pt x="1305" y="1138"/>
                </a:lnTo>
                <a:lnTo>
                  <a:pt x="1299" y="1117"/>
                </a:lnTo>
                <a:lnTo>
                  <a:pt x="1290" y="1096"/>
                </a:lnTo>
                <a:lnTo>
                  <a:pt x="1279" y="1077"/>
                </a:lnTo>
                <a:lnTo>
                  <a:pt x="1268" y="1060"/>
                </a:lnTo>
                <a:lnTo>
                  <a:pt x="1254" y="1045"/>
                </a:lnTo>
                <a:lnTo>
                  <a:pt x="1237" y="1033"/>
                </a:lnTo>
                <a:lnTo>
                  <a:pt x="1216" y="1024"/>
                </a:lnTo>
                <a:lnTo>
                  <a:pt x="1185" y="1015"/>
                </a:lnTo>
                <a:lnTo>
                  <a:pt x="1154" y="1004"/>
                </a:lnTo>
                <a:lnTo>
                  <a:pt x="1145" y="1001"/>
                </a:lnTo>
                <a:lnTo>
                  <a:pt x="1129" y="998"/>
                </a:lnTo>
                <a:lnTo>
                  <a:pt x="1106" y="992"/>
                </a:lnTo>
                <a:lnTo>
                  <a:pt x="1078" y="986"/>
                </a:lnTo>
                <a:lnTo>
                  <a:pt x="1045" y="980"/>
                </a:lnTo>
                <a:lnTo>
                  <a:pt x="1008" y="973"/>
                </a:lnTo>
                <a:lnTo>
                  <a:pt x="970" y="965"/>
                </a:lnTo>
                <a:lnTo>
                  <a:pt x="930" y="958"/>
                </a:lnTo>
                <a:lnTo>
                  <a:pt x="853" y="943"/>
                </a:lnTo>
                <a:lnTo>
                  <a:pt x="817" y="936"/>
                </a:lnTo>
                <a:lnTo>
                  <a:pt x="784" y="930"/>
                </a:lnTo>
                <a:lnTo>
                  <a:pt x="756" y="924"/>
                </a:lnTo>
                <a:lnTo>
                  <a:pt x="733" y="920"/>
                </a:lnTo>
                <a:lnTo>
                  <a:pt x="716" y="917"/>
                </a:lnTo>
                <a:lnTo>
                  <a:pt x="708" y="915"/>
                </a:lnTo>
                <a:lnTo>
                  <a:pt x="678" y="908"/>
                </a:lnTo>
                <a:lnTo>
                  <a:pt x="650" y="896"/>
                </a:lnTo>
                <a:lnTo>
                  <a:pt x="621" y="886"/>
                </a:lnTo>
                <a:lnTo>
                  <a:pt x="584" y="869"/>
                </a:lnTo>
                <a:lnTo>
                  <a:pt x="547" y="846"/>
                </a:lnTo>
                <a:lnTo>
                  <a:pt x="513" y="819"/>
                </a:lnTo>
                <a:lnTo>
                  <a:pt x="483" y="791"/>
                </a:lnTo>
                <a:lnTo>
                  <a:pt x="453" y="760"/>
                </a:lnTo>
                <a:lnTo>
                  <a:pt x="420" y="731"/>
                </a:lnTo>
                <a:lnTo>
                  <a:pt x="386" y="703"/>
                </a:lnTo>
                <a:lnTo>
                  <a:pt x="349" y="679"/>
                </a:lnTo>
                <a:lnTo>
                  <a:pt x="311" y="656"/>
                </a:lnTo>
                <a:lnTo>
                  <a:pt x="274" y="629"/>
                </a:lnTo>
                <a:lnTo>
                  <a:pt x="276" y="626"/>
                </a:lnTo>
                <a:lnTo>
                  <a:pt x="283" y="620"/>
                </a:lnTo>
                <a:lnTo>
                  <a:pt x="296" y="613"/>
                </a:lnTo>
                <a:lnTo>
                  <a:pt x="313" y="604"/>
                </a:lnTo>
                <a:lnTo>
                  <a:pt x="332" y="595"/>
                </a:lnTo>
                <a:lnTo>
                  <a:pt x="376" y="580"/>
                </a:lnTo>
                <a:lnTo>
                  <a:pt x="399" y="576"/>
                </a:lnTo>
                <a:lnTo>
                  <a:pt x="422" y="575"/>
                </a:lnTo>
                <a:lnTo>
                  <a:pt x="450" y="576"/>
                </a:lnTo>
                <a:lnTo>
                  <a:pt x="482" y="579"/>
                </a:lnTo>
                <a:lnTo>
                  <a:pt x="516" y="583"/>
                </a:lnTo>
                <a:lnTo>
                  <a:pt x="551" y="588"/>
                </a:lnTo>
                <a:lnTo>
                  <a:pt x="587" y="594"/>
                </a:lnTo>
                <a:lnTo>
                  <a:pt x="618" y="600"/>
                </a:lnTo>
                <a:lnTo>
                  <a:pt x="646" y="605"/>
                </a:lnTo>
                <a:lnTo>
                  <a:pt x="668" y="611"/>
                </a:lnTo>
                <a:lnTo>
                  <a:pt x="699" y="623"/>
                </a:lnTo>
                <a:lnTo>
                  <a:pt x="734" y="639"/>
                </a:lnTo>
                <a:lnTo>
                  <a:pt x="772" y="659"/>
                </a:lnTo>
                <a:lnTo>
                  <a:pt x="812" y="682"/>
                </a:lnTo>
                <a:lnTo>
                  <a:pt x="853" y="709"/>
                </a:lnTo>
                <a:lnTo>
                  <a:pt x="898" y="738"/>
                </a:lnTo>
                <a:lnTo>
                  <a:pt x="986" y="800"/>
                </a:lnTo>
                <a:lnTo>
                  <a:pt x="1072" y="865"/>
                </a:lnTo>
                <a:lnTo>
                  <a:pt x="1113" y="897"/>
                </a:lnTo>
                <a:lnTo>
                  <a:pt x="1153" y="928"/>
                </a:lnTo>
                <a:lnTo>
                  <a:pt x="1190" y="958"/>
                </a:lnTo>
                <a:lnTo>
                  <a:pt x="1222" y="984"/>
                </a:lnTo>
                <a:lnTo>
                  <a:pt x="1253" y="1009"/>
                </a:lnTo>
                <a:lnTo>
                  <a:pt x="1278" y="1030"/>
                </a:lnTo>
                <a:lnTo>
                  <a:pt x="1299" y="1048"/>
                </a:lnTo>
                <a:lnTo>
                  <a:pt x="1313" y="1061"/>
                </a:lnTo>
                <a:lnTo>
                  <a:pt x="1300" y="1029"/>
                </a:lnTo>
                <a:lnTo>
                  <a:pt x="1284" y="1001"/>
                </a:lnTo>
                <a:lnTo>
                  <a:pt x="1268" y="971"/>
                </a:lnTo>
                <a:lnTo>
                  <a:pt x="1247" y="943"/>
                </a:lnTo>
                <a:lnTo>
                  <a:pt x="1221" y="918"/>
                </a:lnTo>
                <a:lnTo>
                  <a:pt x="1188" y="894"/>
                </a:lnTo>
                <a:lnTo>
                  <a:pt x="1153" y="871"/>
                </a:lnTo>
                <a:lnTo>
                  <a:pt x="1116" y="847"/>
                </a:lnTo>
                <a:lnTo>
                  <a:pt x="1082" y="825"/>
                </a:lnTo>
                <a:lnTo>
                  <a:pt x="1050" y="803"/>
                </a:lnTo>
                <a:lnTo>
                  <a:pt x="1024" y="781"/>
                </a:lnTo>
                <a:lnTo>
                  <a:pt x="986" y="741"/>
                </a:lnTo>
                <a:lnTo>
                  <a:pt x="952" y="706"/>
                </a:lnTo>
                <a:lnTo>
                  <a:pt x="924" y="673"/>
                </a:lnTo>
                <a:lnTo>
                  <a:pt x="901" y="645"/>
                </a:lnTo>
                <a:lnTo>
                  <a:pt x="880" y="619"/>
                </a:lnTo>
                <a:lnTo>
                  <a:pt x="862" y="594"/>
                </a:lnTo>
                <a:lnTo>
                  <a:pt x="848" y="570"/>
                </a:lnTo>
                <a:lnTo>
                  <a:pt x="833" y="548"/>
                </a:lnTo>
                <a:lnTo>
                  <a:pt x="806" y="504"/>
                </a:lnTo>
                <a:lnTo>
                  <a:pt x="777" y="457"/>
                </a:lnTo>
                <a:lnTo>
                  <a:pt x="759" y="432"/>
                </a:lnTo>
                <a:lnTo>
                  <a:pt x="739" y="404"/>
                </a:lnTo>
                <a:lnTo>
                  <a:pt x="712" y="374"/>
                </a:lnTo>
                <a:lnTo>
                  <a:pt x="684" y="349"/>
                </a:lnTo>
                <a:lnTo>
                  <a:pt x="656" y="330"/>
                </a:lnTo>
                <a:lnTo>
                  <a:pt x="628" y="314"/>
                </a:lnTo>
                <a:lnTo>
                  <a:pt x="600" y="299"/>
                </a:lnTo>
                <a:lnTo>
                  <a:pt x="598" y="296"/>
                </a:lnTo>
                <a:lnTo>
                  <a:pt x="603" y="290"/>
                </a:lnTo>
                <a:lnTo>
                  <a:pt x="616" y="286"/>
                </a:lnTo>
                <a:lnTo>
                  <a:pt x="632" y="280"/>
                </a:lnTo>
                <a:lnTo>
                  <a:pt x="653" y="274"/>
                </a:lnTo>
                <a:lnTo>
                  <a:pt x="675" y="268"/>
                </a:lnTo>
                <a:lnTo>
                  <a:pt x="716" y="256"/>
                </a:lnTo>
                <a:lnTo>
                  <a:pt x="734" y="252"/>
                </a:lnTo>
                <a:lnTo>
                  <a:pt x="747" y="249"/>
                </a:lnTo>
                <a:lnTo>
                  <a:pt x="802" y="241"/>
                </a:lnTo>
                <a:lnTo>
                  <a:pt x="855" y="243"/>
                </a:lnTo>
                <a:lnTo>
                  <a:pt x="907" y="255"/>
                </a:lnTo>
                <a:lnTo>
                  <a:pt x="958" y="277"/>
                </a:lnTo>
                <a:lnTo>
                  <a:pt x="1007" y="306"/>
                </a:lnTo>
                <a:lnTo>
                  <a:pt x="1054" y="343"/>
                </a:lnTo>
                <a:lnTo>
                  <a:pt x="1098" y="387"/>
                </a:lnTo>
                <a:lnTo>
                  <a:pt x="1138" y="439"/>
                </a:lnTo>
                <a:lnTo>
                  <a:pt x="1172" y="493"/>
                </a:lnTo>
                <a:lnTo>
                  <a:pt x="1203" y="552"/>
                </a:lnTo>
                <a:lnTo>
                  <a:pt x="1231" y="619"/>
                </a:lnTo>
                <a:lnTo>
                  <a:pt x="1254" y="688"/>
                </a:lnTo>
                <a:lnTo>
                  <a:pt x="1275" y="759"/>
                </a:lnTo>
                <a:lnTo>
                  <a:pt x="1291" y="834"/>
                </a:lnTo>
                <a:lnTo>
                  <a:pt x="1306" y="914"/>
                </a:lnTo>
                <a:lnTo>
                  <a:pt x="1315" y="995"/>
                </a:lnTo>
                <a:lnTo>
                  <a:pt x="1319" y="1017"/>
                </a:lnTo>
                <a:lnTo>
                  <a:pt x="1328" y="1045"/>
                </a:lnTo>
                <a:lnTo>
                  <a:pt x="1330" y="1023"/>
                </a:lnTo>
                <a:lnTo>
                  <a:pt x="1333" y="996"/>
                </a:lnTo>
                <a:lnTo>
                  <a:pt x="1336" y="968"/>
                </a:lnTo>
                <a:lnTo>
                  <a:pt x="1341" y="909"/>
                </a:lnTo>
                <a:lnTo>
                  <a:pt x="1343" y="883"/>
                </a:lnTo>
                <a:lnTo>
                  <a:pt x="1344" y="861"/>
                </a:lnTo>
                <a:lnTo>
                  <a:pt x="1346" y="843"/>
                </a:lnTo>
                <a:lnTo>
                  <a:pt x="1346" y="819"/>
                </a:lnTo>
                <a:lnTo>
                  <a:pt x="1349" y="799"/>
                </a:lnTo>
                <a:lnTo>
                  <a:pt x="1355" y="772"/>
                </a:lnTo>
                <a:lnTo>
                  <a:pt x="1361" y="740"/>
                </a:lnTo>
                <a:lnTo>
                  <a:pt x="1369" y="703"/>
                </a:lnTo>
                <a:lnTo>
                  <a:pt x="1378" y="662"/>
                </a:lnTo>
                <a:lnTo>
                  <a:pt x="1390" y="617"/>
                </a:lnTo>
                <a:lnTo>
                  <a:pt x="1400" y="573"/>
                </a:lnTo>
                <a:lnTo>
                  <a:pt x="1412" y="526"/>
                </a:lnTo>
                <a:lnTo>
                  <a:pt x="1425" y="480"/>
                </a:lnTo>
                <a:lnTo>
                  <a:pt x="1437" y="434"/>
                </a:lnTo>
                <a:lnTo>
                  <a:pt x="1450" y="392"/>
                </a:lnTo>
                <a:lnTo>
                  <a:pt x="1462" y="350"/>
                </a:lnTo>
                <a:lnTo>
                  <a:pt x="1474" y="314"/>
                </a:lnTo>
                <a:lnTo>
                  <a:pt x="1484" y="281"/>
                </a:lnTo>
                <a:lnTo>
                  <a:pt x="1495" y="255"/>
                </a:lnTo>
                <a:lnTo>
                  <a:pt x="1502" y="235"/>
                </a:lnTo>
                <a:lnTo>
                  <a:pt x="1509" y="222"/>
                </a:lnTo>
                <a:lnTo>
                  <a:pt x="1537" y="187"/>
                </a:lnTo>
                <a:lnTo>
                  <a:pt x="1565" y="159"/>
                </a:lnTo>
                <a:lnTo>
                  <a:pt x="1595" y="132"/>
                </a:lnTo>
                <a:lnTo>
                  <a:pt x="1624" y="109"/>
                </a:lnTo>
                <a:lnTo>
                  <a:pt x="1663" y="81"/>
                </a:lnTo>
                <a:lnTo>
                  <a:pt x="1704" y="57"/>
                </a:lnTo>
                <a:lnTo>
                  <a:pt x="1747" y="38"/>
                </a:lnTo>
                <a:lnTo>
                  <a:pt x="1759" y="33"/>
                </a:lnTo>
                <a:lnTo>
                  <a:pt x="1775" y="28"/>
                </a:lnTo>
                <a:lnTo>
                  <a:pt x="1816" y="13"/>
                </a:lnTo>
                <a:lnTo>
                  <a:pt x="1835" y="5"/>
                </a:lnTo>
                <a:lnTo>
                  <a:pt x="1851" y="1"/>
                </a:lnTo>
                <a:lnTo>
                  <a:pt x="1862" y="0"/>
                </a:lnTo>
                <a:close/>
              </a:path>
            </a:pathLst>
          </a:custGeom>
          <a:solidFill>
            <a:schemeClr val="bg1">
              <a:alpha val="8000"/>
            </a:schemeClr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>
          <a:xfrm>
            <a:off x="3739896" y="1417320"/>
            <a:ext cx="5120640" cy="2304288"/>
          </a:xfrm>
        </p:spPr>
        <p:txBody>
          <a:bodyPr>
            <a:normAutofit/>
          </a:bodyPr>
          <a:lstStyle>
            <a:lvl1pPr>
              <a:defRPr sz="4000" cap="all" baseline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3" name="Freeform 7"/>
          <p:cNvSpPr>
            <a:spLocks noChangeAspect="1" noEditPoints="1"/>
          </p:cNvSpPr>
          <p:nvPr/>
        </p:nvSpPr>
        <p:spPr bwMode="auto">
          <a:xfrm>
            <a:off x="838200" y="1762090"/>
            <a:ext cx="2521776" cy="5095912"/>
          </a:xfrm>
          <a:custGeom>
            <a:avLst/>
            <a:gdLst/>
            <a:ahLst/>
            <a:cxnLst>
              <a:cxn ang="0">
                <a:pos x="687" y="2238"/>
              </a:cxn>
              <a:cxn ang="0">
                <a:pos x="877" y="2192"/>
              </a:cxn>
              <a:cxn ang="0">
                <a:pos x="797" y="2963"/>
              </a:cxn>
              <a:cxn ang="0">
                <a:pos x="1078" y="3026"/>
              </a:cxn>
              <a:cxn ang="0">
                <a:pos x="626" y="2117"/>
              </a:cxn>
              <a:cxn ang="0">
                <a:pos x="749" y="2142"/>
              </a:cxn>
              <a:cxn ang="0">
                <a:pos x="578" y="2052"/>
              </a:cxn>
              <a:cxn ang="0">
                <a:pos x="1866" y="247"/>
              </a:cxn>
              <a:cxn ang="0">
                <a:pos x="1392" y="1037"/>
              </a:cxn>
              <a:cxn ang="0">
                <a:pos x="2006" y="656"/>
              </a:cxn>
              <a:cxn ang="0">
                <a:pos x="1599" y="908"/>
              </a:cxn>
              <a:cxn ang="0">
                <a:pos x="1533" y="1058"/>
              </a:cxn>
              <a:cxn ang="0">
                <a:pos x="2239" y="583"/>
              </a:cxn>
              <a:cxn ang="0">
                <a:pos x="1863" y="1105"/>
              </a:cxn>
              <a:cxn ang="0">
                <a:pos x="2174" y="1621"/>
              </a:cxn>
              <a:cxn ang="0">
                <a:pos x="1801" y="1537"/>
              </a:cxn>
              <a:cxn ang="0">
                <a:pos x="1325" y="1301"/>
              </a:cxn>
              <a:cxn ang="0">
                <a:pos x="1412" y="1835"/>
              </a:cxn>
              <a:cxn ang="0">
                <a:pos x="1213" y="1975"/>
              </a:cxn>
              <a:cxn ang="0">
                <a:pos x="1094" y="4011"/>
              </a:cxn>
              <a:cxn ang="0">
                <a:pos x="1689" y="3264"/>
              </a:cxn>
              <a:cxn ang="0">
                <a:pos x="2404" y="3321"/>
              </a:cxn>
              <a:cxn ang="0">
                <a:pos x="1275" y="3861"/>
              </a:cxn>
              <a:cxn ang="0">
                <a:pos x="1147" y="4865"/>
              </a:cxn>
              <a:cxn ang="0">
                <a:pos x="1045" y="3610"/>
              </a:cxn>
              <a:cxn ang="0">
                <a:pos x="739" y="3818"/>
              </a:cxn>
              <a:cxn ang="0">
                <a:pos x="856" y="4830"/>
              </a:cxn>
              <a:cxn ang="0">
                <a:pos x="638" y="3989"/>
              </a:cxn>
              <a:cxn ang="0">
                <a:pos x="96" y="3777"/>
              </a:cxn>
              <a:cxn ang="0">
                <a:pos x="189" y="3688"/>
              </a:cxn>
              <a:cxn ang="0">
                <a:pos x="523" y="3573"/>
              </a:cxn>
              <a:cxn ang="0">
                <a:pos x="519" y="3333"/>
              </a:cxn>
              <a:cxn ang="0">
                <a:pos x="545" y="3560"/>
              </a:cxn>
              <a:cxn ang="0">
                <a:pos x="712" y="3397"/>
              </a:cxn>
              <a:cxn ang="0">
                <a:pos x="625" y="2944"/>
              </a:cxn>
              <a:cxn ang="0">
                <a:pos x="593" y="2341"/>
              </a:cxn>
              <a:cxn ang="0">
                <a:pos x="156" y="2437"/>
              </a:cxn>
              <a:cxn ang="0">
                <a:pos x="108" y="2289"/>
              </a:cxn>
              <a:cxn ang="0">
                <a:pos x="451" y="2291"/>
              </a:cxn>
              <a:cxn ang="0">
                <a:pos x="109" y="2016"/>
              </a:cxn>
              <a:cxn ang="0">
                <a:pos x="211" y="1975"/>
              </a:cxn>
              <a:cxn ang="0">
                <a:pos x="284" y="1847"/>
              </a:cxn>
              <a:cxn ang="0">
                <a:pos x="542" y="2073"/>
              </a:cxn>
              <a:cxn ang="0">
                <a:pos x="255" y="1764"/>
              </a:cxn>
              <a:cxn ang="0">
                <a:pos x="407" y="1769"/>
              </a:cxn>
              <a:cxn ang="0">
                <a:pos x="540" y="1810"/>
              </a:cxn>
              <a:cxn ang="0">
                <a:pos x="566" y="1580"/>
              </a:cxn>
              <a:cxn ang="0">
                <a:pos x="650" y="1747"/>
              </a:cxn>
              <a:cxn ang="0">
                <a:pos x="827" y="2199"/>
              </a:cxn>
              <a:cxn ang="0">
                <a:pos x="830" y="1779"/>
              </a:cxn>
              <a:cxn ang="0">
                <a:pos x="924" y="1648"/>
              </a:cxn>
              <a:cxn ang="0">
                <a:pos x="915" y="2016"/>
              </a:cxn>
              <a:cxn ang="0">
                <a:pos x="1299" y="1263"/>
              </a:cxn>
              <a:cxn ang="0">
                <a:pos x="970" y="965"/>
              </a:cxn>
              <a:cxn ang="0">
                <a:pos x="311" y="656"/>
              </a:cxn>
              <a:cxn ang="0">
                <a:pos x="772" y="659"/>
              </a:cxn>
              <a:cxn ang="0">
                <a:pos x="1153" y="871"/>
              </a:cxn>
              <a:cxn ang="0">
                <a:pos x="628" y="314"/>
              </a:cxn>
              <a:cxn ang="0">
                <a:pos x="1203" y="552"/>
              </a:cxn>
              <a:cxn ang="0">
                <a:pos x="1369" y="703"/>
              </a:cxn>
              <a:cxn ang="0">
                <a:pos x="1747" y="38"/>
              </a:cxn>
            </a:cxnLst>
            <a:rect l="0" t="0" r="r" b="b"/>
            <a:pathLst>
              <a:path w="2409" h="4865">
                <a:moveTo>
                  <a:pt x="414" y="2058"/>
                </a:moveTo>
                <a:lnTo>
                  <a:pt x="482" y="2173"/>
                </a:lnTo>
                <a:lnTo>
                  <a:pt x="503" y="2207"/>
                </a:lnTo>
                <a:lnTo>
                  <a:pt x="523" y="2242"/>
                </a:lnTo>
                <a:lnTo>
                  <a:pt x="538" y="2269"/>
                </a:lnTo>
                <a:lnTo>
                  <a:pt x="547" y="2282"/>
                </a:lnTo>
                <a:lnTo>
                  <a:pt x="559" y="2292"/>
                </a:lnTo>
                <a:lnTo>
                  <a:pt x="606" y="2323"/>
                </a:lnTo>
                <a:lnTo>
                  <a:pt x="618" y="2332"/>
                </a:lnTo>
                <a:lnTo>
                  <a:pt x="637" y="2344"/>
                </a:lnTo>
                <a:lnTo>
                  <a:pt x="657" y="2360"/>
                </a:lnTo>
                <a:lnTo>
                  <a:pt x="705" y="2392"/>
                </a:lnTo>
                <a:lnTo>
                  <a:pt x="728" y="2407"/>
                </a:lnTo>
                <a:lnTo>
                  <a:pt x="749" y="2420"/>
                </a:lnTo>
                <a:lnTo>
                  <a:pt x="765" y="2429"/>
                </a:lnTo>
                <a:lnTo>
                  <a:pt x="762" y="2392"/>
                </a:lnTo>
                <a:lnTo>
                  <a:pt x="755" y="2354"/>
                </a:lnTo>
                <a:lnTo>
                  <a:pt x="744" y="2326"/>
                </a:lnTo>
                <a:lnTo>
                  <a:pt x="730" y="2298"/>
                </a:lnTo>
                <a:lnTo>
                  <a:pt x="687" y="2238"/>
                </a:lnTo>
                <a:lnTo>
                  <a:pt x="643" y="2180"/>
                </a:lnTo>
                <a:lnTo>
                  <a:pt x="597" y="2123"/>
                </a:lnTo>
                <a:lnTo>
                  <a:pt x="590" y="2112"/>
                </a:lnTo>
                <a:lnTo>
                  <a:pt x="582" y="2105"/>
                </a:lnTo>
                <a:lnTo>
                  <a:pt x="573" y="2101"/>
                </a:lnTo>
                <a:lnTo>
                  <a:pt x="560" y="2099"/>
                </a:lnTo>
                <a:lnTo>
                  <a:pt x="537" y="2095"/>
                </a:lnTo>
                <a:lnTo>
                  <a:pt x="512" y="2086"/>
                </a:lnTo>
                <a:lnTo>
                  <a:pt x="488" y="2078"/>
                </a:lnTo>
                <a:lnTo>
                  <a:pt x="414" y="2058"/>
                </a:lnTo>
                <a:close/>
                <a:moveTo>
                  <a:pt x="1172" y="1997"/>
                </a:moveTo>
                <a:lnTo>
                  <a:pt x="1051" y="2064"/>
                </a:lnTo>
                <a:lnTo>
                  <a:pt x="1011" y="2086"/>
                </a:lnTo>
                <a:lnTo>
                  <a:pt x="973" y="2108"/>
                </a:lnTo>
                <a:lnTo>
                  <a:pt x="957" y="2115"/>
                </a:lnTo>
                <a:lnTo>
                  <a:pt x="940" y="2124"/>
                </a:lnTo>
                <a:lnTo>
                  <a:pt x="926" y="2133"/>
                </a:lnTo>
                <a:lnTo>
                  <a:pt x="914" y="2145"/>
                </a:lnTo>
                <a:lnTo>
                  <a:pt x="896" y="2168"/>
                </a:lnTo>
                <a:lnTo>
                  <a:pt x="877" y="2192"/>
                </a:lnTo>
                <a:lnTo>
                  <a:pt x="856" y="2221"/>
                </a:lnTo>
                <a:lnTo>
                  <a:pt x="836" y="2252"/>
                </a:lnTo>
                <a:lnTo>
                  <a:pt x="820" y="2283"/>
                </a:lnTo>
                <a:lnTo>
                  <a:pt x="809" y="2307"/>
                </a:lnTo>
                <a:lnTo>
                  <a:pt x="802" y="2331"/>
                </a:lnTo>
                <a:lnTo>
                  <a:pt x="800" y="2336"/>
                </a:lnTo>
                <a:lnTo>
                  <a:pt x="800" y="2351"/>
                </a:lnTo>
                <a:lnTo>
                  <a:pt x="799" y="2372"/>
                </a:lnTo>
                <a:lnTo>
                  <a:pt x="796" y="2394"/>
                </a:lnTo>
                <a:lnTo>
                  <a:pt x="793" y="2444"/>
                </a:lnTo>
                <a:lnTo>
                  <a:pt x="792" y="2465"/>
                </a:lnTo>
                <a:lnTo>
                  <a:pt x="790" y="2481"/>
                </a:lnTo>
                <a:lnTo>
                  <a:pt x="780" y="2593"/>
                </a:lnTo>
                <a:lnTo>
                  <a:pt x="769" y="2704"/>
                </a:lnTo>
                <a:lnTo>
                  <a:pt x="768" y="2735"/>
                </a:lnTo>
                <a:lnTo>
                  <a:pt x="765" y="2788"/>
                </a:lnTo>
                <a:lnTo>
                  <a:pt x="761" y="2844"/>
                </a:lnTo>
                <a:lnTo>
                  <a:pt x="761" y="2898"/>
                </a:lnTo>
                <a:lnTo>
                  <a:pt x="764" y="2951"/>
                </a:lnTo>
                <a:lnTo>
                  <a:pt x="797" y="2963"/>
                </a:lnTo>
                <a:lnTo>
                  <a:pt x="831" y="2981"/>
                </a:lnTo>
                <a:lnTo>
                  <a:pt x="862" y="3004"/>
                </a:lnTo>
                <a:lnTo>
                  <a:pt x="893" y="3032"/>
                </a:lnTo>
                <a:lnTo>
                  <a:pt x="920" y="3069"/>
                </a:lnTo>
                <a:lnTo>
                  <a:pt x="943" y="3105"/>
                </a:lnTo>
                <a:lnTo>
                  <a:pt x="968" y="3143"/>
                </a:lnTo>
                <a:lnTo>
                  <a:pt x="991" y="3181"/>
                </a:lnTo>
                <a:lnTo>
                  <a:pt x="1010" y="3224"/>
                </a:lnTo>
                <a:lnTo>
                  <a:pt x="1029" y="3284"/>
                </a:lnTo>
                <a:lnTo>
                  <a:pt x="1042" y="3349"/>
                </a:lnTo>
                <a:lnTo>
                  <a:pt x="1050" y="3417"/>
                </a:lnTo>
                <a:lnTo>
                  <a:pt x="1050" y="3422"/>
                </a:lnTo>
                <a:lnTo>
                  <a:pt x="1051" y="3426"/>
                </a:lnTo>
                <a:lnTo>
                  <a:pt x="1054" y="3349"/>
                </a:lnTo>
                <a:lnTo>
                  <a:pt x="1058" y="3277"/>
                </a:lnTo>
                <a:lnTo>
                  <a:pt x="1063" y="3212"/>
                </a:lnTo>
                <a:lnTo>
                  <a:pt x="1067" y="3155"/>
                </a:lnTo>
                <a:lnTo>
                  <a:pt x="1070" y="3115"/>
                </a:lnTo>
                <a:lnTo>
                  <a:pt x="1075" y="3072"/>
                </a:lnTo>
                <a:lnTo>
                  <a:pt x="1078" y="3026"/>
                </a:lnTo>
                <a:lnTo>
                  <a:pt x="1082" y="2975"/>
                </a:lnTo>
                <a:lnTo>
                  <a:pt x="1086" y="2919"/>
                </a:lnTo>
                <a:lnTo>
                  <a:pt x="1091" y="2855"/>
                </a:lnTo>
                <a:lnTo>
                  <a:pt x="1097" y="2786"/>
                </a:lnTo>
                <a:lnTo>
                  <a:pt x="1103" y="2708"/>
                </a:lnTo>
                <a:lnTo>
                  <a:pt x="1111" y="2593"/>
                </a:lnTo>
                <a:lnTo>
                  <a:pt x="1119" y="2479"/>
                </a:lnTo>
                <a:lnTo>
                  <a:pt x="1126" y="2364"/>
                </a:lnTo>
                <a:lnTo>
                  <a:pt x="1138" y="2249"/>
                </a:lnTo>
                <a:lnTo>
                  <a:pt x="1172" y="1997"/>
                </a:lnTo>
                <a:close/>
                <a:moveTo>
                  <a:pt x="621" y="1990"/>
                </a:moveTo>
                <a:lnTo>
                  <a:pt x="619" y="1991"/>
                </a:lnTo>
                <a:lnTo>
                  <a:pt x="616" y="2012"/>
                </a:lnTo>
                <a:lnTo>
                  <a:pt x="613" y="2034"/>
                </a:lnTo>
                <a:lnTo>
                  <a:pt x="610" y="2049"/>
                </a:lnTo>
                <a:lnTo>
                  <a:pt x="606" y="2064"/>
                </a:lnTo>
                <a:lnTo>
                  <a:pt x="604" y="2078"/>
                </a:lnTo>
                <a:lnTo>
                  <a:pt x="609" y="2092"/>
                </a:lnTo>
                <a:lnTo>
                  <a:pt x="618" y="2105"/>
                </a:lnTo>
                <a:lnTo>
                  <a:pt x="626" y="2117"/>
                </a:lnTo>
                <a:lnTo>
                  <a:pt x="659" y="2167"/>
                </a:lnTo>
                <a:lnTo>
                  <a:pt x="691" y="2211"/>
                </a:lnTo>
                <a:lnTo>
                  <a:pt x="727" y="2255"/>
                </a:lnTo>
                <a:lnTo>
                  <a:pt x="731" y="2261"/>
                </a:lnTo>
                <a:lnTo>
                  <a:pt x="737" y="2270"/>
                </a:lnTo>
                <a:lnTo>
                  <a:pt x="752" y="2291"/>
                </a:lnTo>
                <a:lnTo>
                  <a:pt x="761" y="2300"/>
                </a:lnTo>
                <a:lnTo>
                  <a:pt x="768" y="2304"/>
                </a:lnTo>
                <a:lnTo>
                  <a:pt x="775" y="2304"/>
                </a:lnTo>
                <a:lnTo>
                  <a:pt x="781" y="2298"/>
                </a:lnTo>
                <a:lnTo>
                  <a:pt x="787" y="2285"/>
                </a:lnTo>
                <a:lnTo>
                  <a:pt x="796" y="2270"/>
                </a:lnTo>
                <a:lnTo>
                  <a:pt x="805" y="2257"/>
                </a:lnTo>
                <a:lnTo>
                  <a:pt x="811" y="2242"/>
                </a:lnTo>
                <a:lnTo>
                  <a:pt x="812" y="2229"/>
                </a:lnTo>
                <a:lnTo>
                  <a:pt x="806" y="2214"/>
                </a:lnTo>
                <a:lnTo>
                  <a:pt x="796" y="2201"/>
                </a:lnTo>
                <a:lnTo>
                  <a:pt x="786" y="2189"/>
                </a:lnTo>
                <a:lnTo>
                  <a:pt x="767" y="2165"/>
                </a:lnTo>
                <a:lnTo>
                  <a:pt x="749" y="2142"/>
                </a:lnTo>
                <a:lnTo>
                  <a:pt x="713" y="2101"/>
                </a:lnTo>
                <a:lnTo>
                  <a:pt x="680" y="2059"/>
                </a:lnTo>
                <a:lnTo>
                  <a:pt x="641" y="2012"/>
                </a:lnTo>
                <a:lnTo>
                  <a:pt x="640" y="2009"/>
                </a:lnTo>
                <a:lnTo>
                  <a:pt x="632" y="2002"/>
                </a:lnTo>
                <a:lnTo>
                  <a:pt x="629" y="1997"/>
                </a:lnTo>
                <a:lnTo>
                  <a:pt x="626" y="1994"/>
                </a:lnTo>
                <a:lnTo>
                  <a:pt x="624" y="1993"/>
                </a:lnTo>
                <a:lnTo>
                  <a:pt x="621" y="1990"/>
                </a:lnTo>
                <a:close/>
                <a:moveTo>
                  <a:pt x="588" y="1972"/>
                </a:moveTo>
                <a:lnTo>
                  <a:pt x="575" y="1974"/>
                </a:lnTo>
                <a:lnTo>
                  <a:pt x="569" y="1974"/>
                </a:lnTo>
                <a:lnTo>
                  <a:pt x="559" y="1975"/>
                </a:lnTo>
                <a:lnTo>
                  <a:pt x="545" y="1975"/>
                </a:lnTo>
                <a:lnTo>
                  <a:pt x="535" y="1977"/>
                </a:lnTo>
                <a:lnTo>
                  <a:pt x="526" y="1977"/>
                </a:lnTo>
                <a:lnTo>
                  <a:pt x="522" y="1975"/>
                </a:lnTo>
                <a:lnTo>
                  <a:pt x="537" y="1999"/>
                </a:lnTo>
                <a:lnTo>
                  <a:pt x="572" y="2046"/>
                </a:lnTo>
                <a:lnTo>
                  <a:pt x="578" y="2052"/>
                </a:lnTo>
                <a:lnTo>
                  <a:pt x="582" y="2050"/>
                </a:lnTo>
                <a:lnTo>
                  <a:pt x="587" y="2043"/>
                </a:lnTo>
                <a:lnTo>
                  <a:pt x="590" y="2034"/>
                </a:lnTo>
                <a:lnTo>
                  <a:pt x="591" y="2024"/>
                </a:lnTo>
                <a:lnTo>
                  <a:pt x="593" y="2015"/>
                </a:lnTo>
                <a:lnTo>
                  <a:pt x="597" y="1997"/>
                </a:lnTo>
                <a:lnTo>
                  <a:pt x="598" y="1988"/>
                </a:lnTo>
                <a:lnTo>
                  <a:pt x="598" y="1980"/>
                </a:lnTo>
                <a:lnTo>
                  <a:pt x="596" y="1975"/>
                </a:lnTo>
                <a:lnTo>
                  <a:pt x="588" y="1972"/>
                </a:lnTo>
                <a:close/>
                <a:moveTo>
                  <a:pt x="1862" y="0"/>
                </a:moveTo>
                <a:lnTo>
                  <a:pt x="1866" y="5"/>
                </a:lnTo>
                <a:lnTo>
                  <a:pt x="1869" y="19"/>
                </a:lnTo>
                <a:lnTo>
                  <a:pt x="1871" y="39"/>
                </a:lnTo>
                <a:lnTo>
                  <a:pt x="1872" y="66"/>
                </a:lnTo>
                <a:lnTo>
                  <a:pt x="1874" y="97"/>
                </a:lnTo>
                <a:lnTo>
                  <a:pt x="1874" y="129"/>
                </a:lnTo>
                <a:lnTo>
                  <a:pt x="1871" y="194"/>
                </a:lnTo>
                <a:lnTo>
                  <a:pt x="1869" y="222"/>
                </a:lnTo>
                <a:lnTo>
                  <a:pt x="1866" y="247"/>
                </a:lnTo>
                <a:lnTo>
                  <a:pt x="1863" y="265"/>
                </a:lnTo>
                <a:lnTo>
                  <a:pt x="1850" y="311"/>
                </a:lnTo>
                <a:lnTo>
                  <a:pt x="1831" y="353"/>
                </a:lnTo>
                <a:lnTo>
                  <a:pt x="1806" y="393"/>
                </a:lnTo>
                <a:lnTo>
                  <a:pt x="1779" y="432"/>
                </a:lnTo>
                <a:lnTo>
                  <a:pt x="1720" y="505"/>
                </a:lnTo>
                <a:lnTo>
                  <a:pt x="1667" y="570"/>
                </a:lnTo>
                <a:lnTo>
                  <a:pt x="1555" y="697"/>
                </a:lnTo>
                <a:lnTo>
                  <a:pt x="1504" y="763"/>
                </a:lnTo>
                <a:lnTo>
                  <a:pt x="1492" y="779"/>
                </a:lnTo>
                <a:lnTo>
                  <a:pt x="1478" y="802"/>
                </a:lnTo>
                <a:lnTo>
                  <a:pt x="1461" y="825"/>
                </a:lnTo>
                <a:lnTo>
                  <a:pt x="1445" y="852"/>
                </a:lnTo>
                <a:lnTo>
                  <a:pt x="1409" y="905"/>
                </a:lnTo>
                <a:lnTo>
                  <a:pt x="1393" y="927"/>
                </a:lnTo>
                <a:lnTo>
                  <a:pt x="1380" y="945"/>
                </a:lnTo>
                <a:lnTo>
                  <a:pt x="1368" y="958"/>
                </a:lnTo>
                <a:lnTo>
                  <a:pt x="1364" y="1080"/>
                </a:lnTo>
                <a:lnTo>
                  <a:pt x="1378" y="1058"/>
                </a:lnTo>
                <a:lnTo>
                  <a:pt x="1392" y="1037"/>
                </a:lnTo>
                <a:lnTo>
                  <a:pt x="1403" y="1020"/>
                </a:lnTo>
                <a:lnTo>
                  <a:pt x="1436" y="955"/>
                </a:lnTo>
                <a:lnTo>
                  <a:pt x="1461" y="912"/>
                </a:lnTo>
                <a:lnTo>
                  <a:pt x="1486" y="871"/>
                </a:lnTo>
                <a:lnTo>
                  <a:pt x="1512" y="827"/>
                </a:lnTo>
                <a:lnTo>
                  <a:pt x="1540" y="784"/>
                </a:lnTo>
                <a:lnTo>
                  <a:pt x="1570" y="743"/>
                </a:lnTo>
                <a:lnTo>
                  <a:pt x="1602" y="706"/>
                </a:lnTo>
                <a:lnTo>
                  <a:pt x="1638" y="673"/>
                </a:lnTo>
                <a:lnTo>
                  <a:pt x="1676" y="647"/>
                </a:lnTo>
                <a:lnTo>
                  <a:pt x="1716" y="628"/>
                </a:lnTo>
                <a:lnTo>
                  <a:pt x="1757" y="614"/>
                </a:lnTo>
                <a:lnTo>
                  <a:pt x="1797" y="607"/>
                </a:lnTo>
                <a:lnTo>
                  <a:pt x="1838" y="605"/>
                </a:lnTo>
                <a:lnTo>
                  <a:pt x="1890" y="614"/>
                </a:lnTo>
                <a:lnTo>
                  <a:pt x="1940" y="632"/>
                </a:lnTo>
                <a:lnTo>
                  <a:pt x="1953" y="636"/>
                </a:lnTo>
                <a:lnTo>
                  <a:pt x="1969" y="642"/>
                </a:lnTo>
                <a:lnTo>
                  <a:pt x="1989" y="650"/>
                </a:lnTo>
                <a:lnTo>
                  <a:pt x="2006" y="656"/>
                </a:lnTo>
                <a:lnTo>
                  <a:pt x="2021" y="662"/>
                </a:lnTo>
                <a:lnTo>
                  <a:pt x="2033" y="664"/>
                </a:lnTo>
                <a:lnTo>
                  <a:pt x="2037" y="667"/>
                </a:lnTo>
                <a:lnTo>
                  <a:pt x="2034" y="669"/>
                </a:lnTo>
                <a:lnTo>
                  <a:pt x="2027" y="672"/>
                </a:lnTo>
                <a:lnTo>
                  <a:pt x="2017" y="676"/>
                </a:lnTo>
                <a:lnTo>
                  <a:pt x="1990" y="688"/>
                </a:lnTo>
                <a:lnTo>
                  <a:pt x="1978" y="694"/>
                </a:lnTo>
                <a:lnTo>
                  <a:pt x="1968" y="698"/>
                </a:lnTo>
                <a:lnTo>
                  <a:pt x="1950" y="710"/>
                </a:lnTo>
                <a:lnTo>
                  <a:pt x="1931" y="722"/>
                </a:lnTo>
                <a:lnTo>
                  <a:pt x="1906" y="735"/>
                </a:lnTo>
                <a:lnTo>
                  <a:pt x="1876" y="753"/>
                </a:lnTo>
                <a:lnTo>
                  <a:pt x="1843" y="771"/>
                </a:lnTo>
                <a:lnTo>
                  <a:pt x="1806" y="791"/>
                </a:lnTo>
                <a:lnTo>
                  <a:pt x="1766" y="813"/>
                </a:lnTo>
                <a:lnTo>
                  <a:pt x="1725" y="836"/>
                </a:lnTo>
                <a:lnTo>
                  <a:pt x="1683" y="859"/>
                </a:lnTo>
                <a:lnTo>
                  <a:pt x="1641" y="884"/>
                </a:lnTo>
                <a:lnTo>
                  <a:pt x="1599" y="908"/>
                </a:lnTo>
                <a:lnTo>
                  <a:pt x="1560" y="933"/>
                </a:lnTo>
                <a:lnTo>
                  <a:pt x="1521" y="956"/>
                </a:lnTo>
                <a:lnTo>
                  <a:pt x="1487" y="979"/>
                </a:lnTo>
                <a:lnTo>
                  <a:pt x="1456" y="999"/>
                </a:lnTo>
                <a:lnTo>
                  <a:pt x="1431" y="1020"/>
                </a:lnTo>
                <a:lnTo>
                  <a:pt x="1411" y="1037"/>
                </a:lnTo>
                <a:lnTo>
                  <a:pt x="1397" y="1054"/>
                </a:lnTo>
                <a:lnTo>
                  <a:pt x="1387" y="1067"/>
                </a:lnTo>
                <a:lnTo>
                  <a:pt x="1378" y="1083"/>
                </a:lnTo>
                <a:lnTo>
                  <a:pt x="1368" y="1102"/>
                </a:lnTo>
                <a:lnTo>
                  <a:pt x="1359" y="1120"/>
                </a:lnTo>
                <a:lnTo>
                  <a:pt x="1359" y="1124"/>
                </a:lnTo>
                <a:lnTo>
                  <a:pt x="1361" y="1127"/>
                </a:lnTo>
                <a:lnTo>
                  <a:pt x="1362" y="1129"/>
                </a:lnTo>
                <a:lnTo>
                  <a:pt x="1364" y="1132"/>
                </a:lnTo>
                <a:lnTo>
                  <a:pt x="1368" y="1124"/>
                </a:lnTo>
                <a:lnTo>
                  <a:pt x="1414" y="1114"/>
                </a:lnTo>
                <a:lnTo>
                  <a:pt x="1456" y="1099"/>
                </a:lnTo>
                <a:lnTo>
                  <a:pt x="1496" y="1080"/>
                </a:lnTo>
                <a:lnTo>
                  <a:pt x="1533" y="1058"/>
                </a:lnTo>
                <a:lnTo>
                  <a:pt x="1567" y="1035"/>
                </a:lnTo>
                <a:lnTo>
                  <a:pt x="1635" y="984"/>
                </a:lnTo>
                <a:lnTo>
                  <a:pt x="1670" y="959"/>
                </a:lnTo>
                <a:lnTo>
                  <a:pt x="1705" y="937"/>
                </a:lnTo>
                <a:lnTo>
                  <a:pt x="1747" y="909"/>
                </a:lnTo>
                <a:lnTo>
                  <a:pt x="1787" y="878"/>
                </a:lnTo>
                <a:lnTo>
                  <a:pt x="1823" y="844"/>
                </a:lnTo>
                <a:lnTo>
                  <a:pt x="1860" y="812"/>
                </a:lnTo>
                <a:lnTo>
                  <a:pt x="1900" y="782"/>
                </a:lnTo>
                <a:lnTo>
                  <a:pt x="1959" y="747"/>
                </a:lnTo>
                <a:lnTo>
                  <a:pt x="2021" y="715"/>
                </a:lnTo>
                <a:lnTo>
                  <a:pt x="2151" y="653"/>
                </a:lnTo>
                <a:lnTo>
                  <a:pt x="2157" y="650"/>
                </a:lnTo>
                <a:lnTo>
                  <a:pt x="2165" y="642"/>
                </a:lnTo>
                <a:lnTo>
                  <a:pt x="2192" y="622"/>
                </a:lnTo>
                <a:lnTo>
                  <a:pt x="2205" y="610"/>
                </a:lnTo>
                <a:lnTo>
                  <a:pt x="2218" y="600"/>
                </a:lnTo>
                <a:lnTo>
                  <a:pt x="2229" y="591"/>
                </a:lnTo>
                <a:lnTo>
                  <a:pt x="2236" y="585"/>
                </a:lnTo>
                <a:lnTo>
                  <a:pt x="2239" y="583"/>
                </a:lnTo>
                <a:lnTo>
                  <a:pt x="2239" y="588"/>
                </a:lnTo>
                <a:lnTo>
                  <a:pt x="2236" y="595"/>
                </a:lnTo>
                <a:lnTo>
                  <a:pt x="2232" y="603"/>
                </a:lnTo>
                <a:lnTo>
                  <a:pt x="2229" y="607"/>
                </a:lnTo>
                <a:lnTo>
                  <a:pt x="2221" y="629"/>
                </a:lnTo>
                <a:lnTo>
                  <a:pt x="2218" y="653"/>
                </a:lnTo>
                <a:lnTo>
                  <a:pt x="2220" y="676"/>
                </a:lnTo>
                <a:lnTo>
                  <a:pt x="2221" y="701"/>
                </a:lnTo>
                <a:lnTo>
                  <a:pt x="2221" y="725"/>
                </a:lnTo>
                <a:lnTo>
                  <a:pt x="2216" y="774"/>
                </a:lnTo>
                <a:lnTo>
                  <a:pt x="2205" y="819"/>
                </a:lnTo>
                <a:lnTo>
                  <a:pt x="2189" y="865"/>
                </a:lnTo>
                <a:lnTo>
                  <a:pt x="2167" y="908"/>
                </a:lnTo>
                <a:lnTo>
                  <a:pt x="2139" y="948"/>
                </a:lnTo>
                <a:lnTo>
                  <a:pt x="2105" y="983"/>
                </a:lnTo>
                <a:lnTo>
                  <a:pt x="2067" y="1017"/>
                </a:lnTo>
                <a:lnTo>
                  <a:pt x="2022" y="1045"/>
                </a:lnTo>
                <a:lnTo>
                  <a:pt x="1974" y="1070"/>
                </a:lnTo>
                <a:lnTo>
                  <a:pt x="1921" y="1091"/>
                </a:lnTo>
                <a:lnTo>
                  <a:pt x="1863" y="1105"/>
                </a:lnTo>
                <a:lnTo>
                  <a:pt x="1803" y="1116"/>
                </a:lnTo>
                <a:lnTo>
                  <a:pt x="1739" y="1123"/>
                </a:lnTo>
                <a:lnTo>
                  <a:pt x="1677" y="1127"/>
                </a:lnTo>
                <a:lnTo>
                  <a:pt x="1617" y="1132"/>
                </a:lnTo>
                <a:lnTo>
                  <a:pt x="1679" y="1136"/>
                </a:lnTo>
                <a:lnTo>
                  <a:pt x="1732" y="1144"/>
                </a:lnTo>
                <a:lnTo>
                  <a:pt x="1784" y="1154"/>
                </a:lnTo>
                <a:lnTo>
                  <a:pt x="1834" y="1167"/>
                </a:lnTo>
                <a:lnTo>
                  <a:pt x="1881" y="1185"/>
                </a:lnTo>
                <a:lnTo>
                  <a:pt x="1924" y="1207"/>
                </a:lnTo>
                <a:lnTo>
                  <a:pt x="1971" y="1239"/>
                </a:lnTo>
                <a:lnTo>
                  <a:pt x="2014" y="1276"/>
                </a:lnTo>
                <a:lnTo>
                  <a:pt x="2049" y="1316"/>
                </a:lnTo>
                <a:lnTo>
                  <a:pt x="2080" y="1359"/>
                </a:lnTo>
                <a:lnTo>
                  <a:pt x="2105" y="1402"/>
                </a:lnTo>
                <a:lnTo>
                  <a:pt x="2127" y="1447"/>
                </a:lnTo>
                <a:lnTo>
                  <a:pt x="2143" y="1492"/>
                </a:lnTo>
                <a:lnTo>
                  <a:pt x="2158" y="1537"/>
                </a:lnTo>
                <a:lnTo>
                  <a:pt x="2167" y="1580"/>
                </a:lnTo>
                <a:lnTo>
                  <a:pt x="2174" y="1621"/>
                </a:lnTo>
                <a:lnTo>
                  <a:pt x="2179" y="1660"/>
                </a:lnTo>
                <a:lnTo>
                  <a:pt x="2182" y="1695"/>
                </a:lnTo>
                <a:lnTo>
                  <a:pt x="2182" y="1753"/>
                </a:lnTo>
                <a:lnTo>
                  <a:pt x="2179" y="1775"/>
                </a:lnTo>
                <a:lnTo>
                  <a:pt x="2177" y="1789"/>
                </a:lnTo>
                <a:lnTo>
                  <a:pt x="2174" y="1797"/>
                </a:lnTo>
                <a:lnTo>
                  <a:pt x="2171" y="1797"/>
                </a:lnTo>
                <a:lnTo>
                  <a:pt x="2152" y="1767"/>
                </a:lnTo>
                <a:lnTo>
                  <a:pt x="2132" y="1739"/>
                </a:lnTo>
                <a:lnTo>
                  <a:pt x="2108" y="1713"/>
                </a:lnTo>
                <a:lnTo>
                  <a:pt x="2081" y="1686"/>
                </a:lnTo>
                <a:lnTo>
                  <a:pt x="2049" y="1664"/>
                </a:lnTo>
                <a:lnTo>
                  <a:pt x="2019" y="1648"/>
                </a:lnTo>
                <a:lnTo>
                  <a:pt x="1994" y="1633"/>
                </a:lnTo>
                <a:lnTo>
                  <a:pt x="1969" y="1621"/>
                </a:lnTo>
                <a:lnTo>
                  <a:pt x="1946" y="1611"/>
                </a:lnTo>
                <a:lnTo>
                  <a:pt x="1879" y="1580"/>
                </a:lnTo>
                <a:lnTo>
                  <a:pt x="1854" y="1568"/>
                </a:lnTo>
                <a:lnTo>
                  <a:pt x="1829" y="1555"/>
                </a:lnTo>
                <a:lnTo>
                  <a:pt x="1801" y="1537"/>
                </a:lnTo>
                <a:lnTo>
                  <a:pt x="1735" y="1493"/>
                </a:lnTo>
                <a:lnTo>
                  <a:pt x="1697" y="1464"/>
                </a:lnTo>
                <a:lnTo>
                  <a:pt x="1652" y="1428"/>
                </a:lnTo>
                <a:lnTo>
                  <a:pt x="1627" y="1405"/>
                </a:lnTo>
                <a:lnTo>
                  <a:pt x="1601" y="1374"/>
                </a:lnTo>
                <a:lnTo>
                  <a:pt x="1517" y="1267"/>
                </a:lnTo>
                <a:lnTo>
                  <a:pt x="1489" y="1237"/>
                </a:lnTo>
                <a:lnTo>
                  <a:pt x="1459" y="1211"/>
                </a:lnTo>
                <a:lnTo>
                  <a:pt x="1431" y="1195"/>
                </a:lnTo>
                <a:lnTo>
                  <a:pt x="1396" y="1181"/>
                </a:lnTo>
                <a:lnTo>
                  <a:pt x="1361" y="1170"/>
                </a:lnTo>
                <a:lnTo>
                  <a:pt x="1356" y="1170"/>
                </a:lnTo>
                <a:lnTo>
                  <a:pt x="1350" y="1182"/>
                </a:lnTo>
                <a:lnTo>
                  <a:pt x="1349" y="1192"/>
                </a:lnTo>
                <a:lnTo>
                  <a:pt x="1346" y="1203"/>
                </a:lnTo>
                <a:lnTo>
                  <a:pt x="1344" y="1207"/>
                </a:lnTo>
                <a:lnTo>
                  <a:pt x="1343" y="1219"/>
                </a:lnTo>
                <a:lnTo>
                  <a:pt x="1338" y="1237"/>
                </a:lnTo>
                <a:lnTo>
                  <a:pt x="1334" y="1257"/>
                </a:lnTo>
                <a:lnTo>
                  <a:pt x="1325" y="1301"/>
                </a:lnTo>
                <a:lnTo>
                  <a:pt x="1322" y="1321"/>
                </a:lnTo>
                <a:lnTo>
                  <a:pt x="1305" y="1421"/>
                </a:lnTo>
                <a:lnTo>
                  <a:pt x="1285" y="1523"/>
                </a:lnTo>
                <a:lnTo>
                  <a:pt x="1266" y="1623"/>
                </a:lnTo>
                <a:lnTo>
                  <a:pt x="1241" y="1781"/>
                </a:lnTo>
                <a:lnTo>
                  <a:pt x="1218" y="1941"/>
                </a:lnTo>
                <a:lnTo>
                  <a:pt x="1237" y="1927"/>
                </a:lnTo>
                <a:lnTo>
                  <a:pt x="1254" y="1912"/>
                </a:lnTo>
                <a:lnTo>
                  <a:pt x="1265" y="1900"/>
                </a:lnTo>
                <a:lnTo>
                  <a:pt x="1271" y="1885"/>
                </a:lnTo>
                <a:lnTo>
                  <a:pt x="1275" y="1871"/>
                </a:lnTo>
                <a:lnTo>
                  <a:pt x="1281" y="1856"/>
                </a:lnTo>
                <a:lnTo>
                  <a:pt x="1293" y="1838"/>
                </a:lnTo>
                <a:lnTo>
                  <a:pt x="1309" y="1825"/>
                </a:lnTo>
                <a:lnTo>
                  <a:pt x="1328" y="1816"/>
                </a:lnTo>
                <a:lnTo>
                  <a:pt x="1349" y="1813"/>
                </a:lnTo>
                <a:lnTo>
                  <a:pt x="1369" y="1816"/>
                </a:lnTo>
                <a:lnTo>
                  <a:pt x="1390" y="1823"/>
                </a:lnTo>
                <a:lnTo>
                  <a:pt x="1394" y="1826"/>
                </a:lnTo>
                <a:lnTo>
                  <a:pt x="1412" y="1835"/>
                </a:lnTo>
                <a:lnTo>
                  <a:pt x="1417" y="1838"/>
                </a:lnTo>
                <a:lnTo>
                  <a:pt x="1421" y="1845"/>
                </a:lnTo>
                <a:lnTo>
                  <a:pt x="1424" y="1853"/>
                </a:lnTo>
                <a:lnTo>
                  <a:pt x="1425" y="1859"/>
                </a:lnTo>
                <a:lnTo>
                  <a:pt x="1425" y="1869"/>
                </a:lnTo>
                <a:lnTo>
                  <a:pt x="1427" y="1879"/>
                </a:lnTo>
                <a:lnTo>
                  <a:pt x="1427" y="1890"/>
                </a:lnTo>
                <a:lnTo>
                  <a:pt x="1420" y="1910"/>
                </a:lnTo>
                <a:lnTo>
                  <a:pt x="1408" y="1927"/>
                </a:lnTo>
                <a:lnTo>
                  <a:pt x="1392" y="1940"/>
                </a:lnTo>
                <a:lnTo>
                  <a:pt x="1372" y="1949"/>
                </a:lnTo>
                <a:lnTo>
                  <a:pt x="1350" y="1953"/>
                </a:lnTo>
                <a:lnTo>
                  <a:pt x="1328" y="1955"/>
                </a:lnTo>
                <a:lnTo>
                  <a:pt x="1313" y="1953"/>
                </a:lnTo>
                <a:lnTo>
                  <a:pt x="1299" y="1950"/>
                </a:lnTo>
                <a:lnTo>
                  <a:pt x="1282" y="1947"/>
                </a:lnTo>
                <a:lnTo>
                  <a:pt x="1268" y="1949"/>
                </a:lnTo>
                <a:lnTo>
                  <a:pt x="1250" y="1955"/>
                </a:lnTo>
                <a:lnTo>
                  <a:pt x="1231" y="1965"/>
                </a:lnTo>
                <a:lnTo>
                  <a:pt x="1213" y="1975"/>
                </a:lnTo>
                <a:lnTo>
                  <a:pt x="1210" y="1993"/>
                </a:lnTo>
                <a:lnTo>
                  <a:pt x="1206" y="2012"/>
                </a:lnTo>
                <a:lnTo>
                  <a:pt x="1179" y="2224"/>
                </a:lnTo>
                <a:lnTo>
                  <a:pt x="1157" y="2437"/>
                </a:lnTo>
                <a:lnTo>
                  <a:pt x="1148" y="2549"/>
                </a:lnTo>
                <a:lnTo>
                  <a:pt x="1141" y="2658"/>
                </a:lnTo>
                <a:lnTo>
                  <a:pt x="1137" y="2767"/>
                </a:lnTo>
                <a:lnTo>
                  <a:pt x="1131" y="2879"/>
                </a:lnTo>
                <a:lnTo>
                  <a:pt x="1122" y="2997"/>
                </a:lnTo>
                <a:lnTo>
                  <a:pt x="1104" y="3239"/>
                </a:lnTo>
                <a:lnTo>
                  <a:pt x="1098" y="3357"/>
                </a:lnTo>
                <a:lnTo>
                  <a:pt x="1097" y="3435"/>
                </a:lnTo>
                <a:lnTo>
                  <a:pt x="1094" y="3517"/>
                </a:lnTo>
                <a:lnTo>
                  <a:pt x="1089" y="3603"/>
                </a:lnTo>
                <a:lnTo>
                  <a:pt x="1088" y="3687"/>
                </a:lnTo>
                <a:lnTo>
                  <a:pt x="1086" y="3770"/>
                </a:lnTo>
                <a:lnTo>
                  <a:pt x="1086" y="3848"/>
                </a:lnTo>
                <a:lnTo>
                  <a:pt x="1088" y="3895"/>
                </a:lnTo>
                <a:lnTo>
                  <a:pt x="1091" y="3951"/>
                </a:lnTo>
                <a:lnTo>
                  <a:pt x="1094" y="4011"/>
                </a:lnTo>
                <a:lnTo>
                  <a:pt x="1098" y="4072"/>
                </a:lnTo>
                <a:lnTo>
                  <a:pt x="1116" y="4038"/>
                </a:lnTo>
                <a:lnTo>
                  <a:pt x="1132" y="4008"/>
                </a:lnTo>
                <a:lnTo>
                  <a:pt x="1148" y="3982"/>
                </a:lnTo>
                <a:lnTo>
                  <a:pt x="1170" y="3948"/>
                </a:lnTo>
                <a:lnTo>
                  <a:pt x="1193" y="3920"/>
                </a:lnTo>
                <a:lnTo>
                  <a:pt x="1215" y="3893"/>
                </a:lnTo>
                <a:lnTo>
                  <a:pt x="1234" y="3867"/>
                </a:lnTo>
                <a:lnTo>
                  <a:pt x="1250" y="3837"/>
                </a:lnTo>
                <a:lnTo>
                  <a:pt x="1278" y="3783"/>
                </a:lnTo>
                <a:lnTo>
                  <a:pt x="1310" y="3731"/>
                </a:lnTo>
                <a:lnTo>
                  <a:pt x="1344" y="3680"/>
                </a:lnTo>
                <a:lnTo>
                  <a:pt x="1381" y="3627"/>
                </a:lnTo>
                <a:lnTo>
                  <a:pt x="1418" y="3572"/>
                </a:lnTo>
                <a:lnTo>
                  <a:pt x="1456" y="3516"/>
                </a:lnTo>
                <a:lnTo>
                  <a:pt x="1496" y="3460"/>
                </a:lnTo>
                <a:lnTo>
                  <a:pt x="1539" y="3407"/>
                </a:lnTo>
                <a:lnTo>
                  <a:pt x="1583" y="3357"/>
                </a:lnTo>
                <a:lnTo>
                  <a:pt x="1629" y="3311"/>
                </a:lnTo>
                <a:lnTo>
                  <a:pt x="1689" y="3264"/>
                </a:lnTo>
                <a:lnTo>
                  <a:pt x="1751" y="3224"/>
                </a:lnTo>
                <a:lnTo>
                  <a:pt x="1815" y="3192"/>
                </a:lnTo>
                <a:lnTo>
                  <a:pt x="1881" y="3169"/>
                </a:lnTo>
                <a:lnTo>
                  <a:pt x="1946" y="3155"/>
                </a:lnTo>
                <a:lnTo>
                  <a:pt x="2011" y="3149"/>
                </a:lnTo>
                <a:lnTo>
                  <a:pt x="2075" y="3152"/>
                </a:lnTo>
                <a:lnTo>
                  <a:pt x="2140" y="3164"/>
                </a:lnTo>
                <a:lnTo>
                  <a:pt x="2202" y="3183"/>
                </a:lnTo>
                <a:lnTo>
                  <a:pt x="2263" y="3211"/>
                </a:lnTo>
                <a:lnTo>
                  <a:pt x="2277" y="3220"/>
                </a:lnTo>
                <a:lnTo>
                  <a:pt x="2295" y="3231"/>
                </a:lnTo>
                <a:lnTo>
                  <a:pt x="2314" y="3245"/>
                </a:lnTo>
                <a:lnTo>
                  <a:pt x="2333" y="3259"/>
                </a:lnTo>
                <a:lnTo>
                  <a:pt x="2353" y="3276"/>
                </a:lnTo>
                <a:lnTo>
                  <a:pt x="2370" y="3289"/>
                </a:lnTo>
                <a:lnTo>
                  <a:pt x="2385" y="3302"/>
                </a:lnTo>
                <a:lnTo>
                  <a:pt x="2398" y="3312"/>
                </a:lnTo>
                <a:lnTo>
                  <a:pt x="2406" y="3318"/>
                </a:lnTo>
                <a:lnTo>
                  <a:pt x="2409" y="3321"/>
                </a:lnTo>
                <a:lnTo>
                  <a:pt x="2404" y="3321"/>
                </a:lnTo>
                <a:lnTo>
                  <a:pt x="2394" y="3323"/>
                </a:lnTo>
                <a:lnTo>
                  <a:pt x="2378" y="3326"/>
                </a:lnTo>
                <a:lnTo>
                  <a:pt x="2359" y="3327"/>
                </a:lnTo>
                <a:lnTo>
                  <a:pt x="2338" y="3330"/>
                </a:lnTo>
                <a:lnTo>
                  <a:pt x="2300" y="3336"/>
                </a:lnTo>
                <a:lnTo>
                  <a:pt x="2286" y="3338"/>
                </a:lnTo>
                <a:lnTo>
                  <a:pt x="2277" y="3339"/>
                </a:lnTo>
                <a:lnTo>
                  <a:pt x="2186" y="3360"/>
                </a:lnTo>
                <a:lnTo>
                  <a:pt x="2098" y="3380"/>
                </a:lnTo>
                <a:lnTo>
                  <a:pt x="2009" y="3404"/>
                </a:lnTo>
                <a:lnTo>
                  <a:pt x="1922" y="3433"/>
                </a:lnTo>
                <a:lnTo>
                  <a:pt x="1835" y="3469"/>
                </a:lnTo>
                <a:lnTo>
                  <a:pt x="1754" y="3504"/>
                </a:lnTo>
                <a:lnTo>
                  <a:pt x="1679" y="3542"/>
                </a:lnTo>
                <a:lnTo>
                  <a:pt x="1604" y="3582"/>
                </a:lnTo>
                <a:lnTo>
                  <a:pt x="1532" y="3627"/>
                </a:lnTo>
                <a:lnTo>
                  <a:pt x="1462" y="3677"/>
                </a:lnTo>
                <a:lnTo>
                  <a:pt x="1399" y="3733"/>
                </a:lnTo>
                <a:lnTo>
                  <a:pt x="1337" y="3793"/>
                </a:lnTo>
                <a:lnTo>
                  <a:pt x="1275" y="3861"/>
                </a:lnTo>
                <a:lnTo>
                  <a:pt x="1213" y="3935"/>
                </a:lnTo>
                <a:lnTo>
                  <a:pt x="1200" y="3951"/>
                </a:lnTo>
                <a:lnTo>
                  <a:pt x="1184" y="3972"/>
                </a:lnTo>
                <a:lnTo>
                  <a:pt x="1167" y="3995"/>
                </a:lnTo>
                <a:lnTo>
                  <a:pt x="1153" y="4022"/>
                </a:lnTo>
                <a:lnTo>
                  <a:pt x="1134" y="4061"/>
                </a:lnTo>
                <a:lnTo>
                  <a:pt x="1117" y="4103"/>
                </a:lnTo>
                <a:lnTo>
                  <a:pt x="1109" y="4240"/>
                </a:lnTo>
                <a:lnTo>
                  <a:pt x="1109" y="4246"/>
                </a:lnTo>
                <a:lnTo>
                  <a:pt x="1110" y="4250"/>
                </a:lnTo>
                <a:lnTo>
                  <a:pt x="1110" y="4255"/>
                </a:lnTo>
                <a:lnTo>
                  <a:pt x="1111" y="4293"/>
                </a:lnTo>
                <a:lnTo>
                  <a:pt x="1114" y="4342"/>
                </a:lnTo>
                <a:lnTo>
                  <a:pt x="1117" y="4395"/>
                </a:lnTo>
                <a:lnTo>
                  <a:pt x="1122" y="4452"/>
                </a:lnTo>
                <a:lnTo>
                  <a:pt x="1125" y="4511"/>
                </a:lnTo>
                <a:lnTo>
                  <a:pt x="1128" y="4569"/>
                </a:lnTo>
                <a:lnTo>
                  <a:pt x="1132" y="4625"/>
                </a:lnTo>
                <a:lnTo>
                  <a:pt x="1139" y="4746"/>
                </a:lnTo>
                <a:lnTo>
                  <a:pt x="1147" y="4865"/>
                </a:lnTo>
                <a:lnTo>
                  <a:pt x="1106" y="4865"/>
                </a:lnTo>
                <a:lnTo>
                  <a:pt x="1106" y="4855"/>
                </a:lnTo>
                <a:lnTo>
                  <a:pt x="1100" y="4777"/>
                </a:lnTo>
                <a:lnTo>
                  <a:pt x="1091" y="4626"/>
                </a:lnTo>
                <a:lnTo>
                  <a:pt x="1086" y="4548"/>
                </a:lnTo>
                <a:lnTo>
                  <a:pt x="1079" y="4465"/>
                </a:lnTo>
                <a:lnTo>
                  <a:pt x="1072" y="4377"/>
                </a:lnTo>
                <a:lnTo>
                  <a:pt x="1066" y="4287"/>
                </a:lnTo>
                <a:lnTo>
                  <a:pt x="1060" y="4199"/>
                </a:lnTo>
                <a:lnTo>
                  <a:pt x="1055" y="4116"/>
                </a:lnTo>
                <a:lnTo>
                  <a:pt x="1054" y="4070"/>
                </a:lnTo>
                <a:lnTo>
                  <a:pt x="1052" y="4032"/>
                </a:lnTo>
                <a:lnTo>
                  <a:pt x="1051" y="3998"/>
                </a:lnTo>
                <a:lnTo>
                  <a:pt x="1048" y="3939"/>
                </a:lnTo>
                <a:lnTo>
                  <a:pt x="1047" y="3908"/>
                </a:lnTo>
                <a:lnTo>
                  <a:pt x="1045" y="3876"/>
                </a:lnTo>
                <a:lnTo>
                  <a:pt x="1044" y="3836"/>
                </a:lnTo>
                <a:lnTo>
                  <a:pt x="1044" y="3737"/>
                </a:lnTo>
                <a:lnTo>
                  <a:pt x="1045" y="3677"/>
                </a:lnTo>
                <a:lnTo>
                  <a:pt x="1045" y="3610"/>
                </a:lnTo>
                <a:lnTo>
                  <a:pt x="1047" y="3540"/>
                </a:lnTo>
                <a:lnTo>
                  <a:pt x="1050" y="3467"/>
                </a:lnTo>
                <a:lnTo>
                  <a:pt x="1039" y="3444"/>
                </a:lnTo>
                <a:lnTo>
                  <a:pt x="1026" y="3425"/>
                </a:lnTo>
                <a:lnTo>
                  <a:pt x="1011" y="3404"/>
                </a:lnTo>
                <a:lnTo>
                  <a:pt x="995" y="3388"/>
                </a:lnTo>
                <a:lnTo>
                  <a:pt x="973" y="3371"/>
                </a:lnTo>
                <a:lnTo>
                  <a:pt x="946" y="3357"/>
                </a:lnTo>
                <a:lnTo>
                  <a:pt x="918" y="3343"/>
                </a:lnTo>
                <a:lnTo>
                  <a:pt x="889" y="3330"/>
                </a:lnTo>
                <a:lnTo>
                  <a:pt x="861" y="3318"/>
                </a:lnTo>
                <a:lnTo>
                  <a:pt x="834" y="3305"/>
                </a:lnTo>
                <a:lnTo>
                  <a:pt x="814" y="3292"/>
                </a:lnTo>
                <a:lnTo>
                  <a:pt x="789" y="3271"/>
                </a:lnTo>
                <a:lnTo>
                  <a:pt x="767" y="3252"/>
                </a:lnTo>
                <a:lnTo>
                  <a:pt x="746" y="3236"/>
                </a:lnTo>
                <a:lnTo>
                  <a:pt x="744" y="3364"/>
                </a:lnTo>
                <a:lnTo>
                  <a:pt x="743" y="3491"/>
                </a:lnTo>
                <a:lnTo>
                  <a:pt x="739" y="3768"/>
                </a:lnTo>
                <a:lnTo>
                  <a:pt x="739" y="3818"/>
                </a:lnTo>
                <a:lnTo>
                  <a:pt x="740" y="3851"/>
                </a:lnTo>
                <a:lnTo>
                  <a:pt x="740" y="3918"/>
                </a:lnTo>
                <a:lnTo>
                  <a:pt x="741" y="3951"/>
                </a:lnTo>
                <a:lnTo>
                  <a:pt x="741" y="4007"/>
                </a:lnTo>
                <a:lnTo>
                  <a:pt x="743" y="4029"/>
                </a:lnTo>
                <a:lnTo>
                  <a:pt x="743" y="4051"/>
                </a:lnTo>
                <a:lnTo>
                  <a:pt x="746" y="4061"/>
                </a:lnTo>
                <a:lnTo>
                  <a:pt x="747" y="4079"/>
                </a:lnTo>
                <a:lnTo>
                  <a:pt x="752" y="4100"/>
                </a:lnTo>
                <a:lnTo>
                  <a:pt x="756" y="4123"/>
                </a:lnTo>
                <a:lnTo>
                  <a:pt x="765" y="4174"/>
                </a:lnTo>
                <a:lnTo>
                  <a:pt x="781" y="4249"/>
                </a:lnTo>
                <a:lnTo>
                  <a:pt x="814" y="4402"/>
                </a:lnTo>
                <a:lnTo>
                  <a:pt x="828" y="4476"/>
                </a:lnTo>
                <a:lnTo>
                  <a:pt x="842" y="4544"/>
                </a:lnTo>
                <a:lnTo>
                  <a:pt x="862" y="4645"/>
                </a:lnTo>
                <a:lnTo>
                  <a:pt x="881" y="4751"/>
                </a:lnTo>
                <a:lnTo>
                  <a:pt x="902" y="4862"/>
                </a:lnTo>
                <a:lnTo>
                  <a:pt x="862" y="4862"/>
                </a:lnTo>
                <a:lnTo>
                  <a:pt x="856" y="4830"/>
                </a:lnTo>
                <a:lnTo>
                  <a:pt x="849" y="4791"/>
                </a:lnTo>
                <a:lnTo>
                  <a:pt x="840" y="4747"/>
                </a:lnTo>
                <a:lnTo>
                  <a:pt x="830" y="4698"/>
                </a:lnTo>
                <a:lnTo>
                  <a:pt x="820" y="4645"/>
                </a:lnTo>
                <a:lnTo>
                  <a:pt x="809" y="4591"/>
                </a:lnTo>
                <a:lnTo>
                  <a:pt x="797" y="4533"/>
                </a:lnTo>
                <a:lnTo>
                  <a:pt x="787" y="4476"/>
                </a:lnTo>
                <a:lnTo>
                  <a:pt x="775" y="4418"/>
                </a:lnTo>
                <a:lnTo>
                  <a:pt x="765" y="4361"/>
                </a:lnTo>
                <a:lnTo>
                  <a:pt x="753" y="4306"/>
                </a:lnTo>
                <a:lnTo>
                  <a:pt x="743" y="4255"/>
                </a:lnTo>
                <a:lnTo>
                  <a:pt x="734" y="4207"/>
                </a:lnTo>
                <a:lnTo>
                  <a:pt x="727" y="4165"/>
                </a:lnTo>
                <a:lnTo>
                  <a:pt x="719" y="4128"/>
                </a:lnTo>
                <a:lnTo>
                  <a:pt x="713" y="4097"/>
                </a:lnTo>
                <a:lnTo>
                  <a:pt x="706" y="4060"/>
                </a:lnTo>
                <a:lnTo>
                  <a:pt x="693" y="4045"/>
                </a:lnTo>
                <a:lnTo>
                  <a:pt x="675" y="4028"/>
                </a:lnTo>
                <a:lnTo>
                  <a:pt x="657" y="4008"/>
                </a:lnTo>
                <a:lnTo>
                  <a:pt x="638" y="3989"/>
                </a:lnTo>
                <a:lnTo>
                  <a:pt x="621" y="3970"/>
                </a:lnTo>
                <a:lnTo>
                  <a:pt x="604" y="3954"/>
                </a:lnTo>
                <a:lnTo>
                  <a:pt x="590" y="3941"/>
                </a:lnTo>
                <a:lnTo>
                  <a:pt x="581" y="3930"/>
                </a:lnTo>
                <a:lnTo>
                  <a:pt x="541" y="3890"/>
                </a:lnTo>
                <a:lnTo>
                  <a:pt x="529" y="3882"/>
                </a:lnTo>
                <a:lnTo>
                  <a:pt x="485" y="3864"/>
                </a:lnTo>
                <a:lnTo>
                  <a:pt x="448" y="3851"/>
                </a:lnTo>
                <a:lnTo>
                  <a:pt x="411" y="3836"/>
                </a:lnTo>
                <a:lnTo>
                  <a:pt x="339" y="3809"/>
                </a:lnTo>
                <a:lnTo>
                  <a:pt x="268" y="3783"/>
                </a:lnTo>
                <a:lnTo>
                  <a:pt x="254" y="3777"/>
                </a:lnTo>
                <a:lnTo>
                  <a:pt x="221" y="3765"/>
                </a:lnTo>
                <a:lnTo>
                  <a:pt x="205" y="3764"/>
                </a:lnTo>
                <a:lnTo>
                  <a:pt x="193" y="3765"/>
                </a:lnTo>
                <a:lnTo>
                  <a:pt x="167" y="3777"/>
                </a:lnTo>
                <a:lnTo>
                  <a:pt x="155" y="3781"/>
                </a:lnTo>
                <a:lnTo>
                  <a:pt x="134" y="3784"/>
                </a:lnTo>
                <a:lnTo>
                  <a:pt x="115" y="3783"/>
                </a:lnTo>
                <a:lnTo>
                  <a:pt x="96" y="3777"/>
                </a:lnTo>
                <a:lnTo>
                  <a:pt x="80" y="3768"/>
                </a:lnTo>
                <a:lnTo>
                  <a:pt x="66" y="3753"/>
                </a:lnTo>
                <a:lnTo>
                  <a:pt x="57" y="3736"/>
                </a:lnTo>
                <a:lnTo>
                  <a:pt x="56" y="3721"/>
                </a:lnTo>
                <a:lnTo>
                  <a:pt x="55" y="3705"/>
                </a:lnTo>
                <a:lnTo>
                  <a:pt x="55" y="3699"/>
                </a:lnTo>
                <a:lnTo>
                  <a:pt x="56" y="3690"/>
                </a:lnTo>
                <a:lnTo>
                  <a:pt x="60" y="3683"/>
                </a:lnTo>
                <a:lnTo>
                  <a:pt x="63" y="3678"/>
                </a:lnTo>
                <a:lnTo>
                  <a:pt x="68" y="3675"/>
                </a:lnTo>
                <a:lnTo>
                  <a:pt x="72" y="3671"/>
                </a:lnTo>
                <a:lnTo>
                  <a:pt x="77" y="3668"/>
                </a:lnTo>
                <a:lnTo>
                  <a:pt x="81" y="3663"/>
                </a:lnTo>
                <a:lnTo>
                  <a:pt x="97" y="3652"/>
                </a:lnTo>
                <a:lnTo>
                  <a:pt x="115" y="3646"/>
                </a:lnTo>
                <a:lnTo>
                  <a:pt x="134" y="3646"/>
                </a:lnTo>
                <a:lnTo>
                  <a:pt x="152" y="3650"/>
                </a:lnTo>
                <a:lnTo>
                  <a:pt x="168" y="3660"/>
                </a:lnTo>
                <a:lnTo>
                  <a:pt x="181" y="3675"/>
                </a:lnTo>
                <a:lnTo>
                  <a:pt x="189" y="3688"/>
                </a:lnTo>
                <a:lnTo>
                  <a:pt x="195" y="3702"/>
                </a:lnTo>
                <a:lnTo>
                  <a:pt x="202" y="3715"/>
                </a:lnTo>
                <a:lnTo>
                  <a:pt x="211" y="3725"/>
                </a:lnTo>
                <a:lnTo>
                  <a:pt x="237" y="3742"/>
                </a:lnTo>
                <a:lnTo>
                  <a:pt x="264" y="3755"/>
                </a:lnTo>
                <a:lnTo>
                  <a:pt x="326" y="3783"/>
                </a:lnTo>
                <a:lnTo>
                  <a:pt x="389" y="3809"/>
                </a:lnTo>
                <a:lnTo>
                  <a:pt x="460" y="3834"/>
                </a:lnTo>
                <a:lnTo>
                  <a:pt x="483" y="3843"/>
                </a:lnTo>
                <a:lnTo>
                  <a:pt x="507" y="3846"/>
                </a:lnTo>
                <a:lnTo>
                  <a:pt x="513" y="3842"/>
                </a:lnTo>
                <a:lnTo>
                  <a:pt x="517" y="3833"/>
                </a:lnTo>
                <a:lnTo>
                  <a:pt x="520" y="3820"/>
                </a:lnTo>
                <a:lnTo>
                  <a:pt x="522" y="3802"/>
                </a:lnTo>
                <a:lnTo>
                  <a:pt x="522" y="3784"/>
                </a:lnTo>
                <a:lnTo>
                  <a:pt x="523" y="3765"/>
                </a:lnTo>
                <a:lnTo>
                  <a:pt x="525" y="3712"/>
                </a:lnTo>
                <a:lnTo>
                  <a:pt x="525" y="3657"/>
                </a:lnTo>
                <a:lnTo>
                  <a:pt x="523" y="3604"/>
                </a:lnTo>
                <a:lnTo>
                  <a:pt x="523" y="3573"/>
                </a:lnTo>
                <a:lnTo>
                  <a:pt x="520" y="3541"/>
                </a:lnTo>
                <a:lnTo>
                  <a:pt x="519" y="3537"/>
                </a:lnTo>
                <a:lnTo>
                  <a:pt x="507" y="3525"/>
                </a:lnTo>
                <a:lnTo>
                  <a:pt x="504" y="3520"/>
                </a:lnTo>
                <a:lnTo>
                  <a:pt x="503" y="3516"/>
                </a:lnTo>
                <a:lnTo>
                  <a:pt x="503" y="3509"/>
                </a:lnTo>
                <a:lnTo>
                  <a:pt x="501" y="3504"/>
                </a:lnTo>
                <a:lnTo>
                  <a:pt x="483" y="3486"/>
                </a:lnTo>
                <a:lnTo>
                  <a:pt x="473" y="3478"/>
                </a:lnTo>
                <a:lnTo>
                  <a:pt x="466" y="3467"/>
                </a:lnTo>
                <a:lnTo>
                  <a:pt x="461" y="3453"/>
                </a:lnTo>
                <a:lnTo>
                  <a:pt x="458" y="3436"/>
                </a:lnTo>
                <a:lnTo>
                  <a:pt x="458" y="3420"/>
                </a:lnTo>
                <a:lnTo>
                  <a:pt x="461" y="3404"/>
                </a:lnTo>
                <a:lnTo>
                  <a:pt x="467" y="3388"/>
                </a:lnTo>
                <a:lnTo>
                  <a:pt x="475" y="3371"/>
                </a:lnTo>
                <a:lnTo>
                  <a:pt x="485" y="3358"/>
                </a:lnTo>
                <a:lnTo>
                  <a:pt x="491" y="3354"/>
                </a:lnTo>
                <a:lnTo>
                  <a:pt x="498" y="3348"/>
                </a:lnTo>
                <a:lnTo>
                  <a:pt x="519" y="3333"/>
                </a:lnTo>
                <a:lnTo>
                  <a:pt x="540" y="3323"/>
                </a:lnTo>
                <a:lnTo>
                  <a:pt x="547" y="3321"/>
                </a:lnTo>
                <a:lnTo>
                  <a:pt x="550" y="3323"/>
                </a:lnTo>
                <a:lnTo>
                  <a:pt x="556" y="3332"/>
                </a:lnTo>
                <a:lnTo>
                  <a:pt x="565" y="3339"/>
                </a:lnTo>
                <a:lnTo>
                  <a:pt x="576" y="3343"/>
                </a:lnTo>
                <a:lnTo>
                  <a:pt x="585" y="3349"/>
                </a:lnTo>
                <a:lnTo>
                  <a:pt x="603" y="3366"/>
                </a:lnTo>
                <a:lnTo>
                  <a:pt x="616" y="3383"/>
                </a:lnTo>
                <a:lnTo>
                  <a:pt x="624" y="3402"/>
                </a:lnTo>
                <a:lnTo>
                  <a:pt x="626" y="3425"/>
                </a:lnTo>
                <a:lnTo>
                  <a:pt x="622" y="3448"/>
                </a:lnTo>
                <a:lnTo>
                  <a:pt x="615" y="3467"/>
                </a:lnTo>
                <a:lnTo>
                  <a:pt x="604" y="3485"/>
                </a:lnTo>
                <a:lnTo>
                  <a:pt x="588" y="3498"/>
                </a:lnTo>
                <a:lnTo>
                  <a:pt x="575" y="3506"/>
                </a:lnTo>
                <a:lnTo>
                  <a:pt x="565" y="3513"/>
                </a:lnTo>
                <a:lnTo>
                  <a:pt x="556" y="3525"/>
                </a:lnTo>
                <a:lnTo>
                  <a:pt x="548" y="3541"/>
                </a:lnTo>
                <a:lnTo>
                  <a:pt x="545" y="3560"/>
                </a:lnTo>
                <a:lnTo>
                  <a:pt x="545" y="3599"/>
                </a:lnTo>
                <a:lnTo>
                  <a:pt x="544" y="3634"/>
                </a:lnTo>
                <a:lnTo>
                  <a:pt x="544" y="3671"/>
                </a:lnTo>
                <a:lnTo>
                  <a:pt x="541" y="3739"/>
                </a:lnTo>
                <a:lnTo>
                  <a:pt x="541" y="3806"/>
                </a:lnTo>
                <a:lnTo>
                  <a:pt x="544" y="3834"/>
                </a:lnTo>
                <a:lnTo>
                  <a:pt x="550" y="3859"/>
                </a:lnTo>
                <a:lnTo>
                  <a:pt x="563" y="3882"/>
                </a:lnTo>
                <a:lnTo>
                  <a:pt x="582" y="3902"/>
                </a:lnTo>
                <a:lnTo>
                  <a:pt x="637" y="3957"/>
                </a:lnTo>
                <a:lnTo>
                  <a:pt x="654" y="3973"/>
                </a:lnTo>
                <a:lnTo>
                  <a:pt x="672" y="3991"/>
                </a:lnTo>
                <a:lnTo>
                  <a:pt x="690" y="4007"/>
                </a:lnTo>
                <a:lnTo>
                  <a:pt x="705" y="4020"/>
                </a:lnTo>
                <a:lnTo>
                  <a:pt x="703" y="3983"/>
                </a:lnTo>
                <a:lnTo>
                  <a:pt x="703" y="3890"/>
                </a:lnTo>
                <a:lnTo>
                  <a:pt x="705" y="3843"/>
                </a:lnTo>
                <a:lnTo>
                  <a:pt x="706" y="3799"/>
                </a:lnTo>
                <a:lnTo>
                  <a:pt x="706" y="3647"/>
                </a:lnTo>
                <a:lnTo>
                  <a:pt x="712" y="3397"/>
                </a:lnTo>
                <a:lnTo>
                  <a:pt x="716" y="3209"/>
                </a:lnTo>
                <a:lnTo>
                  <a:pt x="694" y="3186"/>
                </a:lnTo>
                <a:lnTo>
                  <a:pt x="675" y="3165"/>
                </a:lnTo>
                <a:lnTo>
                  <a:pt x="660" y="3144"/>
                </a:lnTo>
                <a:lnTo>
                  <a:pt x="644" y="3125"/>
                </a:lnTo>
                <a:lnTo>
                  <a:pt x="629" y="3106"/>
                </a:lnTo>
                <a:lnTo>
                  <a:pt x="610" y="3084"/>
                </a:lnTo>
                <a:lnTo>
                  <a:pt x="588" y="3060"/>
                </a:lnTo>
                <a:lnTo>
                  <a:pt x="562" y="3038"/>
                </a:lnTo>
                <a:lnTo>
                  <a:pt x="534" y="3021"/>
                </a:lnTo>
                <a:lnTo>
                  <a:pt x="506" y="3009"/>
                </a:lnTo>
                <a:lnTo>
                  <a:pt x="476" y="2998"/>
                </a:lnTo>
                <a:lnTo>
                  <a:pt x="476" y="2995"/>
                </a:lnTo>
                <a:lnTo>
                  <a:pt x="483" y="2990"/>
                </a:lnTo>
                <a:lnTo>
                  <a:pt x="495" y="2984"/>
                </a:lnTo>
                <a:lnTo>
                  <a:pt x="514" y="2975"/>
                </a:lnTo>
                <a:lnTo>
                  <a:pt x="537" y="2966"/>
                </a:lnTo>
                <a:lnTo>
                  <a:pt x="563" y="2957"/>
                </a:lnTo>
                <a:lnTo>
                  <a:pt x="593" y="2950"/>
                </a:lnTo>
                <a:lnTo>
                  <a:pt x="625" y="2944"/>
                </a:lnTo>
                <a:lnTo>
                  <a:pt x="660" y="2941"/>
                </a:lnTo>
                <a:lnTo>
                  <a:pt x="696" y="2939"/>
                </a:lnTo>
                <a:lnTo>
                  <a:pt x="733" y="2944"/>
                </a:lnTo>
                <a:lnTo>
                  <a:pt x="734" y="2931"/>
                </a:lnTo>
                <a:lnTo>
                  <a:pt x="736" y="2914"/>
                </a:lnTo>
                <a:lnTo>
                  <a:pt x="736" y="2858"/>
                </a:lnTo>
                <a:lnTo>
                  <a:pt x="744" y="2721"/>
                </a:lnTo>
                <a:lnTo>
                  <a:pt x="750" y="2600"/>
                </a:lnTo>
                <a:lnTo>
                  <a:pt x="755" y="2540"/>
                </a:lnTo>
                <a:lnTo>
                  <a:pt x="761" y="2479"/>
                </a:lnTo>
                <a:lnTo>
                  <a:pt x="753" y="2472"/>
                </a:lnTo>
                <a:lnTo>
                  <a:pt x="741" y="2462"/>
                </a:lnTo>
                <a:lnTo>
                  <a:pt x="725" y="2447"/>
                </a:lnTo>
                <a:lnTo>
                  <a:pt x="706" y="2431"/>
                </a:lnTo>
                <a:lnTo>
                  <a:pt x="685" y="2416"/>
                </a:lnTo>
                <a:lnTo>
                  <a:pt x="665" y="2398"/>
                </a:lnTo>
                <a:lnTo>
                  <a:pt x="643" y="2382"/>
                </a:lnTo>
                <a:lnTo>
                  <a:pt x="624" y="2366"/>
                </a:lnTo>
                <a:lnTo>
                  <a:pt x="606" y="2353"/>
                </a:lnTo>
                <a:lnTo>
                  <a:pt x="593" y="2341"/>
                </a:lnTo>
                <a:lnTo>
                  <a:pt x="582" y="2333"/>
                </a:lnTo>
                <a:lnTo>
                  <a:pt x="578" y="2331"/>
                </a:lnTo>
                <a:lnTo>
                  <a:pt x="554" y="2316"/>
                </a:lnTo>
                <a:lnTo>
                  <a:pt x="531" y="2307"/>
                </a:lnTo>
                <a:lnTo>
                  <a:pt x="504" y="2304"/>
                </a:lnTo>
                <a:lnTo>
                  <a:pt x="476" y="2305"/>
                </a:lnTo>
                <a:lnTo>
                  <a:pt x="408" y="2317"/>
                </a:lnTo>
                <a:lnTo>
                  <a:pt x="342" y="2332"/>
                </a:lnTo>
                <a:lnTo>
                  <a:pt x="307" y="2339"/>
                </a:lnTo>
                <a:lnTo>
                  <a:pt x="273" y="2347"/>
                </a:lnTo>
                <a:lnTo>
                  <a:pt x="255" y="2351"/>
                </a:lnTo>
                <a:lnTo>
                  <a:pt x="234" y="2354"/>
                </a:lnTo>
                <a:lnTo>
                  <a:pt x="217" y="2360"/>
                </a:lnTo>
                <a:lnTo>
                  <a:pt x="200" y="2369"/>
                </a:lnTo>
                <a:lnTo>
                  <a:pt x="193" y="2378"/>
                </a:lnTo>
                <a:lnTo>
                  <a:pt x="189" y="2387"/>
                </a:lnTo>
                <a:lnTo>
                  <a:pt x="186" y="2395"/>
                </a:lnTo>
                <a:lnTo>
                  <a:pt x="181" y="2406"/>
                </a:lnTo>
                <a:lnTo>
                  <a:pt x="171" y="2423"/>
                </a:lnTo>
                <a:lnTo>
                  <a:pt x="156" y="2437"/>
                </a:lnTo>
                <a:lnTo>
                  <a:pt x="139" y="2448"/>
                </a:lnTo>
                <a:lnTo>
                  <a:pt x="116" y="2457"/>
                </a:lnTo>
                <a:lnTo>
                  <a:pt x="94" y="2459"/>
                </a:lnTo>
                <a:lnTo>
                  <a:pt x="72" y="2454"/>
                </a:lnTo>
                <a:lnTo>
                  <a:pt x="53" y="2444"/>
                </a:lnTo>
                <a:lnTo>
                  <a:pt x="34" y="2429"/>
                </a:lnTo>
                <a:lnTo>
                  <a:pt x="28" y="2420"/>
                </a:lnTo>
                <a:lnTo>
                  <a:pt x="21" y="2412"/>
                </a:lnTo>
                <a:lnTo>
                  <a:pt x="13" y="2404"/>
                </a:lnTo>
                <a:lnTo>
                  <a:pt x="3" y="2400"/>
                </a:lnTo>
                <a:lnTo>
                  <a:pt x="0" y="2397"/>
                </a:lnTo>
                <a:lnTo>
                  <a:pt x="0" y="2390"/>
                </a:lnTo>
                <a:lnTo>
                  <a:pt x="3" y="2379"/>
                </a:lnTo>
                <a:lnTo>
                  <a:pt x="12" y="2356"/>
                </a:lnTo>
                <a:lnTo>
                  <a:pt x="25" y="2329"/>
                </a:lnTo>
                <a:lnTo>
                  <a:pt x="35" y="2317"/>
                </a:lnTo>
                <a:lnTo>
                  <a:pt x="50" y="2307"/>
                </a:lnTo>
                <a:lnTo>
                  <a:pt x="66" y="2298"/>
                </a:lnTo>
                <a:lnTo>
                  <a:pt x="85" y="2292"/>
                </a:lnTo>
                <a:lnTo>
                  <a:pt x="108" y="2289"/>
                </a:lnTo>
                <a:lnTo>
                  <a:pt x="130" y="2291"/>
                </a:lnTo>
                <a:lnTo>
                  <a:pt x="142" y="2297"/>
                </a:lnTo>
                <a:lnTo>
                  <a:pt x="152" y="2304"/>
                </a:lnTo>
                <a:lnTo>
                  <a:pt x="162" y="2313"/>
                </a:lnTo>
                <a:lnTo>
                  <a:pt x="172" y="2319"/>
                </a:lnTo>
                <a:lnTo>
                  <a:pt x="177" y="2320"/>
                </a:lnTo>
                <a:lnTo>
                  <a:pt x="189" y="2320"/>
                </a:lnTo>
                <a:lnTo>
                  <a:pt x="193" y="2322"/>
                </a:lnTo>
                <a:lnTo>
                  <a:pt x="196" y="2323"/>
                </a:lnTo>
                <a:lnTo>
                  <a:pt x="199" y="2326"/>
                </a:lnTo>
                <a:lnTo>
                  <a:pt x="202" y="2328"/>
                </a:lnTo>
                <a:lnTo>
                  <a:pt x="203" y="2331"/>
                </a:lnTo>
                <a:lnTo>
                  <a:pt x="206" y="2332"/>
                </a:lnTo>
                <a:lnTo>
                  <a:pt x="211" y="2332"/>
                </a:lnTo>
                <a:lnTo>
                  <a:pt x="242" y="2329"/>
                </a:lnTo>
                <a:lnTo>
                  <a:pt x="274" y="2325"/>
                </a:lnTo>
                <a:lnTo>
                  <a:pt x="327" y="2316"/>
                </a:lnTo>
                <a:lnTo>
                  <a:pt x="382" y="2307"/>
                </a:lnTo>
                <a:lnTo>
                  <a:pt x="432" y="2295"/>
                </a:lnTo>
                <a:lnTo>
                  <a:pt x="451" y="2291"/>
                </a:lnTo>
                <a:lnTo>
                  <a:pt x="469" y="2288"/>
                </a:lnTo>
                <a:lnTo>
                  <a:pt x="485" y="2283"/>
                </a:lnTo>
                <a:lnTo>
                  <a:pt x="498" y="2279"/>
                </a:lnTo>
                <a:lnTo>
                  <a:pt x="507" y="2273"/>
                </a:lnTo>
                <a:lnTo>
                  <a:pt x="509" y="2266"/>
                </a:lnTo>
                <a:lnTo>
                  <a:pt x="504" y="2251"/>
                </a:lnTo>
                <a:lnTo>
                  <a:pt x="489" y="2221"/>
                </a:lnTo>
                <a:lnTo>
                  <a:pt x="472" y="2189"/>
                </a:lnTo>
                <a:lnTo>
                  <a:pt x="453" y="2157"/>
                </a:lnTo>
                <a:lnTo>
                  <a:pt x="417" y="2102"/>
                </a:lnTo>
                <a:lnTo>
                  <a:pt x="380" y="2047"/>
                </a:lnTo>
                <a:lnTo>
                  <a:pt x="317" y="2030"/>
                </a:lnTo>
                <a:lnTo>
                  <a:pt x="254" y="2014"/>
                </a:lnTo>
                <a:lnTo>
                  <a:pt x="236" y="2009"/>
                </a:lnTo>
                <a:lnTo>
                  <a:pt x="215" y="2003"/>
                </a:lnTo>
                <a:lnTo>
                  <a:pt x="193" y="1999"/>
                </a:lnTo>
                <a:lnTo>
                  <a:pt x="171" y="1996"/>
                </a:lnTo>
                <a:lnTo>
                  <a:pt x="150" y="1999"/>
                </a:lnTo>
                <a:lnTo>
                  <a:pt x="131" y="2006"/>
                </a:lnTo>
                <a:lnTo>
                  <a:pt x="109" y="2016"/>
                </a:lnTo>
                <a:lnTo>
                  <a:pt x="85" y="2021"/>
                </a:lnTo>
                <a:lnTo>
                  <a:pt x="62" y="2019"/>
                </a:lnTo>
                <a:lnTo>
                  <a:pt x="40" y="2014"/>
                </a:lnTo>
                <a:lnTo>
                  <a:pt x="22" y="2002"/>
                </a:lnTo>
                <a:lnTo>
                  <a:pt x="12" y="1987"/>
                </a:lnTo>
                <a:lnTo>
                  <a:pt x="7" y="1966"/>
                </a:lnTo>
                <a:lnTo>
                  <a:pt x="6" y="1946"/>
                </a:lnTo>
                <a:lnTo>
                  <a:pt x="12" y="1924"/>
                </a:lnTo>
                <a:lnTo>
                  <a:pt x="21" y="1904"/>
                </a:lnTo>
                <a:lnTo>
                  <a:pt x="35" y="1888"/>
                </a:lnTo>
                <a:lnTo>
                  <a:pt x="56" y="1878"/>
                </a:lnTo>
                <a:lnTo>
                  <a:pt x="80" y="1873"/>
                </a:lnTo>
                <a:lnTo>
                  <a:pt x="105" y="1876"/>
                </a:lnTo>
                <a:lnTo>
                  <a:pt x="127" y="1884"/>
                </a:lnTo>
                <a:lnTo>
                  <a:pt x="144" y="1896"/>
                </a:lnTo>
                <a:lnTo>
                  <a:pt x="155" y="1907"/>
                </a:lnTo>
                <a:lnTo>
                  <a:pt x="172" y="1947"/>
                </a:lnTo>
                <a:lnTo>
                  <a:pt x="183" y="1960"/>
                </a:lnTo>
                <a:lnTo>
                  <a:pt x="196" y="1969"/>
                </a:lnTo>
                <a:lnTo>
                  <a:pt x="211" y="1975"/>
                </a:lnTo>
                <a:lnTo>
                  <a:pt x="227" y="1981"/>
                </a:lnTo>
                <a:lnTo>
                  <a:pt x="295" y="2003"/>
                </a:lnTo>
                <a:lnTo>
                  <a:pt x="363" y="2024"/>
                </a:lnTo>
                <a:lnTo>
                  <a:pt x="351" y="2009"/>
                </a:lnTo>
                <a:lnTo>
                  <a:pt x="338" y="1996"/>
                </a:lnTo>
                <a:lnTo>
                  <a:pt x="326" y="1988"/>
                </a:lnTo>
                <a:lnTo>
                  <a:pt x="313" y="1983"/>
                </a:lnTo>
                <a:lnTo>
                  <a:pt x="298" y="1980"/>
                </a:lnTo>
                <a:lnTo>
                  <a:pt x="284" y="1974"/>
                </a:lnTo>
                <a:lnTo>
                  <a:pt x="267" y="1963"/>
                </a:lnTo>
                <a:lnTo>
                  <a:pt x="254" y="1950"/>
                </a:lnTo>
                <a:lnTo>
                  <a:pt x="246" y="1934"/>
                </a:lnTo>
                <a:lnTo>
                  <a:pt x="243" y="1916"/>
                </a:lnTo>
                <a:lnTo>
                  <a:pt x="245" y="1897"/>
                </a:lnTo>
                <a:lnTo>
                  <a:pt x="254" y="1878"/>
                </a:lnTo>
                <a:lnTo>
                  <a:pt x="258" y="1872"/>
                </a:lnTo>
                <a:lnTo>
                  <a:pt x="267" y="1857"/>
                </a:lnTo>
                <a:lnTo>
                  <a:pt x="270" y="1854"/>
                </a:lnTo>
                <a:lnTo>
                  <a:pt x="277" y="1850"/>
                </a:lnTo>
                <a:lnTo>
                  <a:pt x="284" y="1847"/>
                </a:lnTo>
                <a:lnTo>
                  <a:pt x="290" y="1845"/>
                </a:lnTo>
                <a:lnTo>
                  <a:pt x="305" y="1844"/>
                </a:lnTo>
                <a:lnTo>
                  <a:pt x="321" y="1843"/>
                </a:lnTo>
                <a:lnTo>
                  <a:pt x="342" y="1848"/>
                </a:lnTo>
                <a:lnTo>
                  <a:pt x="357" y="1859"/>
                </a:lnTo>
                <a:lnTo>
                  <a:pt x="370" y="1872"/>
                </a:lnTo>
                <a:lnTo>
                  <a:pt x="377" y="1890"/>
                </a:lnTo>
                <a:lnTo>
                  <a:pt x="382" y="1909"/>
                </a:lnTo>
                <a:lnTo>
                  <a:pt x="383" y="1929"/>
                </a:lnTo>
                <a:lnTo>
                  <a:pt x="380" y="1947"/>
                </a:lnTo>
                <a:lnTo>
                  <a:pt x="376" y="1966"/>
                </a:lnTo>
                <a:lnTo>
                  <a:pt x="374" y="1984"/>
                </a:lnTo>
                <a:lnTo>
                  <a:pt x="382" y="2002"/>
                </a:lnTo>
                <a:lnTo>
                  <a:pt x="391" y="2018"/>
                </a:lnTo>
                <a:lnTo>
                  <a:pt x="401" y="2036"/>
                </a:lnTo>
                <a:lnTo>
                  <a:pt x="461" y="2050"/>
                </a:lnTo>
                <a:lnTo>
                  <a:pt x="519" y="2068"/>
                </a:lnTo>
                <a:lnTo>
                  <a:pt x="523" y="2070"/>
                </a:lnTo>
                <a:lnTo>
                  <a:pt x="532" y="2071"/>
                </a:lnTo>
                <a:lnTo>
                  <a:pt x="542" y="2073"/>
                </a:lnTo>
                <a:lnTo>
                  <a:pt x="551" y="2073"/>
                </a:lnTo>
                <a:lnTo>
                  <a:pt x="559" y="2071"/>
                </a:lnTo>
                <a:lnTo>
                  <a:pt x="559" y="2068"/>
                </a:lnTo>
                <a:lnTo>
                  <a:pt x="520" y="2012"/>
                </a:lnTo>
                <a:lnTo>
                  <a:pt x="481" y="1950"/>
                </a:lnTo>
                <a:lnTo>
                  <a:pt x="436" y="1888"/>
                </a:lnTo>
                <a:lnTo>
                  <a:pt x="430" y="1878"/>
                </a:lnTo>
                <a:lnTo>
                  <a:pt x="422" y="1865"/>
                </a:lnTo>
                <a:lnTo>
                  <a:pt x="411" y="1848"/>
                </a:lnTo>
                <a:lnTo>
                  <a:pt x="401" y="1834"/>
                </a:lnTo>
                <a:lnTo>
                  <a:pt x="389" y="1819"/>
                </a:lnTo>
                <a:lnTo>
                  <a:pt x="380" y="1809"/>
                </a:lnTo>
                <a:lnTo>
                  <a:pt x="373" y="1803"/>
                </a:lnTo>
                <a:lnTo>
                  <a:pt x="355" y="1800"/>
                </a:lnTo>
                <a:lnTo>
                  <a:pt x="338" y="1798"/>
                </a:lnTo>
                <a:lnTo>
                  <a:pt x="320" y="1800"/>
                </a:lnTo>
                <a:lnTo>
                  <a:pt x="302" y="1797"/>
                </a:lnTo>
                <a:lnTo>
                  <a:pt x="284" y="1791"/>
                </a:lnTo>
                <a:lnTo>
                  <a:pt x="268" y="1779"/>
                </a:lnTo>
                <a:lnTo>
                  <a:pt x="255" y="1764"/>
                </a:lnTo>
                <a:lnTo>
                  <a:pt x="248" y="1747"/>
                </a:lnTo>
                <a:lnTo>
                  <a:pt x="243" y="1729"/>
                </a:lnTo>
                <a:lnTo>
                  <a:pt x="243" y="1708"/>
                </a:lnTo>
                <a:lnTo>
                  <a:pt x="249" y="1688"/>
                </a:lnTo>
                <a:lnTo>
                  <a:pt x="259" y="1671"/>
                </a:lnTo>
                <a:lnTo>
                  <a:pt x="276" y="1657"/>
                </a:lnTo>
                <a:lnTo>
                  <a:pt x="293" y="1645"/>
                </a:lnTo>
                <a:lnTo>
                  <a:pt x="313" y="1636"/>
                </a:lnTo>
                <a:lnTo>
                  <a:pt x="333" y="1632"/>
                </a:lnTo>
                <a:lnTo>
                  <a:pt x="352" y="1629"/>
                </a:lnTo>
                <a:lnTo>
                  <a:pt x="370" y="1630"/>
                </a:lnTo>
                <a:lnTo>
                  <a:pt x="383" y="1635"/>
                </a:lnTo>
                <a:lnTo>
                  <a:pt x="404" y="1649"/>
                </a:lnTo>
                <a:lnTo>
                  <a:pt x="419" y="1669"/>
                </a:lnTo>
                <a:lnTo>
                  <a:pt x="426" y="1692"/>
                </a:lnTo>
                <a:lnTo>
                  <a:pt x="427" y="1716"/>
                </a:lnTo>
                <a:lnTo>
                  <a:pt x="425" y="1728"/>
                </a:lnTo>
                <a:lnTo>
                  <a:pt x="419" y="1741"/>
                </a:lnTo>
                <a:lnTo>
                  <a:pt x="411" y="1756"/>
                </a:lnTo>
                <a:lnTo>
                  <a:pt x="407" y="1769"/>
                </a:lnTo>
                <a:lnTo>
                  <a:pt x="404" y="1782"/>
                </a:lnTo>
                <a:lnTo>
                  <a:pt x="405" y="1794"/>
                </a:lnTo>
                <a:lnTo>
                  <a:pt x="408" y="1800"/>
                </a:lnTo>
                <a:lnTo>
                  <a:pt x="414" y="1810"/>
                </a:lnTo>
                <a:lnTo>
                  <a:pt x="422" y="1822"/>
                </a:lnTo>
                <a:lnTo>
                  <a:pt x="430" y="1837"/>
                </a:lnTo>
                <a:lnTo>
                  <a:pt x="439" y="1850"/>
                </a:lnTo>
                <a:lnTo>
                  <a:pt x="448" y="1860"/>
                </a:lnTo>
                <a:lnTo>
                  <a:pt x="454" y="1869"/>
                </a:lnTo>
                <a:lnTo>
                  <a:pt x="458" y="1871"/>
                </a:lnTo>
                <a:lnTo>
                  <a:pt x="463" y="1866"/>
                </a:lnTo>
                <a:lnTo>
                  <a:pt x="467" y="1857"/>
                </a:lnTo>
                <a:lnTo>
                  <a:pt x="473" y="1848"/>
                </a:lnTo>
                <a:lnTo>
                  <a:pt x="478" y="1843"/>
                </a:lnTo>
                <a:lnTo>
                  <a:pt x="485" y="1837"/>
                </a:lnTo>
                <a:lnTo>
                  <a:pt x="494" y="1829"/>
                </a:lnTo>
                <a:lnTo>
                  <a:pt x="506" y="1820"/>
                </a:lnTo>
                <a:lnTo>
                  <a:pt x="514" y="1814"/>
                </a:lnTo>
                <a:lnTo>
                  <a:pt x="522" y="1812"/>
                </a:lnTo>
                <a:lnTo>
                  <a:pt x="540" y="1810"/>
                </a:lnTo>
                <a:lnTo>
                  <a:pt x="557" y="1807"/>
                </a:lnTo>
                <a:lnTo>
                  <a:pt x="575" y="1806"/>
                </a:lnTo>
                <a:lnTo>
                  <a:pt x="593" y="1807"/>
                </a:lnTo>
                <a:lnTo>
                  <a:pt x="597" y="1809"/>
                </a:lnTo>
                <a:lnTo>
                  <a:pt x="612" y="1814"/>
                </a:lnTo>
                <a:lnTo>
                  <a:pt x="616" y="1814"/>
                </a:lnTo>
                <a:lnTo>
                  <a:pt x="621" y="1807"/>
                </a:lnTo>
                <a:lnTo>
                  <a:pt x="622" y="1794"/>
                </a:lnTo>
                <a:lnTo>
                  <a:pt x="624" y="1779"/>
                </a:lnTo>
                <a:lnTo>
                  <a:pt x="624" y="1756"/>
                </a:lnTo>
                <a:lnTo>
                  <a:pt x="625" y="1735"/>
                </a:lnTo>
                <a:lnTo>
                  <a:pt x="625" y="1714"/>
                </a:lnTo>
                <a:lnTo>
                  <a:pt x="622" y="1694"/>
                </a:lnTo>
                <a:lnTo>
                  <a:pt x="616" y="1680"/>
                </a:lnTo>
                <a:lnTo>
                  <a:pt x="607" y="1671"/>
                </a:lnTo>
                <a:lnTo>
                  <a:pt x="587" y="1654"/>
                </a:lnTo>
                <a:lnTo>
                  <a:pt x="573" y="1638"/>
                </a:lnTo>
                <a:lnTo>
                  <a:pt x="565" y="1618"/>
                </a:lnTo>
                <a:lnTo>
                  <a:pt x="563" y="1596"/>
                </a:lnTo>
                <a:lnTo>
                  <a:pt x="566" y="1580"/>
                </a:lnTo>
                <a:lnTo>
                  <a:pt x="575" y="1562"/>
                </a:lnTo>
                <a:lnTo>
                  <a:pt x="588" y="1546"/>
                </a:lnTo>
                <a:lnTo>
                  <a:pt x="604" y="1530"/>
                </a:lnTo>
                <a:lnTo>
                  <a:pt x="624" y="1518"/>
                </a:lnTo>
                <a:lnTo>
                  <a:pt x="644" y="1512"/>
                </a:lnTo>
                <a:lnTo>
                  <a:pt x="668" y="1512"/>
                </a:lnTo>
                <a:lnTo>
                  <a:pt x="691" y="1521"/>
                </a:lnTo>
                <a:lnTo>
                  <a:pt x="708" y="1533"/>
                </a:lnTo>
                <a:lnTo>
                  <a:pt x="721" y="1545"/>
                </a:lnTo>
                <a:lnTo>
                  <a:pt x="731" y="1559"/>
                </a:lnTo>
                <a:lnTo>
                  <a:pt x="737" y="1576"/>
                </a:lnTo>
                <a:lnTo>
                  <a:pt x="737" y="1595"/>
                </a:lnTo>
                <a:lnTo>
                  <a:pt x="731" y="1615"/>
                </a:lnTo>
                <a:lnTo>
                  <a:pt x="722" y="1632"/>
                </a:lnTo>
                <a:lnTo>
                  <a:pt x="709" y="1646"/>
                </a:lnTo>
                <a:lnTo>
                  <a:pt x="696" y="1660"/>
                </a:lnTo>
                <a:lnTo>
                  <a:pt x="681" y="1671"/>
                </a:lnTo>
                <a:lnTo>
                  <a:pt x="669" y="1686"/>
                </a:lnTo>
                <a:lnTo>
                  <a:pt x="660" y="1704"/>
                </a:lnTo>
                <a:lnTo>
                  <a:pt x="650" y="1747"/>
                </a:lnTo>
                <a:lnTo>
                  <a:pt x="644" y="1791"/>
                </a:lnTo>
                <a:lnTo>
                  <a:pt x="640" y="1834"/>
                </a:lnTo>
                <a:lnTo>
                  <a:pt x="640" y="1851"/>
                </a:lnTo>
                <a:lnTo>
                  <a:pt x="644" y="1868"/>
                </a:lnTo>
                <a:lnTo>
                  <a:pt x="647" y="1885"/>
                </a:lnTo>
                <a:lnTo>
                  <a:pt x="644" y="1900"/>
                </a:lnTo>
                <a:lnTo>
                  <a:pt x="635" y="1929"/>
                </a:lnTo>
                <a:lnTo>
                  <a:pt x="632" y="1944"/>
                </a:lnTo>
                <a:lnTo>
                  <a:pt x="635" y="1958"/>
                </a:lnTo>
                <a:lnTo>
                  <a:pt x="643" y="1971"/>
                </a:lnTo>
                <a:lnTo>
                  <a:pt x="652" y="1981"/>
                </a:lnTo>
                <a:lnTo>
                  <a:pt x="660" y="1993"/>
                </a:lnTo>
                <a:lnTo>
                  <a:pt x="680" y="2019"/>
                </a:lnTo>
                <a:lnTo>
                  <a:pt x="699" y="2047"/>
                </a:lnTo>
                <a:lnTo>
                  <a:pt x="746" y="2106"/>
                </a:lnTo>
                <a:lnTo>
                  <a:pt x="796" y="2164"/>
                </a:lnTo>
                <a:lnTo>
                  <a:pt x="800" y="2171"/>
                </a:lnTo>
                <a:lnTo>
                  <a:pt x="809" y="2180"/>
                </a:lnTo>
                <a:lnTo>
                  <a:pt x="818" y="2190"/>
                </a:lnTo>
                <a:lnTo>
                  <a:pt x="827" y="2199"/>
                </a:lnTo>
                <a:lnTo>
                  <a:pt x="836" y="2202"/>
                </a:lnTo>
                <a:lnTo>
                  <a:pt x="843" y="2198"/>
                </a:lnTo>
                <a:lnTo>
                  <a:pt x="852" y="2190"/>
                </a:lnTo>
                <a:lnTo>
                  <a:pt x="859" y="2180"/>
                </a:lnTo>
                <a:lnTo>
                  <a:pt x="867" y="2171"/>
                </a:lnTo>
                <a:lnTo>
                  <a:pt x="871" y="2165"/>
                </a:lnTo>
                <a:lnTo>
                  <a:pt x="889" y="2140"/>
                </a:lnTo>
                <a:lnTo>
                  <a:pt x="899" y="2117"/>
                </a:lnTo>
                <a:lnTo>
                  <a:pt x="904" y="2090"/>
                </a:lnTo>
                <a:lnTo>
                  <a:pt x="902" y="2061"/>
                </a:lnTo>
                <a:lnTo>
                  <a:pt x="895" y="2016"/>
                </a:lnTo>
                <a:lnTo>
                  <a:pt x="886" y="1972"/>
                </a:lnTo>
                <a:lnTo>
                  <a:pt x="876" y="1928"/>
                </a:lnTo>
                <a:lnTo>
                  <a:pt x="861" y="1857"/>
                </a:lnTo>
                <a:lnTo>
                  <a:pt x="858" y="1843"/>
                </a:lnTo>
                <a:lnTo>
                  <a:pt x="856" y="1828"/>
                </a:lnTo>
                <a:lnTo>
                  <a:pt x="853" y="1812"/>
                </a:lnTo>
                <a:lnTo>
                  <a:pt x="848" y="1798"/>
                </a:lnTo>
                <a:lnTo>
                  <a:pt x="839" y="1786"/>
                </a:lnTo>
                <a:lnTo>
                  <a:pt x="830" y="1779"/>
                </a:lnTo>
                <a:lnTo>
                  <a:pt x="821" y="1775"/>
                </a:lnTo>
                <a:lnTo>
                  <a:pt x="811" y="1772"/>
                </a:lnTo>
                <a:lnTo>
                  <a:pt x="799" y="1767"/>
                </a:lnTo>
                <a:lnTo>
                  <a:pt x="778" y="1757"/>
                </a:lnTo>
                <a:lnTo>
                  <a:pt x="764" y="1742"/>
                </a:lnTo>
                <a:lnTo>
                  <a:pt x="752" y="1725"/>
                </a:lnTo>
                <a:lnTo>
                  <a:pt x="743" y="1702"/>
                </a:lnTo>
                <a:lnTo>
                  <a:pt x="743" y="1680"/>
                </a:lnTo>
                <a:lnTo>
                  <a:pt x="747" y="1660"/>
                </a:lnTo>
                <a:lnTo>
                  <a:pt x="759" y="1639"/>
                </a:lnTo>
                <a:lnTo>
                  <a:pt x="777" y="1620"/>
                </a:lnTo>
                <a:lnTo>
                  <a:pt x="784" y="1614"/>
                </a:lnTo>
                <a:lnTo>
                  <a:pt x="796" y="1607"/>
                </a:lnTo>
                <a:lnTo>
                  <a:pt x="812" y="1599"/>
                </a:lnTo>
                <a:lnTo>
                  <a:pt x="830" y="1595"/>
                </a:lnTo>
                <a:lnTo>
                  <a:pt x="851" y="1593"/>
                </a:lnTo>
                <a:lnTo>
                  <a:pt x="870" y="1596"/>
                </a:lnTo>
                <a:lnTo>
                  <a:pt x="890" y="1607"/>
                </a:lnTo>
                <a:lnTo>
                  <a:pt x="910" y="1626"/>
                </a:lnTo>
                <a:lnTo>
                  <a:pt x="924" y="1648"/>
                </a:lnTo>
                <a:lnTo>
                  <a:pt x="930" y="1667"/>
                </a:lnTo>
                <a:lnTo>
                  <a:pt x="933" y="1689"/>
                </a:lnTo>
                <a:lnTo>
                  <a:pt x="930" y="1711"/>
                </a:lnTo>
                <a:lnTo>
                  <a:pt x="923" y="1723"/>
                </a:lnTo>
                <a:lnTo>
                  <a:pt x="914" y="1733"/>
                </a:lnTo>
                <a:lnTo>
                  <a:pt x="904" y="1744"/>
                </a:lnTo>
                <a:lnTo>
                  <a:pt x="896" y="1756"/>
                </a:lnTo>
                <a:lnTo>
                  <a:pt x="895" y="1760"/>
                </a:lnTo>
                <a:lnTo>
                  <a:pt x="895" y="1772"/>
                </a:lnTo>
                <a:lnTo>
                  <a:pt x="893" y="1776"/>
                </a:lnTo>
                <a:lnTo>
                  <a:pt x="890" y="1779"/>
                </a:lnTo>
                <a:lnTo>
                  <a:pt x="889" y="1782"/>
                </a:lnTo>
                <a:lnTo>
                  <a:pt x="883" y="1788"/>
                </a:lnTo>
                <a:lnTo>
                  <a:pt x="881" y="1791"/>
                </a:lnTo>
                <a:lnTo>
                  <a:pt x="881" y="1816"/>
                </a:lnTo>
                <a:lnTo>
                  <a:pt x="884" y="1838"/>
                </a:lnTo>
                <a:lnTo>
                  <a:pt x="887" y="1859"/>
                </a:lnTo>
                <a:lnTo>
                  <a:pt x="895" y="1912"/>
                </a:lnTo>
                <a:lnTo>
                  <a:pt x="904" y="1966"/>
                </a:lnTo>
                <a:lnTo>
                  <a:pt x="915" y="2016"/>
                </a:lnTo>
                <a:lnTo>
                  <a:pt x="918" y="2036"/>
                </a:lnTo>
                <a:lnTo>
                  <a:pt x="923" y="2053"/>
                </a:lnTo>
                <a:lnTo>
                  <a:pt x="926" y="2070"/>
                </a:lnTo>
                <a:lnTo>
                  <a:pt x="932" y="2083"/>
                </a:lnTo>
                <a:lnTo>
                  <a:pt x="938" y="2092"/>
                </a:lnTo>
                <a:lnTo>
                  <a:pt x="945" y="2093"/>
                </a:lnTo>
                <a:lnTo>
                  <a:pt x="963" y="2089"/>
                </a:lnTo>
                <a:lnTo>
                  <a:pt x="980" y="2080"/>
                </a:lnTo>
                <a:lnTo>
                  <a:pt x="996" y="2073"/>
                </a:lnTo>
                <a:lnTo>
                  <a:pt x="1033" y="2053"/>
                </a:lnTo>
                <a:lnTo>
                  <a:pt x="1070" y="2033"/>
                </a:lnTo>
                <a:lnTo>
                  <a:pt x="1125" y="2000"/>
                </a:lnTo>
                <a:lnTo>
                  <a:pt x="1176" y="1968"/>
                </a:lnTo>
                <a:lnTo>
                  <a:pt x="1191" y="1866"/>
                </a:lnTo>
                <a:lnTo>
                  <a:pt x="1232" y="1624"/>
                </a:lnTo>
                <a:lnTo>
                  <a:pt x="1277" y="1382"/>
                </a:lnTo>
                <a:lnTo>
                  <a:pt x="1281" y="1359"/>
                </a:lnTo>
                <a:lnTo>
                  <a:pt x="1287" y="1329"/>
                </a:lnTo>
                <a:lnTo>
                  <a:pt x="1293" y="1297"/>
                </a:lnTo>
                <a:lnTo>
                  <a:pt x="1299" y="1263"/>
                </a:lnTo>
                <a:lnTo>
                  <a:pt x="1303" y="1229"/>
                </a:lnTo>
                <a:lnTo>
                  <a:pt x="1306" y="1195"/>
                </a:lnTo>
                <a:lnTo>
                  <a:pt x="1306" y="1164"/>
                </a:lnTo>
                <a:lnTo>
                  <a:pt x="1305" y="1138"/>
                </a:lnTo>
                <a:lnTo>
                  <a:pt x="1299" y="1117"/>
                </a:lnTo>
                <a:lnTo>
                  <a:pt x="1290" y="1096"/>
                </a:lnTo>
                <a:lnTo>
                  <a:pt x="1279" y="1077"/>
                </a:lnTo>
                <a:lnTo>
                  <a:pt x="1268" y="1060"/>
                </a:lnTo>
                <a:lnTo>
                  <a:pt x="1254" y="1045"/>
                </a:lnTo>
                <a:lnTo>
                  <a:pt x="1237" y="1033"/>
                </a:lnTo>
                <a:lnTo>
                  <a:pt x="1216" y="1024"/>
                </a:lnTo>
                <a:lnTo>
                  <a:pt x="1185" y="1015"/>
                </a:lnTo>
                <a:lnTo>
                  <a:pt x="1154" y="1004"/>
                </a:lnTo>
                <a:lnTo>
                  <a:pt x="1145" y="1001"/>
                </a:lnTo>
                <a:lnTo>
                  <a:pt x="1129" y="998"/>
                </a:lnTo>
                <a:lnTo>
                  <a:pt x="1106" y="992"/>
                </a:lnTo>
                <a:lnTo>
                  <a:pt x="1078" y="986"/>
                </a:lnTo>
                <a:lnTo>
                  <a:pt x="1045" y="980"/>
                </a:lnTo>
                <a:lnTo>
                  <a:pt x="1008" y="973"/>
                </a:lnTo>
                <a:lnTo>
                  <a:pt x="970" y="965"/>
                </a:lnTo>
                <a:lnTo>
                  <a:pt x="930" y="958"/>
                </a:lnTo>
                <a:lnTo>
                  <a:pt x="853" y="943"/>
                </a:lnTo>
                <a:lnTo>
                  <a:pt x="817" y="936"/>
                </a:lnTo>
                <a:lnTo>
                  <a:pt x="784" y="930"/>
                </a:lnTo>
                <a:lnTo>
                  <a:pt x="756" y="924"/>
                </a:lnTo>
                <a:lnTo>
                  <a:pt x="733" y="920"/>
                </a:lnTo>
                <a:lnTo>
                  <a:pt x="716" y="917"/>
                </a:lnTo>
                <a:lnTo>
                  <a:pt x="708" y="915"/>
                </a:lnTo>
                <a:lnTo>
                  <a:pt x="678" y="908"/>
                </a:lnTo>
                <a:lnTo>
                  <a:pt x="650" y="896"/>
                </a:lnTo>
                <a:lnTo>
                  <a:pt x="621" y="886"/>
                </a:lnTo>
                <a:lnTo>
                  <a:pt x="584" y="869"/>
                </a:lnTo>
                <a:lnTo>
                  <a:pt x="547" y="846"/>
                </a:lnTo>
                <a:lnTo>
                  <a:pt x="513" y="819"/>
                </a:lnTo>
                <a:lnTo>
                  <a:pt x="483" y="791"/>
                </a:lnTo>
                <a:lnTo>
                  <a:pt x="453" y="760"/>
                </a:lnTo>
                <a:lnTo>
                  <a:pt x="420" y="731"/>
                </a:lnTo>
                <a:lnTo>
                  <a:pt x="386" y="703"/>
                </a:lnTo>
                <a:lnTo>
                  <a:pt x="349" y="679"/>
                </a:lnTo>
                <a:lnTo>
                  <a:pt x="311" y="656"/>
                </a:lnTo>
                <a:lnTo>
                  <a:pt x="274" y="629"/>
                </a:lnTo>
                <a:lnTo>
                  <a:pt x="276" y="626"/>
                </a:lnTo>
                <a:lnTo>
                  <a:pt x="283" y="620"/>
                </a:lnTo>
                <a:lnTo>
                  <a:pt x="296" y="613"/>
                </a:lnTo>
                <a:lnTo>
                  <a:pt x="313" y="604"/>
                </a:lnTo>
                <a:lnTo>
                  <a:pt x="332" y="595"/>
                </a:lnTo>
                <a:lnTo>
                  <a:pt x="376" y="580"/>
                </a:lnTo>
                <a:lnTo>
                  <a:pt x="399" y="576"/>
                </a:lnTo>
                <a:lnTo>
                  <a:pt x="422" y="575"/>
                </a:lnTo>
                <a:lnTo>
                  <a:pt x="450" y="576"/>
                </a:lnTo>
                <a:lnTo>
                  <a:pt x="482" y="579"/>
                </a:lnTo>
                <a:lnTo>
                  <a:pt x="516" y="583"/>
                </a:lnTo>
                <a:lnTo>
                  <a:pt x="551" y="588"/>
                </a:lnTo>
                <a:lnTo>
                  <a:pt x="587" y="594"/>
                </a:lnTo>
                <a:lnTo>
                  <a:pt x="618" y="600"/>
                </a:lnTo>
                <a:lnTo>
                  <a:pt x="646" y="605"/>
                </a:lnTo>
                <a:lnTo>
                  <a:pt x="668" y="611"/>
                </a:lnTo>
                <a:lnTo>
                  <a:pt x="699" y="623"/>
                </a:lnTo>
                <a:lnTo>
                  <a:pt x="734" y="639"/>
                </a:lnTo>
                <a:lnTo>
                  <a:pt x="772" y="659"/>
                </a:lnTo>
                <a:lnTo>
                  <a:pt x="812" y="682"/>
                </a:lnTo>
                <a:lnTo>
                  <a:pt x="853" y="709"/>
                </a:lnTo>
                <a:lnTo>
                  <a:pt x="898" y="738"/>
                </a:lnTo>
                <a:lnTo>
                  <a:pt x="986" y="800"/>
                </a:lnTo>
                <a:lnTo>
                  <a:pt x="1072" y="865"/>
                </a:lnTo>
                <a:lnTo>
                  <a:pt x="1113" y="897"/>
                </a:lnTo>
                <a:lnTo>
                  <a:pt x="1153" y="928"/>
                </a:lnTo>
                <a:lnTo>
                  <a:pt x="1190" y="958"/>
                </a:lnTo>
                <a:lnTo>
                  <a:pt x="1222" y="984"/>
                </a:lnTo>
                <a:lnTo>
                  <a:pt x="1253" y="1009"/>
                </a:lnTo>
                <a:lnTo>
                  <a:pt x="1278" y="1030"/>
                </a:lnTo>
                <a:lnTo>
                  <a:pt x="1299" y="1048"/>
                </a:lnTo>
                <a:lnTo>
                  <a:pt x="1313" y="1061"/>
                </a:lnTo>
                <a:lnTo>
                  <a:pt x="1300" y="1029"/>
                </a:lnTo>
                <a:lnTo>
                  <a:pt x="1284" y="1001"/>
                </a:lnTo>
                <a:lnTo>
                  <a:pt x="1268" y="971"/>
                </a:lnTo>
                <a:lnTo>
                  <a:pt x="1247" y="943"/>
                </a:lnTo>
                <a:lnTo>
                  <a:pt x="1221" y="918"/>
                </a:lnTo>
                <a:lnTo>
                  <a:pt x="1188" y="894"/>
                </a:lnTo>
                <a:lnTo>
                  <a:pt x="1153" y="871"/>
                </a:lnTo>
                <a:lnTo>
                  <a:pt x="1116" y="847"/>
                </a:lnTo>
                <a:lnTo>
                  <a:pt x="1082" y="825"/>
                </a:lnTo>
                <a:lnTo>
                  <a:pt x="1050" y="803"/>
                </a:lnTo>
                <a:lnTo>
                  <a:pt x="1024" y="781"/>
                </a:lnTo>
                <a:lnTo>
                  <a:pt x="986" y="741"/>
                </a:lnTo>
                <a:lnTo>
                  <a:pt x="952" y="706"/>
                </a:lnTo>
                <a:lnTo>
                  <a:pt x="924" y="673"/>
                </a:lnTo>
                <a:lnTo>
                  <a:pt x="901" y="645"/>
                </a:lnTo>
                <a:lnTo>
                  <a:pt x="880" y="619"/>
                </a:lnTo>
                <a:lnTo>
                  <a:pt x="862" y="594"/>
                </a:lnTo>
                <a:lnTo>
                  <a:pt x="848" y="570"/>
                </a:lnTo>
                <a:lnTo>
                  <a:pt x="833" y="548"/>
                </a:lnTo>
                <a:lnTo>
                  <a:pt x="806" y="504"/>
                </a:lnTo>
                <a:lnTo>
                  <a:pt x="777" y="457"/>
                </a:lnTo>
                <a:lnTo>
                  <a:pt x="759" y="432"/>
                </a:lnTo>
                <a:lnTo>
                  <a:pt x="739" y="404"/>
                </a:lnTo>
                <a:lnTo>
                  <a:pt x="712" y="374"/>
                </a:lnTo>
                <a:lnTo>
                  <a:pt x="684" y="349"/>
                </a:lnTo>
                <a:lnTo>
                  <a:pt x="656" y="330"/>
                </a:lnTo>
                <a:lnTo>
                  <a:pt x="628" y="314"/>
                </a:lnTo>
                <a:lnTo>
                  <a:pt x="600" y="299"/>
                </a:lnTo>
                <a:lnTo>
                  <a:pt x="598" y="296"/>
                </a:lnTo>
                <a:lnTo>
                  <a:pt x="603" y="290"/>
                </a:lnTo>
                <a:lnTo>
                  <a:pt x="616" y="286"/>
                </a:lnTo>
                <a:lnTo>
                  <a:pt x="632" y="280"/>
                </a:lnTo>
                <a:lnTo>
                  <a:pt x="653" y="274"/>
                </a:lnTo>
                <a:lnTo>
                  <a:pt x="675" y="268"/>
                </a:lnTo>
                <a:lnTo>
                  <a:pt x="716" y="256"/>
                </a:lnTo>
                <a:lnTo>
                  <a:pt x="734" y="252"/>
                </a:lnTo>
                <a:lnTo>
                  <a:pt x="747" y="249"/>
                </a:lnTo>
                <a:lnTo>
                  <a:pt x="802" y="241"/>
                </a:lnTo>
                <a:lnTo>
                  <a:pt x="855" y="243"/>
                </a:lnTo>
                <a:lnTo>
                  <a:pt x="907" y="255"/>
                </a:lnTo>
                <a:lnTo>
                  <a:pt x="958" y="277"/>
                </a:lnTo>
                <a:lnTo>
                  <a:pt x="1007" y="306"/>
                </a:lnTo>
                <a:lnTo>
                  <a:pt x="1054" y="343"/>
                </a:lnTo>
                <a:lnTo>
                  <a:pt x="1098" y="387"/>
                </a:lnTo>
                <a:lnTo>
                  <a:pt x="1138" y="439"/>
                </a:lnTo>
                <a:lnTo>
                  <a:pt x="1172" y="493"/>
                </a:lnTo>
                <a:lnTo>
                  <a:pt x="1203" y="552"/>
                </a:lnTo>
                <a:lnTo>
                  <a:pt x="1231" y="619"/>
                </a:lnTo>
                <a:lnTo>
                  <a:pt x="1254" y="688"/>
                </a:lnTo>
                <a:lnTo>
                  <a:pt x="1275" y="759"/>
                </a:lnTo>
                <a:lnTo>
                  <a:pt x="1291" y="834"/>
                </a:lnTo>
                <a:lnTo>
                  <a:pt x="1306" y="914"/>
                </a:lnTo>
                <a:lnTo>
                  <a:pt x="1315" y="995"/>
                </a:lnTo>
                <a:lnTo>
                  <a:pt x="1319" y="1017"/>
                </a:lnTo>
                <a:lnTo>
                  <a:pt x="1328" y="1045"/>
                </a:lnTo>
                <a:lnTo>
                  <a:pt x="1330" y="1023"/>
                </a:lnTo>
                <a:lnTo>
                  <a:pt x="1333" y="996"/>
                </a:lnTo>
                <a:lnTo>
                  <a:pt x="1336" y="968"/>
                </a:lnTo>
                <a:lnTo>
                  <a:pt x="1341" y="909"/>
                </a:lnTo>
                <a:lnTo>
                  <a:pt x="1343" y="883"/>
                </a:lnTo>
                <a:lnTo>
                  <a:pt x="1344" y="861"/>
                </a:lnTo>
                <a:lnTo>
                  <a:pt x="1346" y="843"/>
                </a:lnTo>
                <a:lnTo>
                  <a:pt x="1346" y="819"/>
                </a:lnTo>
                <a:lnTo>
                  <a:pt x="1349" y="799"/>
                </a:lnTo>
                <a:lnTo>
                  <a:pt x="1355" y="772"/>
                </a:lnTo>
                <a:lnTo>
                  <a:pt x="1361" y="740"/>
                </a:lnTo>
                <a:lnTo>
                  <a:pt x="1369" y="703"/>
                </a:lnTo>
                <a:lnTo>
                  <a:pt x="1378" y="662"/>
                </a:lnTo>
                <a:lnTo>
                  <a:pt x="1390" y="617"/>
                </a:lnTo>
                <a:lnTo>
                  <a:pt x="1400" y="573"/>
                </a:lnTo>
                <a:lnTo>
                  <a:pt x="1412" y="526"/>
                </a:lnTo>
                <a:lnTo>
                  <a:pt x="1425" y="480"/>
                </a:lnTo>
                <a:lnTo>
                  <a:pt x="1437" y="434"/>
                </a:lnTo>
                <a:lnTo>
                  <a:pt x="1450" y="392"/>
                </a:lnTo>
                <a:lnTo>
                  <a:pt x="1462" y="350"/>
                </a:lnTo>
                <a:lnTo>
                  <a:pt x="1474" y="314"/>
                </a:lnTo>
                <a:lnTo>
                  <a:pt x="1484" y="281"/>
                </a:lnTo>
                <a:lnTo>
                  <a:pt x="1495" y="255"/>
                </a:lnTo>
                <a:lnTo>
                  <a:pt x="1502" y="235"/>
                </a:lnTo>
                <a:lnTo>
                  <a:pt x="1509" y="222"/>
                </a:lnTo>
                <a:lnTo>
                  <a:pt x="1537" y="187"/>
                </a:lnTo>
                <a:lnTo>
                  <a:pt x="1565" y="159"/>
                </a:lnTo>
                <a:lnTo>
                  <a:pt x="1595" y="132"/>
                </a:lnTo>
                <a:lnTo>
                  <a:pt x="1624" y="109"/>
                </a:lnTo>
                <a:lnTo>
                  <a:pt x="1663" y="81"/>
                </a:lnTo>
                <a:lnTo>
                  <a:pt x="1704" y="57"/>
                </a:lnTo>
                <a:lnTo>
                  <a:pt x="1747" y="38"/>
                </a:lnTo>
                <a:lnTo>
                  <a:pt x="1759" y="33"/>
                </a:lnTo>
                <a:lnTo>
                  <a:pt x="1775" y="28"/>
                </a:lnTo>
                <a:lnTo>
                  <a:pt x="1816" y="13"/>
                </a:lnTo>
                <a:lnTo>
                  <a:pt x="1835" y="5"/>
                </a:lnTo>
                <a:lnTo>
                  <a:pt x="1851" y="1"/>
                </a:lnTo>
                <a:lnTo>
                  <a:pt x="1862" y="0"/>
                </a:lnTo>
                <a:close/>
              </a:path>
            </a:pathLst>
          </a:custGeom>
          <a:solidFill>
            <a:schemeClr val="bg1">
              <a:alpha val="8000"/>
            </a:schemeClr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Freeform 8"/>
          <p:cNvSpPr>
            <a:spLocks noChangeAspect="1" noEditPoints="1"/>
          </p:cNvSpPr>
          <p:nvPr/>
        </p:nvSpPr>
        <p:spPr bwMode="auto">
          <a:xfrm>
            <a:off x="5489634" y="0"/>
            <a:ext cx="3393768" cy="6858000"/>
          </a:xfrm>
          <a:custGeom>
            <a:avLst/>
            <a:gdLst/>
            <a:ahLst/>
            <a:cxnLst>
              <a:cxn ang="0">
                <a:pos x="687" y="2238"/>
              </a:cxn>
              <a:cxn ang="0">
                <a:pos x="877" y="2192"/>
              </a:cxn>
              <a:cxn ang="0">
                <a:pos x="797" y="2963"/>
              </a:cxn>
              <a:cxn ang="0">
                <a:pos x="1078" y="3026"/>
              </a:cxn>
              <a:cxn ang="0">
                <a:pos x="626" y="2117"/>
              </a:cxn>
              <a:cxn ang="0">
                <a:pos x="749" y="2142"/>
              </a:cxn>
              <a:cxn ang="0">
                <a:pos x="578" y="2052"/>
              </a:cxn>
              <a:cxn ang="0">
                <a:pos x="1866" y="247"/>
              </a:cxn>
              <a:cxn ang="0">
                <a:pos x="1392" y="1037"/>
              </a:cxn>
              <a:cxn ang="0">
                <a:pos x="2006" y="656"/>
              </a:cxn>
              <a:cxn ang="0">
                <a:pos x="1599" y="908"/>
              </a:cxn>
              <a:cxn ang="0">
                <a:pos x="1533" y="1058"/>
              </a:cxn>
              <a:cxn ang="0">
                <a:pos x="2239" y="583"/>
              </a:cxn>
              <a:cxn ang="0">
                <a:pos x="1863" y="1105"/>
              </a:cxn>
              <a:cxn ang="0">
                <a:pos x="2174" y="1621"/>
              </a:cxn>
              <a:cxn ang="0">
                <a:pos x="1801" y="1537"/>
              </a:cxn>
              <a:cxn ang="0">
                <a:pos x="1325" y="1301"/>
              </a:cxn>
              <a:cxn ang="0">
                <a:pos x="1412" y="1835"/>
              </a:cxn>
              <a:cxn ang="0">
                <a:pos x="1213" y="1975"/>
              </a:cxn>
              <a:cxn ang="0">
                <a:pos x="1094" y="4011"/>
              </a:cxn>
              <a:cxn ang="0">
                <a:pos x="1689" y="3264"/>
              </a:cxn>
              <a:cxn ang="0">
                <a:pos x="2404" y="3321"/>
              </a:cxn>
              <a:cxn ang="0">
                <a:pos x="1275" y="3861"/>
              </a:cxn>
              <a:cxn ang="0">
                <a:pos x="1147" y="4865"/>
              </a:cxn>
              <a:cxn ang="0">
                <a:pos x="1045" y="3610"/>
              </a:cxn>
              <a:cxn ang="0">
                <a:pos x="739" y="3818"/>
              </a:cxn>
              <a:cxn ang="0">
                <a:pos x="856" y="4830"/>
              </a:cxn>
              <a:cxn ang="0">
                <a:pos x="638" y="3989"/>
              </a:cxn>
              <a:cxn ang="0">
                <a:pos x="96" y="3777"/>
              </a:cxn>
              <a:cxn ang="0">
                <a:pos x="189" y="3688"/>
              </a:cxn>
              <a:cxn ang="0">
                <a:pos x="523" y="3573"/>
              </a:cxn>
              <a:cxn ang="0">
                <a:pos x="519" y="3333"/>
              </a:cxn>
              <a:cxn ang="0">
                <a:pos x="545" y="3560"/>
              </a:cxn>
              <a:cxn ang="0">
                <a:pos x="712" y="3397"/>
              </a:cxn>
              <a:cxn ang="0">
                <a:pos x="625" y="2944"/>
              </a:cxn>
              <a:cxn ang="0">
                <a:pos x="593" y="2341"/>
              </a:cxn>
              <a:cxn ang="0">
                <a:pos x="156" y="2437"/>
              </a:cxn>
              <a:cxn ang="0">
                <a:pos x="108" y="2289"/>
              </a:cxn>
              <a:cxn ang="0">
                <a:pos x="451" y="2291"/>
              </a:cxn>
              <a:cxn ang="0">
                <a:pos x="109" y="2016"/>
              </a:cxn>
              <a:cxn ang="0">
                <a:pos x="211" y="1975"/>
              </a:cxn>
              <a:cxn ang="0">
                <a:pos x="284" y="1847"/>
              </a:cxn>
              <a:cxn ang="0">
                <a:pos x="542" y="2073"/>
              </a:cxn>
              <a:cxn ang="0">
                <a:pos x="255" y="1764"/>
              </a:cxn>
              <a:cxn ang="0">
                <a:pos x="407" y="1769"/>
              </a:cxn>
              <a:cxn ang="0">
                <a:pos x="540" y="1810"/>
              </a:cxn>
              <a:cxn ang="0">
                <a:pos x="566" y="1580"/>
              </a:cxn>
              <a:cxn ang="0">
                <a:pos x="650" y="1747"/>
              </a:cxn>
              <a:cxn ang="0">
                <a:pos x="827" y="2199"/>
              </a:cxn>
              <a:cxn ang="0">
                <a:pos x="830" y="1779"/>
              </a:cxn>
              <a:cxn ang="0">
                <a:pos x="924" y="1648"/>
              </a:cxn>
              <a:cxn ang="0">
                <a:pos x="915" y="2016"/>
              </a:cxn>
              <a:cxn ang="0">
                <a:pos x="1299" y="1263"/>
              </a:cxn>
              <a:cxn ang="0">
                <a:pos x="970" y="965"/>
              </a:cxn>
              <a:cxn ang="0">
                <a:pos x="311" y="656"/>
              </a:cxn>
              <a:cxn ang="0">
                <a:pos x="772" y="659"/>
              </a:cxn>
              <a:cxn ang="0">
                <a:pos x="1153" y="871"/>
              </a:cxn>
              <a:cxn ang="0">
                <a:pos x="628" y="314"/>
              </a:cxn>
              <a:cxn ang="0">
                <a:pos x="1203" y="552"/>
              </a:cxn>
              <a:cxn ang="0">
                <a:pos x="1369" y="703"/>
              </a:cxn>
              <a:cxn ang="0">
                <a:pos x="1747" y="38"/>
              </a:cxn>
            </a:cxnLst>
            <a:rect l="0" t="0" r="r" b="b"/>
            <a:pathLst>
              <a:path w="2409" h="4865">
                <a:moveTo>
                  <a:pt x="414" y="2058"/>
                </a:moveTo>
                <a:lnTo>
                  <a:pt x="482" y="2173"/>
                </a:lnTo>
                <a:lnTo>
                  <a:pt x="503" y="2207"/>
                </a:lnTo>
                <a:lnTo>
                  <a:pt x="523" y="2242"/>
                </a:lnTo>
                <a:lnTo>
                  <a:pt x="538" y="2269"/>
                </a:lnTo>
                <a:lnTo>
                  <a:pt x="547" y="2282"/>
                </a:lnTo>
                <a:lnTo>
                  <a:pt x="559" y="2292"/>
                </a:lnTo>
                <a:lnTo>
                  <a:pt x="606" y="2323"/>
                </a:lnTo>
                <a:lnTo>
                  <a:pt x="618" y="2332"/>
                </a:lnTo>
                <a:lnTo>
                  <a:pt x="637" y="2344"/>
                </a:lnTo>
                <a:lnTo>
                  <a:pt x="657" y="2360"/>
                </a:lnTo>
                <a:lnTo>
                  <a:pt x="705" y="2392"/>
                </a:lnTo>
                <a:lnTo>
                  <a:pt x="728" y="2407"/>
                </a:lnTo>
                <a:lnTo>
                  <a:pt x="749" y="2420"/>
                </a:lnTo>
                <a:lnTo>
                  <a:pt x="765" y="2429"/>
                </a:lnTo>
                <a:lnTo>
                  <a:pt x="762" y="2392"/>
                </a:lnTo>
                <a:lnTo>
                  <a:pt x="755" y="2354"/>
                </a:lnTo>
                <a:lnTo>
                  <a:pt x="744" y="2326"/>
                </a:lnTo>
                <a:lnTo>
                  <a:pt x="730" y="2298"/>
                </a:lnTo>
                <a:lnTo>
                  <a:pt x="687" y="2238"/>
                </a:lnTo>
                <a:lnTo>
                  <a:pt x="643" y="2180"/>
                </a:lnTo>
                <a:lnTo>
                  <a:pt x="597" y="2123"/>
                </a:lnTo>
                <a:lnTo>
                  <a:pt x="590" y="2112"/>
                </a:lnTo>
                <a:lnTo>
                  <a:pt x="582" y="2105"/>
                </a:lnTo>
                <a:lnTo>
                  <a:pt x="573" y="2101"/>
                </a:lnTo>
                <a:lnTo>
                  <a:pt x="560" y="2099"/>
                </a:lnTo>
                <a:lnTo>
                  <a:pt x="537" y="2095"/>
                </a:lnTo>
                <a:lnTo>
                  <a:pt x="512" y="2086"/>
                </a:lnTo>
                <a:lnTo>
                  <a:pt x="488" y="2078"/>
                </a:lnTo>
                <a:lnTo>
                  <a:pt x="414" y="2058"/>
                </a:lnTo>
                <a:close/>
                <a:moveTo>
                  <a:pt x="1172" y="1997"/>
                </a:moveTo>
                <a:lnTo>
                  <a:pt x="1051" y="2064"/>
                </a:lnTo>
                <a:lnTo>
                  <a:pt x="1011" y="2086"/>
                </a:lnTo>
                <a:lnTo>
                  <a:pt x="973" y="2108"/>
                </a:lnTo>
                <a:lnTo>
                  <a:pt x="957" y="2115"/>
                </a:lnTo>
                <a:lnTo>
                  <a:pt x="940" y="2124"/>
                </a:lnTo>
                <a:lnTo>
                  <a:pt x="926" y="2133"/>
                </a:lnTo>
                <a:lnTo>
                  <a:pt x="914" y="2145"/>
                </a:lnTo>
                <a:lnTo>
                  <a:pt x="896" y="2168"/>
                </a:lnTo>
                <a:lnTo>
                  <a:pt x="877" y="2192"/>
                </a:lnTo>
                <a:lnTo>
                  <a:pt x="856" y="2221"/>
                </a:lnTo>
                <a:lnTo>
                  <a:pt x="836" y="2252"/>
                </a:lnTo>
                <a:lnTo>
                  <a:pt x="820" y="2283"/>
                </a:lnTo>
                <a:lnTo>
                  <a:pt x="809" y="2307"/>
                </a:lnTo>
                <a:lnTo>
                  <a:pt x="802" y="2331"/>
                </a:lnTo>
                <a:lnTo>
                  <a:pt x="800" y="2336"/>
                </a:lnTo>
                <a:lnTo>
                  <a:pt x="800" y="2351"/>
                </a:lnTo>
                <a:lnTo>
                  <a:pt x="799" y="2372"/>
                </a:lnTo>
                <a:lnTo>
                  <a:pt x="796" y="2394"/>
                </a:lnTo>
                <a:lnTo>
                  <a:pt x="793" y="2444"/>
                </a:lnTo>
                <a:lnTo>
                  <a:pt x="792" y="2465"/>
                </a:lnTo>
                <a:lnTo>
                  <a:pt x="790" y="2481"/>
                </a:lnTo>
                <a:lnTo>
                  <a:pt x="780" y="2593"/>
                </a:lnTo>
                <a:lnTo>
                  <a:pt x="769" y="2704"/>
                </a:lnTo>
                <a:lnTo>
                  <a:pt x="768" y="2735"/>
                </a:lnTo>
                <a:lnTo>
                  <a:pt x="765" y="2788"/>
                </a:lnTo>
                <a:lnTo>
                  <a:pt x="761" y="2844"/>
                </a:lnTo>
                <a:lnTo>
                  <a:pt x="761" y="2898"/>
                </a:lnTo>
                <a:lnTo>
                  <a:pt x="764" y="2951"/>
                </a:lnTo>
                <a:lnTo>
                  <a:pt x="797" y="2963"/>
                </a:lnTo>
                <a:lnTo>
                  <a:pt x="831" y="2981"/>
                </a:lnTo>
                <a:lnTo>
                  <a:pt x="862" y="3004"/>
                </a:lnTo>
                <a:lnTo>
                  <a:pt x="893" y="3032"/>
                </a:lnTo>
                <a:lnTo>
                  <a:pt x="920" y="3069"/>
                </a:lnTo>
                <a:lnTo>
                  <a:pt x="943" y="3105"/>
                </a:lnTo>
                <a:lnTo>
                  <a:pt x="968" y="3143"/>
                </a:lnTo>
                <a:lnTo>
                  <a:pt x="991" y="3181"/>
                </a:lnTo>
                <a:lnTo>
                  <a:pt x="1010" y="3224"/>
                </a:lnTo>
                <a:lnTo>
                  <a:pt x="1029" y="3284"/>
                </a:lnTo>
                <a:lnTo>
                  <a:pt x="1042" y="3349"/>
                </a:lnTo>
                <a:lnTo>
                  <a:pt x="1050" y="3417"/>
                </a:lnTo>
                <a:lnTo>
                  <a:pt x="1050" y="3422"/>
                </a:lnTo>
                <a:lnTo>
                  <a:pt x="1051" y="3426"/>
                </a:lnTo>
                <a:lnTo>
                  <a:pt x="1054" y="3349"/>
                </a:lnTo>
                <a:lnTo>
                  <a:pt x="1058" y="3277"/>
                </a:lnTo>
                <a:lnTo>
                  <a:pt x="1063" y="3212"/>
                </a:lnTo>
                <a:lnTo>
                  <a:pt x="1067" y="3155"/>
                </a:lnTo>
                <a:lnTo>
                  <a:pt x="1070" y="3115"/>
                </a:lnTo>
                <a:lnTo>
                  <a:pt x="1075" y="3072"/>
                </a:lnTo>
                <a:lnTo>
                  <a:pt x="1078" y="3026"/>
                </a:lnTo>
                <a:lnTo>
                  <a:pt x="1082" y="2975"/>
                </a:lnTo>
                <a:lnTo>
                  <a:pt x="1086" y="2919"/>
                </a:lnTo>
                <a:lnTo>
                  <a:pt x="1091" y="2855"/>
                </a:lnTo>
                <a:lnTo>
                  <a:pt x="1097" y="2786"/>
                </a:lnTo>
                <a:lnTo>
                  <a:pt x="1103" y="2708"/>
                </a:lnTo>
                <a:lnTo>
                  <a:pt x="1111" y="2593"/>
                </a:lnTo>
                <a:lnTo>
                  <a:pt x="1119" y="2479"/>
                </a:lnTo>
                <a:lnTo>
                  <a:pt x="1126" y="2364"/>
                </a:lnTo>
                <a:lnTo>
                  <a:pt x="1138" y="2249"/>
                </a:lnTo>
                <a:lnTo>
                  <a:pt x="1172" y="1997"/>
                </a:lnTo>
                <a:close/>
                <a:moveTo>
                  <a:pt x="621" y="1990"/>
                </a:moveTo>
                <a:lnTo>
                  <a:pt x="619" y="1991"/>
                </a:lnTo>
                <a:lnTo>
                  <a:pt x="616" y="2012"/>
                </a:lnTo>
                <a:lnTo>
                  <a:pt x="613" y="2034"/>
                </a:lnTo>
                <a:lnTo>
                  <a:pt x="610" y="2049"/>
                </a:lnTo>
                <a:lnTo>
                  <a:pt x="606" y="2064"/>
                </a:lnTo>
                <a:lnTo>
                  <a:pt x="604" y="2078"/>
                </a:lnTo>
                <a:lnTo>
                  <a:pt x="609" y="2092"/>
                </a:lnTo>
                <a:lnTo>
                  <a:pt x="618" y="2105"/>
                </a:lnTo>
                <a:lnTo>
                  <a:pt x="626" y="2117"/>
                </a:lnTo>
                <a:lnTo>
                  <a:pt x="659" y="2167"/>
                </a:lnTo>
                <a:lnTo>
                  <a:pt x="691" y="2211"/>
                </a:lnTo>
                <a:lnTo>
                  <a:pt x="727" y="2255"/>
                </a:lnTo>
                <a:lnTo>
                  <a:pt x="731" y="2261"/>
                </a:lnTo>
                <a:lnTo>
                  <a:pt x="737" y="2270"/>
                </a:lnTo>
                <a:lnTo>
                  <a:pt x="752" y="2291"/>
                </a:lnTo>
                <a:lnTo>
                  <a:pt x="761" y="2300"/>
                </a:lnTo>
                <a:lnTo>
                  <a:pt x="768" y="2304"/>
                </a:lnTo>
                <a:lnTo>
                  <a:pt x="775" y="2304"/>
                </a:lnTo>
                <a:lnTo>
                  <a:pt x="781" y="2298"/>
                </a:lnTo>
                <a:lnTo>
                  <a:pt x="787" y="2285"/>
                </a:lnTo>
                <a:lnTo>
                  <a:pt x="796" y="2270"/>
                </a:lnTo>
                <a:lnTo>
                  <a:pt x="805" y="2257"/>
                </a:lnTo>
                <a:lnTo>
                  <a:pt x="811" y="2242"/>
                </a:lnTo>
                <a:lnTo>
                  <a:pt x="812" y="2229"/>
                </a:lnTo>
                <a:lnTo>
                  <a:pt x="806" y="2214"/>
                </a:lnTo>
                <a:lnTo>
                  <a:pt x="796" y="2201"/>
                </a:lnTo>
                <a:lnTo>
                  <a:pt x="786" y="2189"/>
                </a:lnTo>
                <a:lnTo>
                  <a:pt x="767" y="2165"/>
                </a:lnTo>
                <a:lnTo>
                  <a:pt x="749" y="2142"/>
                </a:lnTo>
                <a:lnTo>
                  <a:pt x="713" y="2101"/>
                </a:lnTo>
                <a:lnTo>
                  <a:pt x="680" y="2059"/>
                </a:lnTo>
                <a:lnTo>
                  <a:pt x="641" y="2012"/>
                </a:lnTo>
                <a:lnTo>
                  <a:pt x="640" y="2009"/>
                </a:lnTo>
                <a:lnTo>
                  <a:pt x="632" y="2002"/>
                </a:lnTo>
                <a:lnTo>
                  <a:pt x="629" y="1997"/>
                </a:lnTo>
                <a:lnTo>
                  <a:pt x="626" y="1994"/>
                </a:lnTo>
                <a:lnTo>
                  <a:pt x="624" y="1993"/>
                </a:lnTo>
                <a:lnTo>
                  <a:pt x="621" y="1990"/>
                </a:lnTo>
                <a:close/>
                <a:moveTo>
                  <a:pt x="588" y="1972"/>
                </a:moveTo>
                <a:lnTo>
                  <a:pt x="575" y="1974"/>
                </a:lnTo>
                <a:lnTo>
                  <a:pt x="569" y="1974"/>
                </a:lnTo>
                <a:lnTo>
                  <a:pt x="559" y="1975"/>
                </a:lnTo>
                <a:lnTo>
                  <a:pt x="545" y="1975"/>
                </a:lnTo>
                <a:lnTo>
                  <a:pt x="535" y="1977"/>
                </a:lnTo>
                <a:lnTo>
                  <a:pt x="526" y="1977"/>
                </a:lnTo>
                <a:lnTo>
                  <a:pt x="522" y="1975"/>
                </a:lnTo>
                <a:lnTo>
                  <a:pt x="537" y="1999"/>
                </a:lnTo>
                <a:lnTo>
                  <a:pt x="572" y="2046"/>
                </a:lnTo>
                <a:lnTo>
                  <a:pt x="578" y="2052"/>
                </a:lnTo>
                <a:lnTo>
                  <a:pt x="582" y="2050"/>
                </a:lnTo>
                <a:lnTo>
                  <a:pt x="587" y="2043"/>
                </a:lnTo>
                <a:lnTo>
                  <a:pt x="590" y="2034"/>
                </a:lnTo>
                <a:lnTo>
                  <a:pt x="591" y="2024"/>
                </a:lnTo>
                <a:lnTo>
                  <a:pt x="593" y="2015"/>
                </a:lnTo>
                <a:lnTo>
                  <a:pt x="597" y="1997"/>
                </a:lnTo>
                <a:lnTo>
                  <a:pt x="598" y="1988"/>
                </a:lnTo>
                <a:lnTo>
                  <a:pt x="598" y="1980"/>
                </a:lnTo>
                <a:lnTo>
                  <a:pt x="596" y="1975"/>
                </a:lnTo>
                <a:lnTo>
                  <a:pt x="588" y="1972"/>
                </a:lnTo>
                <a:close/>
                <a:moveTo>
                  <a:pt x="1862" y="0"/>
                </a:moveTo>
                <a:lnTo>
                  <a:pt x="1866" y="5"/>
                </a:lnTo>
                <a:lnTo>
                  <a:pt x="1869" y="19"/>
                </a:lnTo>
                <a:lnTo>
                  <a:pt x="1871" y="39"/>
                </a:lnTo>
                <a:lnTo>
                  <a:pt x="1872" y="66"/>
                </a:lnTo>
                <a:lnTo>
                  <a:pt x="1874" y="97"/>
                </a:lnTo>
                <a:lnTo>
                  <a:pt x="1874" y="129"/>
                </a:lnTo>
                <a:lnTo>
                  <a:pt x="1871" y="194"/>
                </a:lnTo>
                <a:lnTo>
                  <a:pt x="1869" y="222"/>
                </a:lnTo>
                <a:lnTo>
                  <a:pt x="1866" y="247"/>
                </a:lnTo>
                <a:lnTo>
                  <a:pt x="1863" y="265"/>
                </a:lnTo>
                <a:lnTo>
                  <a:pt x="1850" y="311"/>
                </a:lnTo>
                <a:lnTo>
                  <a:pt x="1831" y="353"/>
                </a:lnTo>
                <a:lnTo>
                  <a:pt x="1806" y="393"/>
                </a:lnTo>
                <a:lnTo>
                  <a:pt x="1779" y="432"/>
                </a:lnTo>
                <a:lnTo>
                  <a:pt x="1720" y="505"/>
                </a:lnTo>
                <a:lnTo>
                  <a:pt x="1667" y="570"/>
                </a:lnTo>
                <a:lnTo>
                  <a:pt x="1555" y="697"/>
                </a:lnTo>
                <a:lnTo>
                  <a:pt x="1504" y="763"/>
                </a:lnTo>
                <a:lnTo>
                  <a:pt x="1492" y="779"/>
                </a:lnTo>
                <a:lnTo>
                  <a:pt x="1478" y="802"/>
                </a:lnTo>
                <a:lnTo>
                  <a:pt x="1461" y="825"/>
                </a:lnTo>
                <a:lnTo>
                  <a:pt x="1445" y="852"/>
                </a:lnTo>
                <a:lnTo>
                  <a:pt x="1409" y="905"/>
                </a:lnTo>
                <a:lnTo>
                  <a:pt x="1393" y="927"/>
                </a:lnTo>
                <a:lnTo>
                  <a:pt x="1380" y="945"/>
                </a:lnTo>
                <a:lnTo>
                  <a:pt x="1368" y="958"/>
                </a:lnTo>
                <a:lnTo>
                  <a:pt x="1364" y="1080"/>
                </a:lnTo>
                <a:lnTo>
                  <a:pt x="1378" y="1058"/>
                </a:lnTo>
                <a:lnTo>
                  <a:pt x="1392" y="1037"/>
                </a:lnTo>
                <a:lnTo>
                  <a:pt x="1403" y="1020"/>
                </a:lnTo>
                <a:lnTo>
                  <a:pt x="1436" y="955"/>
                </a:lnTo>
                <a:lnTo>
                  <a:pt x="1461" y="912"/>
                </a:lnTo>
                <a:lnTo>
                  <a:pt x="1486" y="871"/>
                </a:lnTo>
                <a:lnTo>
                  <a:pt x="1512" y="827"/>
                </a:lnTo>
                <a:lnTo>
                  <a:pt x="1540" y="784"/>
                </a:lnTo>
                <a:lnTo>
                  <a:pt x="1570" y="743"/>
                </a:lnTo>
                <a:lnTo>
                  <a:pt x="1602" y="706"/>
                </a:lnTo>
                <a:lnTo>
                  <a:pt x="1638" y="673"/>
                </a:lnTo>
                <a:lnTo>
                  <a:pt x="1676" y="647"/>
                </a:lnTo>
                <a:lnTo>
                  <a:pt x="1716" y="628"/>
                </a:lnTo>
                <a:lnTo>
                  <a:pt x="1757" y="614"/>
                </a:lnTo>
                <a:lnTo>
                  <a:pt x="1797" y="607"/>
                </a:lnTo>
                <a:lnTo>
                  <a:pt x="1838" y="605"/>
                </a:lnTo>
                <a:lnTo>
                  <a:pt x="1890" y="614"/>
                </a:lnTo>
                <a:lnTo>
                  <a:pt x="1940" y="632"/>
                </a:lnTo>
                <a:lnTo>
                  <a:pt x="1953" y="636"/>
                </a:lnTo>
                <a:lnTo>
                  <a:pt x="1969" y="642"/>
                </a:lnTo>
                <a:lnTo>
                  <a:pt x="1989" y="650"/>
                </a:lnTo>
                <a:lnTo>
                  <a:pt x="2006" y="656"/>
                </a:lnTo>
                <a:lnTo>
                  <a:pt x="2021" y="662"/>
                </a:lnTo>
                <a:lnTo>
                  <a:pt x="2033" y="664"/>
                </a:lnTo>
                <a:lnTo>
                  <a:pt x="2037" y="667"/>
                </a:lnTo>
                <a:lnTo>
                  <a:pt x="2034" y="669"/>
                </a:lnTo>
                <a:lnTo>
                  <a:pt x="2027" y="672"/>
                </a:lnTo>
                <a:lnTo>
                  <a:pt x="2017" y="676"/>
                </a:lnTo>
                <a:lnTo>
                  <a:pt x="1990" y="688"/>
                </a:lnTo>
                <a:lnTo>
                  <a:pt x="1978" y="694"/>
                </a:lnTo>
                <a:lnTo>
                  <a:pt x="1968" y="698"/>
                </a:lnTo>
                <a:lnTo>
                  <a:pt x="1950" y="710"/>
                </a:lnTo>
                <a:lnTo>
                  <a:pt x="1931" y="722"/>
                </a:lnTo>
                <a:lnTo>
                  <a:pt x="1906" y="735"/>
                </a:lnTo>
                <a:lnTo>
                  <a:pt x="1876" y="753"/>
                </a:lnTo>
                <a:lnTo>
                  <a:pt x="1843" y="771"/>
                </a:lnTo>
                <a:lnTo>
                  <a:pt x="1806" y="791"/>
                </a:lnTo>
                <a:lnTo>
                  <a:pt x="1766" y="813"/>
                </a:lnTo>
                <a:lnTo>
                  <a:pt x="1725" y="836"/>
                </a:lnTo>
                <a:lnTo>
                  <a:pt x="1683" y="859"/>
                </a:lnTo>
                <a:lnTo>
                  <a:pt x="1641" y="884"/>
                </a:lnTo>
                <a:lnTo>
                  <a:pt x="1599" y="908"/>
                </a:lnTo>
                <a:lnTo>
                  <a:pt x="1560" y="933"/>
                </a:lnTo>
                <a:lnTo>
                  <a:pt x="1521" y="956"/>
                </a:lnTo>
                <a:lnTo>
                  <a:pt x="1487" y="979"/>
                </a:lnTo>
                <a:lnTo>
                  <a:pt x="1456" y="999"/>
                </a:lnTo>
                <a:lnTo>
                  <a:pt x="1431" y="1020"/>
                </a:lnTo>
                <a:lnTo>
                  <a:pt x="1411" y="1037"/>
                </a:lnTo>
                <a:lnTo>
                  <a:pt x="1397" y="1054"/>
                </a:lnTo>
                <a:lnTo>
                  <a:pt x="1387" y="1067"/>
                </a:lnTo>
                <a:lnTo>
                  <a:pt x="1378" y="1083"/>
                </a:lnTo>
                <a:lnTo>
                  <a:pt x="1368" y="1102"/>
                </a:lnTo>
                <a:lnTo>
                  <a:pt x="1359" y="1120"/>
                </a:lnTo>
                <a:lnTo>
                  <a:pt x="1359" y="1124"/>
                </a:lnTo>
                <a:lnTo>
                  <a:pt x="1361" y="1127"/>
                </a:lnTo>
                <a:lnTo>
                  <a:pt x="1362" y="1129"/>
                </a:lnTo>
                <a:lnTo>
                  <a:pt x="1364" y="1132"/>
                </a:lnTo>
                <a:lnTo>
                  <a:pt x="1368" y="1124"/>
                </a:lnTo>
                <a:lnTo>
                  <a:pt x="1414" y="1114"/>
                </a:lnTo>
                <a:lnTo>
                  <a:pt x="1456" y="1099"/>
                </a:lnTo>
                <a:lnTo>
                  <a:pt x="1496" y="1080"/>
                </a:lnTo>
                <a:lnTo>
                  <a:pt x="1533" y="1058"/>
                </a:lnTo>
                <a:lnTo>
                  <a:pt x="1567" y="1035"/>
                </a:lnTo>
                <a:lnTo>
                  <a:pt x="1635" y="984"/>
                </a:lnTo>
                <a:lnTo>
                  <a:pt x="1670" y="959"/>
                </a:lnTo>
                <a:lnTo>
                  <a:pt x="1705" y="937"/>
                </a:lnTo>
                <a:lnTo>
                  <a:pt x="1747" y="909"/>
                </a:lnTo>
                <a:lnTo>
                  <a:pt x="1787" y="878"/>
                </a:lnTo>
                <a:lnTo>
                  <a:pt x="1823" y="844"/>
                </a:lnTo>
                <a:lnTo>
                  <a:pt x="1860" y="812"/>
                </a:lnTo>
                <a:lnTo>
                  <a:pt x="1900" y="782"/>
                </a:lnTo>
                <a:lnTo>
                  <a:pt x="1959" y="747"/>
                </a:lnTo>
                <a:lnTo>
                  <a:pt x="2021" y="715"/>
                </a:lnTo>
                <a:lnTo>
                  <a:pt x="2151" y="653"/>
                </a:lnTo>
                <a:lnTo>
                  <a:pt x="2157" y="650"/>
                </a:lnTo>
                <a:lnTo>
                  <a:pt x="2165" y="642"/>
                </a:lnTo>
                <a:lnTo>
                  <a:pt x="2192" y="622"/>
                </a:lnTo>
                <a:lnTo>
                  <a:pt x="2205" y="610"/>
                </a:lnTo>
                <a:lnTo>
                  <a:pt x="2218" y="600"/>
                </a:lnTo>
                <a:lnTo>
                  <a:pt x="2229" y="591"/>
                </a:lnTo>
                <a:lnTo>
                  <a:pt x="2236" y="585"/>
                </a:lnTo>
                <a:lnTo>
                  <a:pt x="2239" y="583"/>
                </a:lnTo>
                <a:lnTo>
                  <a:pt x="2239" y="588"/>
                </a:lnTo>
                <a:lnTo>
                  <a:pt x="2236" y="595"/>
                </a:lnTo>
                <a:lnTo>
                  <a:pt x="2232" y="603"/>
                </a:lnTo>
                <a:lnTo>
                  <a:pt x="2229" y="607"/>
                </a:lnTo>
                <a:lnTo>
                  <a:pt x="2221" y="629"/>
                </a:lnTo>
                <a:lnTo>
                  <a:pt x="2218" y="653"/>
                </a:lnTo>
                <a:lnTo>
                  <a:pt x="2220" y="676"/>
                </a:lnTo>
                <a:lnTo>
                  <a:pt x="2221" y="701"/>
                </a:lnTo>
                <a:lnTo>
                  <a:pt x="2221" y="725"/>
                </a:lnTo>
                <a:lnTo>
                  <a:pt x="2216" y="774"/>
                </a:lnTo>
                <a:lnTo>
                  <a:pt x="2205" y="819"/>
                </a:lnTo>
                <a:lnTo>
                  <a:pt x="2189" y="865"/>
                </a:lnTo>
                <a:lnTo>
                  <a:pt x="2167" y="908"/>
                </a:lnTo>
                <a:lnTo>
                  <a:pt x="2139" y="948"/>
                </a:lnTo>
                <a:lnTo>
                  <a:pt x="2105" y="983"/>
                </a:lnTo>
                <a:lnTo>
                  <a:pt x="2067" y="1017"/>
                </a:lnTo>
                <a:lnTo>
                  <a:pt x="2022" y="1045"/>
                </a:lnTo>
                <a:lnTo>
                  <a:pt x="1974" y="1070"/>
                </a:lnTo>
                <a:lnTo>
                  <a:pt x="1921" y="1091"/>
                </a:lnTo>
                <a:lnTo>
                  <a:pt x="1863" y="1105"/>
                </a:lnTo>
                <a:lnTo>
                  <a:pt x="1803" y="1116"/>
                </a:lnTo>
                <a:lnTo>
                  <a:pt x="1739" y="1123"/>
                </a:lnTo>
                <a:lnTo>
                  <a:pt x="1677" y="1127"/>
                </a:lnTo>
                <a:lnTo>
                  <a:pt x="1617" y="1132"/>
                </a:lnTo>
                <a:lnTo>
                  <a:pt x="1679" y="1136"/>
                </a:lnTo>
                <a:lnTo>
                  <a:pt x="1732" y="1144"/>
                </a:lnTo>
                <a:lnTo>
                  <a:pt x="1784" y="1154"/>
                </a:lnTo>
                <a:lnTo>
                  <a:pt x="1834" y="1167"/>
                </a:lnTo>
                <a:lnTo>
                  <a:pt x="1881" y="1185"/>
                </a:lnTo>
                <a:lnTo>
                  <a:pt x="1924" y="1207"/>
                </a:lnTo>
                <a:lnTo>
                  <a:pt x="1971" y="1239"/>
                </a:lnTo>
                <a:lnTo>
                  <a:pt x="2014" y="1276"/>
                </a:lnTo>
                <a:lnTo>
                  <a:pt x="2049" y="1316"/>
                </a:lnTo>
                <a:lnTo>
                  <a:pt x="2080" y="1359"/>
                </a:lnTo>
                <a:lnTo>
                  <a:pt x="2105" y="1402"/>
                </a:lnTo>
                <a:lnTo>
                  <a:pt x="2127" y="1447"/>
                </a:lnTo>
                <a:lnTo>
                  <a:pt x="2143" y="1492"/>
                </a:lnTo>
                <a:lnTo>
                  <a:pt x="2158" y="1537"/>
                </a:lnTo>
                <a:lnTo>
                  <a:pt x="2167" y="1580"/>
                </a:lnTo>
                <a:lnTo>
                  <a:pt x="2174" y="1621"/>
                </a:lnTo>
                <a:lnTo>
                  <a:pt x="2179" y="1660"/>
                </a:lnTo>
                <a:lnTo>
                  <a:pt x="2182" y="1695"/>
                </a:lnTo>
                <a:lnTo>
                  <a:pt x="2182" y="1753"/>
                </a:lnTo>
                <a:lnTo>
                  <a:pt x="2179" y="1775"/>
                </a:lnTo>
                <a:lnTo>
                  <a:pt x="2177" y="1789"/>
                </a:lnTo>
                <a:lnTo>
                  <a:pt x="2174" y="1797"/>
                </a:lnTo>
                <a:lnTo>
                  <a:pt x="2171" y="1797"/>
                </a:lnTo>
                <a:lnTo>
                  <a:pt x="2152" y="1767"/>
                </a:lnTo>
                <a:lnTo>
                  <a:pt x="2132" y="1739"/>
                </a:lnTo>
                <a:lnTo>
                  <a:pt x="2108" y="1713"/>
                </a:lnTo>
                <a:lnTo>
                  <a:pt x="2081" y="1686"/>
                </a:lnTo>
                <a:lnTo>
                  <a:pt x="2049" y="1664"/>
                </a:lnTo>
                <a:lnTo>
                  <a:pt x="2019" y="1648"/>
                </a:lnTo>
                <a:lnTo>
                  <a:pt x="1994" y="1633"/>
                </a:lnTo>
                <a:lnTo>
                  <a:pt x="1969" y="1621"/>
                </a:lnTo>
                <a:lnTo>
                  <a:pt x="1946" y="1611"/>
                </a:lnTo>
                <a:lnTo>
                  <a:pt x="1879" y="1580"/>
                </a:lnTo>
                <a:lnTo>
                  <a:pt x="1854" y="1568"/>
                </a:lnTo>
                <a:lnTo>
                  <a:pt x="1829" y="1555"/>
                </a:lnTo>
                <a:lnTo>
                  <a:pt x="1801" y="1537"/>
                </a:lnTo>
                <a:lnTo>
                  <a:pt x="1735" y="1493"/>
                </a:lnTo>
                <a:lnTo>
                  <a:pt x="1697" y="1464"/>
                </a:lnTo>
                <a:lnTo>
                  <a:pt x="1652" y="1428"/>
                </a:lnTo>
                <a:lnTo>
                  <a:pt x="1627" y="1405"/>
                </a:lnTo>
                <a:lnTo>
                  <a:pt x="1601" y="1374"/>
                </a:lnTo>
                <a:lnTo>
                  <a:pt x="1517" y="1267"/>
                </a:lnTo>
                <a:lnTo>
                  <a:pt x="1489" y="1237"/>
                </a:lnTo>
                <a:lnTo>
                  <a:pt x="1459" y="1211"/>
                </a:lnTo>
                <a:lnTo>
                  <a:pt x="1431" y="1195"/>
                </a:lnTo>
                <a:lnTo>
                  <a:pt x="1396" y="1181"/>
                </a:lnTo>
                <a:lnTo>
                  <a:pt x="1361" y="1170"/>
                </a:lnTo>
                <a:lnTo>
                  <a:pt x="1356" y="1170"/>
                </a:lnTo>
                <a:lnTo>
                  <a:pt x="1350" y="1182"/>
                </a:lnTo>
                <a:lnTo>
                  <a:pt x="1349" y="1192"/>
                </a:lnTo>
                <a:lnTo>
                  <a:pt x="1346" y="1203"/>
                </a:lnTo>
                <a:lnTo>
                  <a:pt x="1344" y="1207"/>
                </a:lnTo>
                <a:lnTo>
                  <a:pt x="1343" y="1219"/>
                </a:lnTo>
                <a:lnTo>
                  <a:pt x="1338" y="1237"/>
                </a:lnTo>
                <a:lnTo>
                  <a:pt x="1334" y="1257"/>
                </a:lnTo>
                <a:lnTo>
                  <a:pt x="1325" y="1301"/>
                </a:lnTo>
                <a:lnTo>
                  <a:pt x="1322" y="1321"/>
                </a:lnTo>
                <a:lnTo>
                  <a:pt x="1305" y="1421"/>
                </a:lnTo>
                <a:lnTo>
                  <a:pt x="1285" y="1523"/>
                </a:lnTo>
                <a:lnTo>
                  <a:pt x="1266" y="1623"/>
                </a:lnTo>
                <a:lnTo>
                  <a:pt x="1241" y="1781"/>
                </a:lnTo>
                <a:lnTo>
                  <a:pt x="1218" y="1941"/>
                </a:lnTo>
                <a:lnTo>
                  <a:pt x="1237" y="1927"/>
                </a:lnTo>
                <a:lnTo>
                  <a:pt x="1254" y="1912"/>
                </a:lnTo>
                <a:lnTo>
                  <a:pt x="1265" y="1900"/>
                </a:lnTo>
                <a:lnTo>
                  <a:pt x="1271" y="1885"/>
                </a:lnTo>
                <a:lnTo>
                  <a:pt x="1275" y="1871"/>
                </a:lnTo>
                <a:lnTo>
                  <a:pt x="1281" y="1856"/>
                </a:lnTo>
                <a:lnTo>
                  <a:pt x="1293" y="1838"/>
                </a:lnTo>
                <a:lnTo>
                  <a:pt x="1309" y="1825"/>
                </a:lnTo>
                <a:lnTo>
                  <a:pt x="1328" y="1816"/>
                </a:lnTo>
                <a:lnTo>
                  <a:pt x="1349" y="1813"/>
                </a:lnTo>
                <a:lnTo>
                  <a:pt x="1369" y="1816"/>
                </a:lnTo>
                <a:lnTo>
                  <a:pt x="1390" y="1823"/>
                </a:lnTo>
                <a:lnTo>
                  <a:pt x="1394" y="1826"/>
                </a:lnTo>
                <a:lnTo>
                  <a:pt x="1412" y="1835"/>
                </a:lnTo>
                <a:lnTo>
                  <a:pt x="1417" y="1838"/>
                </a:lnTo>
                <a:lnTo>
                  <a:pt x="1421" y="1845"/>
                </a:lnTo>
                <a:lnTo>
                  <a:pt x="1424" y="1853"/>
                </a:lnTo>
                <a:lnTo>
                  <a:pt x="1425" y="1859"/>
                </a:lnTo>
                <a:lnTo>
                  <a:pt x="1425" y="1869"/>
                </a:lnTo>
                <a:lnTo>
                  <a:pt x="1427" y="1879"/>
                </a:lnTo>
                <a:lnTo>
                  <a:pt x="1427" y="1890"/>
                </a:lnTo>
                <a:lnTo>
                  <a:pt x="1420" y="1910"/>
                </a:lnTo>
                <a:lnTo>
                  <a:pt x="1408" y="1927"/>
                </a:lnTo>
                <a:lnTo>
                  <a:pt x="1392" y="1940"/>
                </a:lnTo>
                <a:lnTo>
                  <a:pt x="1372" y="1949"/>
                </a:lnTo>
                <a:lnTo>
                  <a:pt x="1350" y="1953"/>
                </a:lnTo>
                <a:lnTo>
                  <a:pt x="1328" y="1955"/>
                </a:lnTo>
                <a:lnTo>
                  <a:pt x="1313" y="1953"/>
                </a:lnTo>
                <a:lnTo>
                  <a:pt x="1299" y="1950"/>
                </a:lnTo>
                <a:lnTo>
                  <a:pt x="1282" y="1947"/>
                </a:lnTo>
                <a:lnTo>
                  <a:pt x="1268" y="1949"/>
                </a:lnTo>
                <a:lnTo>
                  <a:pt x="1250" y="1955"/>
                </a:lnTo>
                <a:lnTo>
                  <a:pt x="1231" y="1965"/>
                </a:lnTo>
                <a:lnTo>
                  <a:pt x="1213" y="1975"/>
                </a:lnTo>
                <a:lnTo>
                  <a:pt x="1210" y="1993"/>
                </a:lnTo>
                <a:lnTo>
                  <a:pt x="1206" y="2012"/>
                </a:lnTo>
                <a:lnTo>
                  <a:pt x="1179" y="2224"/>
                </a:lnTo>
                <a:lnTo>
                  <a:pt x="1157" y="2437"/>
                </a:lnTo>
                <a:lnTo>
                  <a:pt x="1148" y="2549"/>
                </a:lnTo>
                <a:lnTo>
                  <a:pt x="1141" y="2658"/>
                </a:lnTo>
                <a:lnTo>
                  <a:pt x="1137" y="2767"/>
                </a:lnTo>
                <a:lnTo>
                  <a:pt x="1131" y="2879"/>
                </a:lnTo>
                <a:lnTo>
                  <a:pt x="1122" y="2997"/>
                </a:lnTo>
                <a:lnTo>
                  <a:pt x="1104" y="3239"/>
                </a:lnTo>
                <a:lnTo>
                  <a:pt x="1098" y="3357"/>
                </a:lnTo>
                <a:lnTo>
                  <a:pt x="1097" y="3435"/>
                </a:lnTo>
                <a:lnTo>
                  <a:pt x="1094" y="3517"/>
                </a:lnTo>
                <a:lnTo>
                  <a:pt x="1089" y="3603"/>
                </a:lnTo>
                <a:lnTo>
                  <a:pt x="1088" y="3687"/>
                </a:lnTo>
                <a:lnTo>
                  <a:pt x="1086" y="3770"/>
                </a:lnTo>
                <a:lnTo>
                  <a:pt x="1086" y="3848"/>
                </a:lnTo>
                <a:lnTo>
                  <a:pt x="1088" y="3895"/>
                </a:lnTo>
                <a:lnTo>
                  <a:pt x="1091" y="3951"/>
                </a:lnTo>
                <a:lnTo>
                  <a:pt x="1094" y="4011"/>
                </a:lnTo>
                <a:lnTo>
                  <a:pt x="1098" y="4072"/>
                </a:lnTo>
                <a:lnTo>
                  <a:pt x="1116" y="4038"/>
                </a:lnTo>
                <a:lnTo>
                  <a:pt x="1132" y="4008"/>
                </a:lnTo>
                <a:lnTo>
                  <a:pt x="1148" y="3982"/>
                </a:lnTo>
                <a:lnTo>
                  <a:pt x="1170" y="3948"/>
                </a:lnTo>
                <a:lnTo>
                  <a:pt x="1193" y="3920"/>
                </a:lnTo>
                <a:lnTo>
                  <a:pt x="1215" y="3893"/>
                </a:lnTo>
                <a:lnTo>
                  <a:pt x="1234" y="3867"/>
                </a:lnTo>
                <a:lnTo>
                  <a:pt x="1250" y="3837"/>
                </a:lnTo>
                <a:lnTo>
                  <a:pt x="1278" y="3783"/>
                </a:lnTo>
                <a:lnTo>
                  <a:pt x="1310" y="3731"/>
                </a:lnTo>
                <a:lnTo>
                  <a:pt x="1344" y="3680"/>
                </a:lnTo>
                <a:lnTo>
                  <a:pt x="1381" y="3627"/>
                </a:lnTo>
                <a:lnTo>
                  <a:pt x="1418" y="3572"/>
                </a:lnTo>
                <a:lnTo>
                  <a:pt x="1456" y="3516"/>
                </a:lnTo>
                <a:lnTo>
                  <a:pt x="1496" y="3460"/>
                </a:lnTo>
                <a:lnTo>
                  <a:pt x="1539" y="3407"/>
                </a:lnTo>
                <a:lnTo>
                  <a:pt x="1583" y="3357"/>
                </a:lnTo>
                <a:lnTo>
                  <a:pt x="1629" y="3311"/>
                </a:lnTo>
                <a:lnTo>
                  <a:pt x="1689" y="3264"/>
                </a:lnTo>
                <a:lnTo>
                  <a:pt x="1751" y="3224"/>
                </a:lnTo>
                <a:lnTo>
                  <a:pt x="1815" y="3192"/>
                </a:lnTo>
                <a:lnTo>
                  <a:pt x="1881" y="3169"/>
                </a:lnTo>
                <a:lnTo>
                  <a:pt x="1946" y="3155"/>
                </a:lnTo>
                <a:lnTo>
                  <a:pt x="2011" y="3149"/>
                </a:lnTo>
                <a:lnTo>
                  <a:pt x="2075" y="3152"/>
                </a:lnTo>
                <a:lnTo>
                  <a:pt x="2140" y="3164"/>
                </a:lnTo>
                <a:lnTo>
                  <a:pt x="2202" y="3183"/>
                </a:lnTo>
                <a:lnTo>
                  <a:pt x="2263" y="3211"/>
                </a:lnTo>
                <a:lnTo>
                  <a:pt x="2277" y="3220"/>
                </a:lnTo>
                <a:lnTo>
                  <a:pt x="2295" y="3231"/>
                </a:lnTo>
                <a:lnTo>
                  <a:pt x="2314" y="3245"/>
                </a:lnTo>
                <a:lnTo>
                  <a:pt x="2333" y="3259"/>
                </a:lnTo>
                <a:lnTo>
                  <a:pt x="2353" y="3276"/>
                </a:lnTo>
                <a:lnTo>
                  <a:pt x="2370" y="3289"/>
                </a:lnTo>
                <a:lnTo>
                  <a:pt x="2385" y="3302"/>
                </a:lnTo>
                <a:lnTo>
                  <a:pt x="2398" y="3312"/>
                </a:lnTo>
                <a:lnTo>
                  <a:pt x="2406" y="3318"/>
                </a:lnTo>
                <a:lnTo>
                  <a:pt x="2409" y="3321"/>
                </a:lnTo>
                <a:lnTo>
                  <a:pt x="2404" y="3321"/>
                </a:lnTo>
                <a:lnTo>
                  <a:pt x="2394" y="3323"/>
                </a:lnTo>
                <a:lnTo>
                  <a:pt x="2378" y="3326"/>
                </a:lnTo>
                <a:lnTo>
                  <a:pt x="2359" y="3327"/>
                </a:lnTo>
                <a:lnTo>
                  <a:pt x="2338" y="3330"/>
                </a:lnTo>
                <a:lnTo>
                  <a:pt x="2300" y="3336"/>
                </a:lnTo>
                <a:lnTo>
                  <a:pt x="2286" y="3338"/>
                </a:lnTo>
                <a:lnTo>
                  <a:pt x="2277" y="3339"/>
                </a:lnTo>
                <a:lnTo>
                  <a:pt x="2186" y="3360"/>
                </a:lnTo>
                <a:lnTo>
                  <a:pt x="2098" y="3380"/>
                </a:lnTo>
                <a:lnTo>
                  <a:pt x="2009" y="3404"/>
                </a:lnTo>
                <a:lnTo>
                  <a:pt x="1922" y="3433"/>
                </a:lnTo>
                <a:lnTo>
                  <a:pt x="1835" y="3469"/>
                </a:lnTo>
                <a:lnTo>
                  <a:pt x="1754" y="3504"/>
                </a:lnTo>
                <a:lnTo>
                  <a:pt x="1679" y="3542"/>
                </a:lnTo>
                <a:lnTo>
                  <a:pt x="1604" y="3582"/>
                </a:lnTo>
                <a:lnTo>
                  <a:pt x="1532" y="3627"/>
                </a:lnTo>
                <a:lnTo>
                  <a:pt x="1462" y="3677"/>
                </a:lnTo>
                <a:lnTo>
                  <a:pt x="1399" y="3733"/>
                </a:lnTo>
                <a:lnTo>
                  <a:pt x="1337" y="3793"/>
                </a:lnTo>
                <a:lnTo>
                  <a:pt x="1275" y="3861"/>
                </a:lnTo>
                <a:lnTo>
                  <a:pt x="1213" y="3935"/>
                </a:lnTo>
                <a:lnTo>
                  <a:pt x="1200" y="3951"/>
                </a:lnTo>
                <a:lnTo>
                  <a:pt x="1184" y="3972"/>
                </a:lnTo>
                <a:lnTo>
                  <a:pt x="1167" y="3995"/>
                </a:lnTo>
                <a:lnTo>
                  <a:pt x="1153" y="4022"/>
                </a:lnTo>
                <a:lnTo>
                  <a:pt x="1134" y="4061"/>
                </a:lnTo>
                <a:lnTo>
                  <a:pt x="1117" y="4103"/>
                </a:lnTo>
                <a:lnTo>
                  <a:pt x="1109" y="4240"/>
                </a:lnTo>
                <a:lnTo>
                  <a:pt x="1109" y="4246"/>
                </a:lnTo>
                <a:lnTo>
                  <a:pt x="1110" y="4250"/>
                </a:lnTo>
                <a:lnTo>
                  <a:pt x="1110" y="4255"/>
                </a:lnTo>
                <a:lnTo>
                  <a:pt x="1111" y="4293"/>
                </a:lnTo>
                <a:lnTo>
                  <a:pt x="1114" y="4342"/>
                </a:lnTo>
                <a:lnTo>
                  <a:pt x="1117" y="4395"/>
                </a:lnTo>
                <a:lnTo>
                  <a:pt x="1122" y="4452"/>
                </a:lnTo>
                <a:lnTo>
                  <a:pt x="1125" y="4511"/>
                </a:lnTo>
                <a:lnTo>
                  <a:pt x="1128" y="4569"/>
                </a:lnTo>
                <a:lnTo>
                  <a:pt x="1132" y="4625"/>
                </a:lnTo>
                <a:lnTo>
                  <a:pt x="1139" y="4746"/>
                </a:lnTo>
                <a:lnTo>
                  <a:pt x="1147" y="4865"/>
                </a:lnTo>
                <a:lnTo>
                  <a:pt x="1106" y="4865"/>
                </a:lnTo>
                <a:lnTo>
                  <a:pt x="1106" y="4855"/>
                </a:lnTo>
                <a:lnTo>
                  <a:pt x="1100" y="4777"/>
                </a:lnTo>
                <a:lnTo>
                  <a:pt x="1091" y="4626"/>
                </a:lnTo>
                <a:lnTo>
                  <a:pt x="1086" y="4548"/>
                </a:lnTo>
                <a:lnTo>
                  <a:pt x="1079" y="4465"/>
                </a:lnTo>
                <a:lnTo>
                  <a:pt x="1072" y="4377"/>
                </a:lnTo>
                <a:lnTo>
                  <a:pt x="1066" y="4287"/>
                </a:lnTo>
                <a:lnTo>
                  <a:pt x="1060" y="4199"/>
                </a:lnTo>
                <a:lnTo>
                  <a:pt x="1055" y="4116"/>
                </a:lnTo>
                <a:lnTo>
                  <a:pt x="1054" y="4070"/>
                </a:lnTo>
                <a:lnTo>
                  <a:pt x="1052" y="4032"/>
                </a:lnTo>
                <a:lnTo>
                  <a:pt x="1051" y="3998"/>
                </a:lnTo>
                <a:lnTo>
                  <a:pt x="1048" y="3939"/>
                </a:lnTo>
                <a:lnTo>
                  <a:pt x="1047" y="3908"/>
                </a:lnTo>
                <a:lnTo>
                  <a:pt x="1045" y="3876"/>
                </a:lnTo>
                <a:lnTo>
                  <a:pt x="1044" y="3836"/>
                </a:lnTo>
                <a:lnTo>
                  <a:pt x="1044" y="3737"/>
                </a:lnTo>
                <a:lnTo>
                  <a:pt x="1045" y="3677"/>
                </a:lnTo>
                <a:lnTo>
                  <a:pt x="1045" y="3610"/>
                </a:lnTo>
                <a:lnTo>
                  <a:pt x="1047" y="3540"/>
                </a:lnTo>
                <a:lnTo>
                  <a:pt x="1050" y="3467"/>
                </a:lnTo>
                <a:lnTo>
                  <a:pt x="1039" y="3444"/>
                </a:lnTo>
                <a:lnTo>
                  <a:pt x="1026" y="3425"/>
                </a:lnTo>
                <a:lnTo>
                  <a:pt x="1011" y="3404"/>
                </a:lnTo>
                <a:lnTo>
                  <a:pt x="995" y="3388"/>
                </a:lnTo>
                <a:lnTo>
                  <a:pt x="973" y="3371"/>
                </a:lnTo>
                <a:lnTo>
                  <a:pt x="946" y="3357"/>
                </a:lnTo>
                <a:lnTo>
                  <a:pt x="918" y="3343"/>
                </a:lnTo>
                <a:lnTo>
                  <a:pt x="889" y="3330"/>
                </a:lnTo>
                <a:lnTo>
                  <a:pt x="861" y="3318"/>
                </a:lnTo>
                <a:lnTo>
                  <a:pt x="834" y="3305"/>
                </a:lnTo>
                <a:lnTo>
                  <a:pt x="814" y="3292"/>
                </a:lnTo>
                <a:lnTo>
                  <a:pt x="789" y="3271"/>
                </a:lnTo>
                <a:lnTo>
                  <a:pt x="767" y="3252"/>
                </a:lnTo>
                <a:lnTo>
                  <a:pt x="746" y="3236"/>
                </a:lnTo>
                <a:lnTo>
                  <a:pt x="744" y="3364"/>
                </a:lnTo>
                <a:lnTo>
                  <a:pt x="743" y="3491"/>
                </a:lnTo>
                <a:lnTo>
                  <a:pt x="739" y="3768"/>
                </a:lnTo>
                <a:lnTo>
                  <a:pt x="739" y="3818"/>
                </a:lnTo>
                <a:lnTo>
                  <a:pt x="740" y="3851"/>
                </a:lnTo>
                <a:lnTo>
                  <a:pt x="740" y="3918"/>
                </a:lnTo>
                <a:lnTo>
                  <a:pt x="741" y="3951"/>
                </a:lnTo>
                <a:lnTo>
                  <a:pt x="741" y="4007"/>
                </a:lnTo>
                <a:lnTo>
                  <a:pt x="743" y="4029"/>
                </a:lnTo>
                <a:lnTo>
                  <a:pt x="743" y="4051"/>
                </a:lnTo>
                <a:lnTo>
                  <a:pt x="746" y="4061"/>
                </a:lnTo>
                <a:lnTo>
                  <a:pt x="747" y="4079"/>
                </a:lnTo>
                <a:lnTo>
                  <a:pt x="752" y="4100"/>
                </a:lnTo>
                <a:lnTo>
                  <a:pt x="756" y="4123"/>
                </a:lnTo>
                <a:lnTo>
                  <a:pt x="765" y="4174"/>
                </a:lnTo>
                <a:lnTo>
                  <a:pt x="781" y="4249"/>
                </a:lnTo>
                <a:lnTo>
                  <a:pt x="814" y="4402"/>
                </a:lnTo>
                <a:lnTo>
                  <a:pt x="828" y="4476"/>
                </a:lnTo>
                <a:lnTo>
                  <a:pt x="842" y="4544"/>
                </a:lnTo>
                <a:lnTo>
                  <a:pt x="862" y="4645"/>
                </a:lnTo>
                <a:lnTo>
                  <a:pt x="881" y="4751"/>
                </a:lnTo>
                <a:lnTo>
                  <a:pt x="902" y="4862"/>
                </a:lnTo>
                <a:lnTo>
                  <a:pt x="862" y="4862"/>
                </a:lnTo>
                <a:lnTo>
                  <a:pt x="856" y="4830"/>
                </a:lnTo>
                <a:lnTo>
                  <a:pt x="849" y="4791"/>
                </a:lnTo>
                <a:lnTo>
                  <a:pt x="840" y="4747"/>
                </a:lnTo>
                <a:lnTo>
                  <a:pt x="830" y="4698"/>
                </a:lnTo>
                <a:lnTo>
                  <a:pt x="820" y="4645"/>
                </a:lnTo>
                <a:lnTo>
                  <a:pt x="809" y="4591"/>
                </a:lnTo>
                <a:lnTo>
                  <a:pt x="797" y="4533"/>
                </a:lnTo>
                <a:lnTo>
                  <a:pt x="787" y="4476"/>
                </a:lnTo>
                <a:lnTo>
                  <a:pt x="775" y="4418"/>
                </a:lnTo>
                <a:lnTo>
                  <a:pt x="765" y="4361"/>
                </a:lnTo>
                <a:lnTo>
                  <a:pt x="753" y="4306"/>
                </a:lnTo>
                <a:lnTo>
                  <a:pt x="743" y="4255"/>
                </a:lnTo>
                <a:lnTo>
                  <a:pt x="734" y="4207"/>
                </a:lnTo>
                <a:lnTo>
                  <a:pt x="727" y="4165"/>
                </a:lnTo>
                <a:lnTo>
                  <a:pt x="719" y="4128"/>
                </a:lnTo>
                <a:lnTo>
                  <a:pt x="713" y="4097"/>
                </a:lnTo>
                <a:lnTo>
                  <a:pt x="706" y="4060"/>
                </a:lnTo>
                <a:lnTo>
                  <a:pt x="693" y="4045"/>
                </a:lnTo>
                <a:lnTo>
                  <a:pt x="675" y="4028"/>
                </a:lnTo>
                <a:lnTo>
                  <a:pt x="657" y="4008"/>
                </a:lnTo>
                <a:lnTo>
                  <a:pt x="638" y="3989"/>
                </a:lnTo>
                <a:lnTo>
                  <a:pt x="621" y="3970"/>
                </a:lnTo>
                <a:lnTo>
                  <a:pt x="604" y="3954"/>
                </a:lnTo>
                <a:lnTo>
                  <a:pt x="590" y="3941"/>
                </a:lnTo>
                <a:lnTo>
                  <a:pt x="581" y="3930"/>
                </a:lnTo>
                <a:lnTo>
                  <a:pt x="541" y="3890"/>
                </a:lnTo>
                <a:lnTo>
                  <a:pt x="529" y="3882"/>
                </a:lnTo>
                <a:lnTo>
                  <a:pt x="485" y="3864"/>
                </a:lnTo>
                <a:lnTo>
                  <a:pt x="448" y="3851"/>
                </a:lnTo>
                <a:lnTo>
                  <a:pt x="411" y="3836"/>
                </a:lnTo>
                <a:lnTo>
                  <a:pt x="339" y="3809"/>
                </a:lnTo>
                <a:lnTo>
                  <a:pt x="268" y="3783"/>
                </a:lnTo>
                <a:lnTo>
                  <a:pt x="254" y="3777"/>
                </a:lnTo>
                <a:lnTo>
                  <a:pt x="221" y="3765"/>
                </a:lnTo>
                <a:lnTo>
                  <a:pt x="205" y="3764"/>
                </a:lnTo>
                <a:lnTo>
                  <a:pt x="193" y="3765"/>
                </a:lnTo>
                <a:lnTo>
                  <a:pt x="167" y="3777"/>
                </a:lnTo>
                <a:lnTo>
                  <a:pt x="155" y="3781"/>
                </a:lnTo>
                <a:lnTo>
                  <a:pt x="134" y="3784"/>
                </a:lnTo>
                <a:lnTo>
                  <a:pt x="115" y="3783"/>
                </a:lnTo>
                <a:lnTo>
                  <a:pt x="96" y="3777"/>
                </a:lnTo>
                <a:lnTo>
                  <a:pt x="80" y="3768"/>
                </a:lnTo>
                <a:lnTo>
                  <a:pt x="66" y="3753"/>
                </a:lnTo>
                <a:lnTo>
                  <a:pt x="57" y="3736"/>
                </a:lnTo>
                <a:lnTo>
                  <a:pt x="56" y="3721"/>
                </a:lnTo>
                <a:lnTo>
                  <a:pt x="55" y="3705"/>
                </a:lnTo>
                <a:lnTo>
                  <a:pt x="55" y="3699"/>
                </a:lnTo>
                <a:lnTo>
                  <a:pt x="56" y="3690"/>
                </a:lnTo>
                <a:lnTo>
                  <a:pt x="60" y="3683"/>
                </a:lnTo>
                <a:lnTo>
                  <a:pt x="63" y="3678"/>
                </a:lnTo>
                <a:lnTo>
                  <a:pt x="68" y="3675"/>
                </a:lnTo>
                <a:lnTo>
                  <a:pt x="72" y="3671"/>
                </a:lnTo>
                <a:lnTo>
                  <a:pt x="77" y="3668"/>
                </a:lnTo>
                <a:lnTo>
                  <a:pt x="81" y="3663"/>
                </a:lnTo>
                <a:lnTo>
                  <a:pt x="97" y="3652"/>
                </a:lnTo>
                <a:lnTo>
                  <a:pt x="115" y="3646"/>
                </a:lnTo>
                <a:lnTo>
                  <a:pt x="134" y="3646"/>
                </a:lnTo>
                <a:lnTo>
                  <a:pt x="152" y="3650"/>
                </a:lnTo>
                <a:lnTo>
                  <a:pt x="168" y="3660"/>
                </a:lnTo>
                <a:lnTo>
                  <a:pt x="181" y="3675"/>
                </a:lnTo>
                <a:lnTo>
                  <a:pt x="189" y="3688"/>
                </a:lnTo>
                <a:lnTo>
                  <a:pt x="195" y="3702"/>
                </a:lnTo>
                <a:lnTo>
                  <a:pt x="202" y="3715"/>
                </a:lnTo>
                <a:lnTo>
                  <a:pt x="211" y="3725"/>
                </a:lnTo>
                <a:lnTo>
                  <a:pt x="237" y="3742"/>
                </a:lnTo>
                <a:lnTo>
                  <a:pt x="264" y="3755"/>
                </a:lnTo>
                <a:lnTo>
                  <a:pt x="326" y="3783"/>
                </a:lnTo>
                <a:lnTo>
                  <a:pt x="389" y="3809"/>
                </a:lnTo>
                <a:lnTo>
                  <a:pt x="460" y="3834"/>
                </a:lnTo>
                <a:lnTo>
                  <a:pt x="483" y="3843"/>
                </a:lnTo>
                <a:lnTo>
                  <a:pt x="507" y="3846"/>
                </a:lnTo>
                <a:lnTo>
                  <a:pt x="513" y="3842"/>
                </a:lnTo>
                <a:lnTo>
                  <a:pt x="517" y="3833"/>
                </a:lnTo>
                <a:lnTo>
                  <a:pt x="520" y="3820"/>
                </a:lnTo>
                <a:lnTo>
                  <a:pt x="522" y="3802"/>
                </a:lnTo>
                <a:lnTo>
                  <a:pt x="522" y="3784"/>
                </a:lnTo>
                <a:lnTo>
                  <a:pt x="523" y="3765"/>
                </a:lnTo>
                <a:lnTo>
                  <a:pt x="525" y="3712"/>
                </a:lnTo>
                <a:lnTo>
                  <a:pt x="525" y="3657"/>
                </a:lnTo>
                <a:lnTo>
                  <a:pt x="523" y="3604"/>
                </a:lnTo>
                <a:lnTo>
                  <a:pt x="523" y="3573"/>
                </a:lnTo>
                <a:lnTo>
                  <a:pt x="520" y="3541"/>
                </a:lnTo>
                <a:lnTo>
                  <a:pt x="519" y="3537"/>
                </a:lnTo>
                <a:lnTo>
                  <a:pt x="507" y="3525"/>
                </a:lnTo>
                <a:lnTo>
                  <a:pt x="504" y="3520"/>
                </a:lnTo>
                <a:lnTo>
                  <a:pt x="503" y="3516"/>
                </a:lnTo>
                <a:lnTo>
                  <a:pt x="503" y="3509"/>
                </a:lnTo>
                <a:lnTo>
                  <a:pt x="501" y="3504"/>
                </a:lnTo>
                <a:lnTo>
                  <a:pt x="483" y="3486"/>
                </a:lnTo>
                <a:lnTo>
                  <a:pt x="473" y="3478"/>
                </a:lnTo>
                <a:lnTo>
                  <a:pt x="466" y="3467"/>
                </a:lnTo>
                <a:lnTo>
                  <a:pt x="461" y="3453"/>
                </a:lnTo>
                <a:lnTo>
                  <a:pt x="458" y="3436"/>
                </a:lnTo>
                <a:lnTo>
                  <a:pt x="458" y="3420"/>
                </a:lnTo>
                <a:lnTo>
                  <a:pt x="461" y="3404"/>
                </a:lnTo>
                <a:lnTo>
                  <a:pt x="467" y="3388"/>
                </a:lnTo>
                <a:lnTo>
                  <a:pt x="475" y="3371"/>
                </a:lnTo>
                <a:lnTo>
                  <a:pt x="485" y="3358"/>
                </a:lnTo>
                <a:lnTo>
                  <a:pt x="491" y="3354"/>
                </a:lnTo>
                <a:lnTo>
                  <a:pt x="498" y="3348"/>
                </a:lnTo>
                <a:lnTo>
                  <a:pt x="519" y="3333"/>
                </a:lnTo>
                <a:lnTo>
                  <a:pt x="540" y="3323"/>
                </a:lnTo>
                <a:lnTo>
                  <a:pt x="547" y="3321"/>
                </a:lnTo>
                <a:lnTo>
                  <a:pt x="550" y="3323"/>
                </a:lnTo>
                <a:lnTo>
                  <a:pt x="556" y="3332"/>
                </a:lnTo>
                <a:lnTo>
                  <a:pt x="565" y="3339"/>
                </a:lnTo>
                <a:lnTo>
                  <a:pt x="576" y="3343"/>
                </a:lnTo>
                <a:lnTo>
                  <a:pt x="585" y="3349"/>
                </a:lnTo>
                <a:lnTo>
                  <a:pt x="603" y="3366"/>
                </a:lnTo>
                <a:lnTo>
                  <a:pt x="616" y="3383"/>
                </a:lnTo>
                <a:lnTo>
                  <a:pt x="624" y="3402"/>
                </a:lnTo>
                <a:lnTo>
                  <a:pt x="626" y="3425"/>
                </a:lnTo>
                <a:lnTo>
                  <a:pt x="622" y="3448"/>
                </a:lnTo>
                <a:lnTo>
                  <a:pt x="615" y="3467"/>
                </a:lnTo>
                <a:lnTo>
                  <a:pt x="604" y="3485"/>
                </a:lnTo>
                <a:lnTo>
                  <a:pt x="588" y="3498"/>
                </a:lnTo>
                <a:lnTo>
                  <a:pt x="575" y="3506"/>
                </a:lnTo>
                <a:lnTo>
                  <a:pt x="565" y="3513"/>
                </a:lnTo>
                <a:lnTo>
                  <a:pt x="556" y="3525"/>
                </a:lnTo>
                <a:lnTo>
                  <a:pt x="548" y="3541"/>
                </a:lnTo>
                <a:lnTo>
                  <a:pt x="545" y="3560"/>
                </a:lnTo>
                <a:lnTo>
                  <a:pt x="545" y="3599"/>
                </a:lnTo>
                <a:lnTo>
                  <a:pt x="544" y="3634"/>
                </a:lnTo>
                <a:lnTo>
                  <a:pt x="544" y="3671"/>
                </a:lnTo>
                <a:lnTo>
                  <a:pt x="541" y="3739"/>
                </a:lnTo>
                <a:lnTo>
                  <a:pt x="541" y="3806"/>
                </a:lnTo>
                <a:lnTo>
                  <a:pt x="544" y="3834"/>
                </a:lnTo>
                <a:lnTo>
                  <a:pt x="550" y="3859"/>
                </a:lnTo>
                <a:lnTo>
                  <a:pt x="563" y="3882"/>
                </a:lnTo>
                <a:lnTo>
                  <a:pt x="582" y="3902"/>
                </a:lnTo>
                <a:lnTo>
                  <a:pt x="637" y="3957"/>
                </a:lnTo>
                <a:lnTo>
                  <a:pt x="654" y="3973"/>
                </a:lnTo>
                <a:lnTo>
                  <a:pt x="672" y="3991"/>
                </a:lnTo>
                <a:lnTo>
                  <a:pt x="690" y="4007"/>
                </a:lnTo>
                <a:lnTo>
                  <a:pt x="705" y="4020"/>
                </a:lnTo>
                <a:lnTo>
                  <a:pt x="703" y="3983"/>
                </a:lnTo>
                <a:lnTo>
                  <a:pt x="703" y="3890"/>
                </a:lnTo>
                <a:lnTo>
                  <a:pt x="705" y="3843"/>
                </a:lnTo>
                <a:lnTo>
                  <a:pt x="706" y="3799"/>
                </a:lnTo>
                <a:lnTo>
                  <a:pt x="706" y="3647"/>
                </a:lnTo>
                <a:lnTo>
                  <a:pt x="712" y="3397"/>
                </a:lnTo>
                <a:lnTo>
                  <a:pt x="716" y="3209"/>
                </a:lnTo>
                <a:lnTo>
                  <a:pt x="694" y="3186"/>
                </a:lnTo>
                <a:lnTo>
                  <a:pt x="675" y="3165"/>
                </a:lnTo>
                <a:lnTo>
                  <a:pt x="660" y="3144"/>
                </a:lnTo>
                <a:lnTo>
                  <a:pt x="644" y="3125"/>
                </a:lnTo>
                <a:lnTo>
                  <a:pt x="629" y="3106"/>
                </a:lnTo>
                <a:lnTo>
                  <a:pt x="610" y="3084"/>
                </a:lnTo>
                <a:lnTo>
                  <a:pt x="588" y="3060"/>
                </a:lnTo>
                <a:lnTo>
                  <a:pt x="562" y="3038"/>
                </a:lnTo>
                <a:lnTo>
                  <a:pt x="534" y="3021"/>
                </a:lnTo>
                <a:lnTo>
                  <a:pt x="506" y="3009"/>
                </a:lnTo>
                <a:lnTo>
                  <a:pt x="476" y="2998"/>
                </a:lnTo>
                <a:lnTo>
                  <a:pt x="476" y="2995"/>
                </a:lnTo>
                <a:lnTo>
                  <a:pt x="483" y="2990"/>
                </a:lnTo>
                <a:lnTo>
                  <a:pt x="495" y="2984"/>
                </a:lnTo>
                <a:lnTo>
                  <a:pt x="514" y="2975"/>
                </a:lnTo>
                <a:lnTo>
                  <a:pt x="537" y="2966"/>
                </a:lnTo>
                <a:lnTo>
                  <a:pt x="563" y="2957"/>
                </a:lnTo>
                <a:lnTo>
                  <a:pt x="593" y="2950"/>
                </a:lnTo>
                <a:lnTo>
                  <a:pt x="625" y="2944"/>
                </a:lnTo>
                <a:lnTo>
                  <a:pt x="660" y="2941"/>
                </a:lnTo>
                <a:lnTo>
                  <a:pt x="696" y="2939"/>
                </a:lnTo>
                <a:lnTo>
                  <a:pt x="733" y="2944"/>
                </a:lnTo>
                <a:lnTo>
                  <a:pt x="734" y="2931"/>
                </a:lnTo>
                <a:lnTo>
                  <a:pt x="736" y="2914"/>
                </a:lnTo>
                <a:lnTo>
                  <a:pt x="736" y="2858"/>
                </a:lnTo>
                <a:lnTo>
                  <a:pt x="744" y="2721"/>
                </a:lnTo>
                <a:lnTo>
                  <a:pt x="750" y="2600"/>
                </a:lnTo>
                <a:lnTo>
                  <a:pt x="755" y="2540"/>
                </a:lnTo>
                <a:lnTo>
                  <a:pt x="761" y="2479"/>
                </a:lnTo>
                <a:lnTo>
                  <a:pt x="753" y="2472"/>
                </a:lnTo>
                <a:lnTo>
                  <a:pt x="741" y="2462"/>
                </a:lnTo>
                <a:lnTo>
                  <a:pt x="725" y="2447"/>
                </a:lnTo>
                <a:lnTo>
                  <a:pt x="706" y="2431"/>
                </a:lnTo>
                <a:lnTo>
                  <a:pt x="685" y="2416"/>
                </a:lnTo>
                <a:lnTo>
                  <a:pt x="665" y="2398"/>
                </a:lnTo>
                <a:lnTo>
                  <a:pt x="643" y="2382"/>
                </a:lnTo>
                <a:lnTo>
                  <a:pt x="624" y="2366"/>
                </a:lnTo>
                <a:lnTo>
                  <a:pt x="606" y="2353"/>
                </a:lnTo>
                <a:lnTo>
                  <a:pt x="593" y="2341"/>
                </a:lnTo>
                <a:lnTo>
                  <a:pt x="582" y="2333"/>
                </a:lnTo>
                <a:lnTo>
                  <a:pt x="578" y="2331"/>
                </a:lnTo>
                <a:lnTo>
                  <a:pt x="554" y="2316"/>
                </a:lnTo>
                <a:lnTo>
                  <a:pt x="531" y="2307"/>
                </a:lnTo>
                <a:lnTo>
                  <a:pt x="504" y="2304"/>
                </a:lnTo>
                <a:lnTo>
                  <a:pt x="476" y="2305"/>
                </a:lnTo>
                <a:lnTo>
                  <a:pt x="408" y="2317"/>
                </a:lnTo>
                <a:lnTo>
                  <a:pt x="342" y="2332"/>
                </a:lnTo>
                <a:lnTo>
                  <a:pt x="307" y="2339"/>
                </a:lnTo>
                <a:lnTo>
                  <a:pt x="273" y="2347"/>
                </a:lnTo>
                <a:lnTo>
                  <a:pt x="255" y="2351"/>
                </a:lnTo>
                <a:lnTo>
                  <a:pt x="234" y="2354"/>
                </a:lnTo>
                <a:lnTo>
                  <a:pt x="217" y="2360"/>
                </a:lnTo>
                <a:lnTo>
                  <a:pt x="200" y="2369"/>
                </a:lnTo>
                <a:lnTo>
                  <a:pt x="193" y="2378"/>
                </a:lnTo>
                <a:lnTo>
                  <a:pt x="189" y="2387"/>
                </a:lnTo>
                <a:lnTo>
                  <a:pt x="186" y="2395"/>
                </a:lnTo>
                <a:lnTo>
                  <a:pt x="181" y="2406"/>
                </a:lnTo>
                <a:lnTo>
                  <a:pt x="171" y="2423"/>
                </a:lnTo>
                <a:lnTo>
                  <a:pt x="156" y="2437"/>
                </a:lnTo>
                <a:lnTo>
                  <a:pt x="139" y="2448"/>
                </a:lnTo>
                <a:lnTo>
                  <a:pt x="116" y="2457"/>
                </a:lnTo>
                <a:lnTo>
                  <a:pt x="94" y="2459"/>
                </a:lnTo>
                <a:lnTo>
                  <a:pt x="72" y="2454"/>
                </a:lnTo>
                <a:lnTo>
                  <a:pt x="53" y="2444"/>
                </a:lnTo>
                <a:lnTo>
                  <a:pt x="34" y="2429"/>
                </a:lnTo>
                <a:lnTo>
                  <a:pt x="28" y="2420"/>
                </a:lnTo>
                <a:lnTo>
                  <a:pt x="21" y="2412"/>
                </a:lnTo>
                <a:lnTo>
                  <a:pt x="13" y="2404"/>
                </a:lnTo>
                <a:lnTo>
                  <a:pt x="3" y="2400"/>
                </a:lnTo>
                <a:lnTo>
                  <a:pt x="0" y="2397"/>
                </a:lnTo>
                <a:lnTo>
                  <a:pt x="0" y="2390"/>
                </a:lnTo>
                <a:lnTo>
                  <a:pt x="3" y="2379"/>
                </a:lnTo>
                <a:lnTo>
                  <a:pt x="12" y="2356"/>
                </a:lnTo>
                <a:lnTo>
                  <a:pt x="25" y="2329"/>
                </a:lnTo>
                <a:lnTo>
                  <a:pt x="35" y="2317"/>
                </a:lnTo>
                <a:lnTo>
                  <a:pt x="50" y="2307"/>
                </a:lnTo>
                <a:lnTo>
                  <a:pt x="66" y="2298"/>
                </a:lnTo>
                <a:lnTo>
                  <a:pt x="85" y="2292"/>
                </a:lnTo>
                <a:lnTo>
                  <a:pt x="108" y="2289"/>
                </a:lnTo>
                <a:lnTo>
                  <a:pt x="130" y="2291"/>
                </a:lnTo>
                <a:lnTo>
                  <a:pt x="142" y="2297"/>
                </a:lnTo>
                <a:lnTo>
                  <a:pt x="152" y="2304"/>
                </a:lnTo>
                <a:lnTo>
                  <a:pt x="162" y="2313"/>
                </a:lnTo>
                <a:lnTo>
                  <a:pt x="172" y="2319"/>
                </a:lnTo>
                <a:lnTo>
                  <a:pt x="177" y="2320"/>
                </a:lnTo>
                <a:lnTo>
                  <a:pt x="189" y="2320"/>
                </a:lnTo>
                <a:lnTo>
                  <a:pt x="193" y="2322"/>
                </a:lnTo>
                <a:lnTo>
                  <a:pt x="196" y="2323"/>
                </a:lnTo>
                <a:lnTo>
                  <a:pt x="199" y="2326"/>
                </a:lnTo>
                <a:lnTo>
                  <a:pt x="202" y="2328"/>
                </a:lnTo>
                <a:lnTo>
                  <a:pt x="203" y="2331"/>
                </a:lnTo>
                <a:lnTo>
                  <a:pt x="206" y="2332"/>
                </a:lnTo>
                <a:lnTo>
                  <a:pt x="211" y="2332"/>
                </a:lnTo>
                <a:lnTo>
                  <a:pt x="242" y="2329"/>
                </a:lnTo>
                <a:lnTo>
                  <a:pt x="274" y="2325"/>
                </a:lnTo>
                <a:lnTo>
                  <a:pt x="327" y="2316"/>
                </a:lnTo>
                <a:lnTo>
                  <a:pt x="382" y="2307"/>
                </a:lnTo>
                <a:lnTo>
                  <a:pt x="432" y="2295"/>
                </a:lnTo>
                <a:lnTo>
                  <a:pt x="451" y="2291"/>
                </a:lnTo>
                <a:lnTo>
                  <a:pt x="469" y="2288"/>
                </a:lnTo>
                <a:lnTo>
                  <a:pt x="485" y="2283"/>
                </a:lnTo>
                <a:lnTo>
                  <a:pt x="498" y="2279"/>
                </a:lnTo>
                <a:lnTo>
                  <a:pt x="507" y="2273"/>
                </a:lnTo>
                <a:lnTo>
                  <a:pt x="509" y="2266"/>
                </a:lnTo>
                <a:lnTo>
                  <a:pt x="504" y="2251"/>
                </a:lnTo>
                <a:lnTo>
                  <a:pt x="489" y="2221"/>
                </a:lnTo>
                <a:lnTo>
                  <a:pt x="472" y="2189"/>
                </a:lnTo>
                <a:lnTo>
                  <a:pt x="453" y="2157"/>
                </a:lnTo>
                <a:lnTo>
                  <a:pt x="417" y="2102"/>
                </a:lnTo>
                <a:lnTo>
                  <a:pt x="380" y="2047"/>
                </a:lnTo>
                <a:lnTo>
                  <a:pt x="317" y="2030"/>
                </a:lnTo>
                <a:lnTo>
                  <a:pt x="254" y="2014"/>
                </a:lnTo>
                <a:lnTo>
                  <a:pt x="236" y="2009"/>
                </a:lnTo>
                <a:lnTo>
                  <a:pt x="215" y="2003"/>
                </a:lnTo>
                <a:lnTo>
                  <a:pt x="193" y="1999"/>
                </a:lnTo>
                <a:lnTo>
                  <a:pt x="171" y="1996"/>
                </a:lnTo>
                <a:lnTo>
                  <a:pt x="150" y="1999"/>
                </a:lnTo>
                <a:lnTo>
                  <a:pt x="131" y="2006"/>
                </a:lnTo>
                <a:lnTo>
                  <a:pt x="109" y="2016"/>
                </a:lnTo>
                <a:lnTo>
                  <a:pt x="85" y="2021"/>
                </a:lnTo>
                <a:lnTo>
                  <a:pt x="62" y="2019"/>
                </a:lnTo>
                <a:lnTo>
                  <a:pt x="40" y="2014"/>
                </a:lnTo>
                <a:lnTo>
                  <a:pt x="22" y="2002"/>
                </a:lnTo>
                <a:lnTo>
                  <a:pt x="12" y="1987"/>
                </a:lnTo>
                <a:lnTo>
                  <a:pt x="7" y="1966"/>
                </a:lnTo>
                <a:lnTo>
                  <a:pt x="6" y="1946"/>
                </a:lnTo>
                <a:lnTo>
                  <a:pt x="12" y="1924"/>
                </a:lnTo>
                <a:lnTo>
                  <a:pt x="21" y="1904"/>
                </a:lnTo>
                <a:lnTo>
                  <a:pt x="35" y="1888"/>
                </a:lnTo>
                <a:lnTo>
                  <a:pt x="56" y="1878"/>
                </a:lnTo>
                <a:lnTo>
                  <a:pt x="80" y="1873"/>
                </a:lnTo>
                <a:lnTo>
                  <a:pt x="105" y="1876"/>
                </a:lnTo>
                <a:lnTo>
                  <a:pt x="127" y="1884"/>
                </a:lnTo>
                <a:lnTo>
                  <a:pt x="144" y="1896"/>
                </a:lnTo>
                <a:lnTo>
                  <a:pt x="155" y="1907"/>
                </a:lnTo>
                <a:lnTo>
                  <a:pt x="172" y="1947"/>
                </a:lnTo>
                <a:lnTo>
                  <a:pt x="183" y="1960"/>
                </a:lnTo>
                <a:lnTo>
                  <a:pt x="196" y="1969"/>
                </a:lnTo>
                <a:lnTo>
                  <a:pt x="211" y="1975"/>
                </a:lnTo>
                <a:lnTo>
                  <a:pt x="227" y="1981"/>
                </a:lnTo>
                <a:lnTo>
                  <a:pt x="295" y="2003"/>
                </a:lnTo>
                <a:lnTo>
                  <a:pt x="363" y="2024"/>
                </a:lnTo>
                <a:lnTo>
                  <a:pt x="351" y="2009"/>
                </a:lnTo>
                <a:lnTo>
                  <a:pt x="338" y="1996"/>
                </a:lnTo>
                <a:lnTo>
                  <a:pt x="326" y="1988"/>
                </a:lnTo>
                <a:lnTo>
                  <a:pt x="313" y="1983"/>
                </a:lnTo>
                <a:lnTo>
                  <a:pt x="298" y="1980"/>
                </a:lnTo>
                <a:lnTo>
                  <a:pt x="284" y="1974"/>
                </a:lnTo>
                <a:lnTo>
                  <a:pt x="267" y="1963"/>
                </a:lnTo>
                <a:lnTo>
                  <a:pt x="254" y="1950"/>
                </a:lnTo>
                <a:lnTo>
                  <a:pt x="246" y="1934"/>
                </a:lnTo>
                <a:lnTo>
                  <a:pt x="243" y="1916"/>
                </a:lnTo>
                <a:lnTo>
                  <a:pt x="245" y="1897"/>
                </a:lnTo>
                <a:lnTo>
                  <a:pt x="254" y="1878"/>
                </a:lnTo>
                <a:lnTo>
                  <a:pt x="258" y="1872"/>
                </a:lnTo>
                <a:lnTo>
                  <a:pt x="267" y="1857"/>
                </a:lnTo>
                <a:lnTo>
                  <a:pt x="270" y="1854"/>
                </a:lnTo>
                <a:lnTo>
                  <a:pt x="277" y="1850"/>
                </a:lnTo>
                <a:lnTo>
                  <a:pt x="284" y="1847"/>
                </a:lnTo>
                <a:lnTo>
                  <a:pt x="290" y="1845"/>
                </a:lnTo>
                <a:lnTo>
                  <a:pt x="305" y="1844"/>
                </a:lnTo>
                <a:lnTo>
                  <a:pt x="321" y="1843"/>
                </a:lnTo>
                <a:lnTo>
                  <a:pt x="342" y="1848"/>
                </a:lnTo>
                <a:lnTo>
                  <a:pt x="357" y="1859"/>
                </a:lnTo>
                <a:lnTo>
                  <a:pt x="370" y="1872"/>
                </a:lnTo>
                <a:lnTo>
                  <a:pt x="377" y="1890"/>
                </a:lnTo>
                <a:lnTo>
                  <a:pt x="382" y="1909"/>
                </a:lnTo>
                <a:lnTo>
                  <a:pt x="383" y="1929"/>
                </a:lnTo>
                <a:lnTo>
                  <a:pt x="380" y="1947"/>
                </a:lnTo>
                <a:lnTo>
                  <a:pt x="376" y="1966"/>
                </a:lnTo>
                <a:lnTo>
                  <a:pt x="374" y="1984"/>
                </a:lnTo>
                <a:lnTo>
                  <a:pt x="382" y="2002"/>
                </a:lnTo>
                <a:lnTo>
                  <a:pt x="391" y="2018"/>
                </a:lnTo>
                <a:lnTo>
                  <a:pt x="401" y="2036"/>
                </a:lnTo>
                <a:lnTo>
                  <a:pt x="461" y="2050"/>
                </a:lnTo>
                <a:lnTo>
                  <a:pt x="519" y="2068"/>
                </a:lnTo>
                <a:lnTo>
                  <a:pt x="523" y="2070"/>
                </a:lnTo>
                <a:lnTo>
                  <a:pt x="532" y="2071"/>
                </a:lnTo>
                <a:lnTo>
                  <a:pt x="542" y="2073"/>
                </a:lnTo>
                <a:lnTo>
                  <a:pt x="551" y="2073"/>
                </a:lnTo>
                <a:lnTo>
                  <a:pt x="559" y="2071"/>
                </a:lnTo>
                <a:lnTo>
                  <a:pt x="559" y="2068"/>
                </a:lnTo>
                <a:lnTo>
                  <a:pt x="520" y="2012"/>
                </a:lnTo>
                <a:lnTo>
                  <a:pt x="481" y="1950"/>
                </a:lnTo>
                <a:lnTo>
                  <a:pt x="436" y="1888"/>
                </a:lnTo>
                <a:lnTo>
                  <a:pt x="430" y="1878"/>
                </a:lnTo>
                <a:lnTo>
                  <a:pt x="422" y="1865"/>
                </a:lnTo>
                <a:lnTo>
                  <a:pt x="411" y="1848"/>
                </a:lnTo>
                <a:lnTo>
                  <a:pt x="401" y="1834"/>
                </a:lnTo>
                <a:lnTo>
                  <a:pt x="389" y="1819"/>
                </a:lnTo>
                <a:lnTo>
                  <a:pt x="380" y="1809"/>
                </a:lnTo>
                <a:lnTo>
                  <a:pt x="373" y="1803"/>
                </a:lnTo>
                <a:lnTo>
                  <a:pt x="355" y="1800"/>
                </a:lnTo>
                <a:lnTo>
                  <a:pt x="338" y="1798"/>
                </a:lnTo>
                <a:lnTo>
                  <a:pt x="320" y="1800"/>
                </a:lnTo>
                <a:lnTo>
                  <a:pt x="302" y="1797"/>
                </a:lnTo>
                <a:lnTo>
                  <a:pt x="284" y="1791"/>
                </a:lnTo>
                <a:lnTo>
                  <a:pt x="268" y="1779"/>
                </a:lnTo>
                <a:lnTo>
                  <a:pt x="255" y="1764"/>
                </a:lnTo>
                <a:lnTo>
                  <a:pt x="248" y="1747"/>
                </a:lnTo>
                <a:lnTo>
                  <a:pt x="243" y="1729"/>
                </a:lnTo>
                <a:lnTo>
                  <a:pt x="243" y="1708"/>
                </a:lnTo>
                <a:lnTo>
                  <a:pt x="249" y="1688"/>
                </a:lnTo>
                <a:lnTo>
                  <a:pt x="259" y="1671"/>
                </a:lnTo>
                <a:lnTo>
                  <a:pt x="276" y="1657"/>
                </a:lnTo>
                <a:lnTo>
                  <a:pt x="293" y="1645"/>
                </a:lnTo>
                <a:lnTo>
                  <a:pt x="313" y="1636"/>
                </a:lnTo>
                <a:lnTo>
                  <a:pt x="333" y="1632"/>
                </a:lnTo>
                <a:lnTo>
                  <a:pt x="352" y="1629"/>
                </a:lnTo>
                <a:lnTo>
                  <a:pt x="370" y="1630"/>
                </a:lnTo>
                <a:lnTo>
                  <a:pt x="383" y="1635"/>
                </a:lnTo>
                <a:lnTo>
                  <a:pt x="404" y="1649"/>
                </a:lnTo>
                <a:lnTo>
                  <a:pt x="419" y="1669"/>
                </a:lnTo>
                <a:lnTo>
                  <a:pt x="426" y="1692"/>
                </a:lnTo>
                <a:lnTo>
                  <a:pt x="427" y="1716"/>
                </a:lnTo>
                <a:lnTo>
                  <a:pt x="425" y="1728"/>
                </a:lnTo>
                <a:lnTo>
                  <a:pt x="419" y="1741"/>
                </a:lnTo>
                <a:lnTo>
                  <a:pt x="411" y="1756"/>
                </a:lnTo>
                <a:lnTo>
                  <a:pt x="407" y="1769"/>
                </a:lnTo>
                <a:lnTo>
                  <a:pt x="404" y="1782"/>
                </a:lnTo>
                <a:lnTo>
                  <a:pt x="405" y="1794"/>
                </a:lnTo>
                <a:lnTo>
                  <a:pt x="408" y="1800"/>
                </a:lnTo>
                <a:lnTo>
                  <a:pt x="414" y="1810"/>
                </a:lnTo>
                <a:lnTo>
                  <a:pt x="422" y="1822"/>
                </a:lnTo>
                <a:lnTo>
                  <a:pt x="430" y="1837"/>
                </a:lnTo>
                <a:lnTo>
                  <a:pt x="439" y="1850"/>
                </a:lnTo>
                <a:lnTo>
                  <a:pt x="448" y="1860"/>
                </a:lnTo>
                <a:lnTo>
                  <a:pt x="454" y="1869"/>
                </a:lnTo>
                <a:lnTo>
                  <a:pt x="458" y="1871"/>
                </a:lnTo>
                <a:lnTo>
                  <a:pt x="463" y="1866"/>
                </a:lnTo>
                <a:lnTo>
                  <a:pt x="467" y="1857"/>
                </a:lnTo>
                <a:lnTo>
                  <a:pt x="473" y="1848"/>
                </a:lnTo>
                <a:lnTo>
                  <a:pt x="478" y="1843"/>
                </a:lnTo>
                <a:lnTo>
                  <a:pt x="485" y="1837"/>
                </a:lnTo>
                <a:lnTo>
                  <a:pt x="494" y="1829"/>
                </a:lnTo>
                <a:lnTo>
                  <a:pt x="506" y="1820"/>
                </a:lnTo>
                <a:lnTo>
                  <a:pt x="514" y="1814"/>
                </a:lnTo>
                <a:lnTo>
                  <a:pt x="522" y="1812"/>
                </a:lnTo>
                <a:lnTo>
                  <a:pt x="540" y="1810"/>
                </a:lnTo>
                <a:lnTo>
                  <a:pt x="557" y="1807"/>
                </a:lnTo>
                <a:lnTo>
                  <a:pt x="575" y="1806"/>
                </a:lnTo>
                <a:lnTo>
                  <a:pt x="593" y="1807"/>
                </a:lnTo>
                <a:lnTo>
                  <a:pt x="597" y="1809"/>
                </a:lnTo>
                <a:lnTo>
                  <a:pt x="612" y="1814"/>
                </a:lnTo>
                <a:lnTo>
                  <a:pt x="616" y="1814"/>
                </a:lnTo>
                <a:lnTo>
                  <a:pt x="621" y="1807"/>
                </a:lnTo>
                <a:lnTo>
                  <a:pt x="622" y="1794"/>
                </a:lnTo>
                <a:lnTo>
                  <a:pt x="624" y="1779"/>
                </a:lnTo>
                <a:lnTo>
                  <a:pt x="624" y="1756"/>
                </a:lnTo>
                <a:lnTo>
                  <a:pt x="625" y="1735"/>
                </a:lnTo>
                <a:lnTo>
                  <a:pt x="625" y="1714"/>
                </a:lnTo>
                <a:lnTo>
                  <a:pt x="622" y="1694"/>
                </a:lnTo>
                <a:lnTo>
                  <a:pt x="616" y="1680"/>
                </a:lnTo>
                <a:lnTo>
                  <a:pt x="607" y="1671"/>
                </a:lnTo>
                <a:lnTo>
                  <a:pt x="587" y="1654"/>
                </a:lnTo>
                <a:lnTo>
                  <a:pt x="573" y="1638"/>
                </a:lnTo>
                <a:lnTo>
                  <a:pt x="565" y="1618"/>
                </a:lnTo>
                <a:lnTo>
                  <a:pt x="563" y="1596"/>
                </a:lnTo>
                <a:lnTo>
                  <a:pt x="566" y="1580"/>
                </a:lnTo>
                <a:lnTo>
                  <a:pt x="575" y="1562"/>
                </a:lnTo>
                <a:lnTo>
                  <a:pt x="588" y="1546"/>
                </a:lnTo>
                <a:lnTo>
                  <a:pt x="604" y="1530"/>
                </a:lnTo>
                <a:lnTo>
                  <a:pt x="624" y="1518"/>
                </a:lnTo>
                <a:lnTo>
                  <a:pt x="644" y="1512"/>
                </a:lnTo>
                <a:lnTo>
                  <a:pt x="668" y="1512"/>
                </a:lnTo>
                <a:lnTo>
                  <a:pt x="691" y="1521"/>
                </a:lnTo>
                <a:lnTo>
                  <a:pt x="708" y="1533"/>
                </a:lnTo>
                <a:lnTo>
                  <a:pt x="721" y="1545"/>
                </a:lnTo>
                <a:lnTo>
                  <a:pt x="731" y="1559"/>
                </a:lnTo>
                <a:lnTo>
                  <a:pt x="737" y="1576"/>
                </a:lnTo>
                <a:lnTo>
                  <a:pt x="737" y="1595"/>
                </a:lnTo>
                <a:lnTo>
                  <a:pt x="731" y="1615"/>
                </a:lnTo>
                <a:lnTo>
                  <a:pt x="722" y="1632"/>
                </a:lnTo>
                <a:lnTo>
                  <a:pt x="709" y="1646"/>
                </a:lnTo>
                <a:lnTo>
                  <a:pt x="696" y="1660"/>
                </a:lnTo>
                <a:lnTo>
                  <a:pt x="681" y="1671"/>
                </a:lnTo>
                <a:lnTo>
                  <a:pt x="669" y="1686"/>
                </a:lnTo>
                <a:lnTo>
                  <a:pt x="660" y="1704"/>
                </a:lnTo>
                <a:lnTo>
                  <a:pt x="650" y="1747"/>
                </a:lnTo>
                <a:lnTo>
                  <a:pt x="644" y="1791"/>
                </a:lnTo>
                <a:lnTo>
                  <a:pt x="640" y="1834"/>
                </a:lnTo>
                <a:lnTo>
                  <a:pt x="640" y="1851"/>
                </a:lnTo>
                <a:lnTo>
                  <a:pt x="644" y="1868"/>
                </a:lnTo>
                <a:lnTo>
                  <a:pt x="647" y="1885"/>
                </a:lnTo>
                <a:lnTo>
                  <a:pt x="644" y="1900"/>
                </a:lnTo>
                <a:lnTo>
                  <a:pt x="635" y="1929"/>
                </a:lnTo>
                <a:lnTo>
                  <a:pt x="632" y="1944"/>
                </a:lnTo>
                <a:lnTo>
                  <a:pt x="635" y="1958"/>
                </a:lnTo>
                <a:lnTo>
                  <a:pt x="643" y="1971"/>
                </a:lnTo>
                <a:lnTo>
                  <a:pt x="652" y="1981"/>
                </a:lnTo>
                <a:lnTo>
                  <a:pt x="660" y="1993"/>
                </a:lnTo>
                <a:lnTo>
                  <a:pt x="680" y="2019"/>
                </a:lnTo>
                <a:lnTo>
                  <a:pt x="699" y="2047"/>
                </a:lnTo>
                <a:lnTo>
                  <a:pt x="746" y="2106"/>
                </a:lnTo>
                <a:lnTo>
                  <a:pt x="796" y="2164"/>
                </a:lnTo>
                <a:lnTo>
                  <a:pt x="800" y="2171"/>
                </a:lnTo>
                <a:lnTo>
                  <a:pt x="809" y="2180"/>
                </a:lnTo>
                <a:lnTo>
                  <a:pt x="818" y="2190"/>
                </a:lnTo>
                <a:lnTo>
                  <a:pt x="827" y="2199"/>
                </a:lnTo>
                <a:lnTo>
                  <a:pt x="836" y="2202"/>
                </a:lnTo>
                <a:lnTo>
                  <a:pt x="843" y="2198"/>
                </a:lnTo>
                <a:lnTo>
                  <a:pt x="852" y="2190"/>
                </a:lnTo>
                <a:lnTo>
                  <a:pt x="859" y="2180"/>
                </a:lnTo>
                <a:lnTo>
                  <a:pt x="867" y="2171"/>
                </a:lnTo>
                <a:lnTo>
                  <a:pt x="871" y="2165"/>
                </a:lnTo>
                <a:lnTo>
                  <a:pt x="889" y="2140"/>
                </a:lnTo>
                <a:lnTo>
                  <a:pt x="899" y="2117"/>
                </a:lnTo>
                <a:lnTo>
                  <a:pt x="904" y="2090"/>
                </a:lnTo>
                <a:lnTo>
                  <a:pt x="902" y="2061"/>
                </a:lnTo>
                <a:lnTo>
                  <a:pt x="895" y="2016"/>
                </a:lnTo>
                <a:lnTo>
                  <a:pt x="886" y="1972"/>
                </a:lnTo>
                <a:lnTo>
                  <a:pt x="876" y="1928"/>
                </a:lnTo>
                <a:lnTo>
                  <a:pt x="861" y="1857"/>
                </a:lnTo>
                <a:lnTo>
                  <a:pt x="858" y="1843"/>
                </a:lnTo>
                <a:lnTo>
                  <a:pt x="856" y="1828"/>
                </a:lnTo>
                <a:lnTo>
                  <a:pt x="853" y="1812"/>
                </a:lnTo>
                <a:lnTo>
                  <a:pt x="848" y="1798"/>
                </a:lnTo>
                <a:lnTo>
                  <a:pt x="839" y="1786"/>
                </a:lnTo>
                <a:lnTo>
                  <a:pt x="830" y="1779"/>
                </a:lnTo>
                <a:lnTo>
                  <a:pt x="821" y="1775"/>
                </a:lnTo>
                <a:lnTo>
                  <a:pt x="811" y="1772"/>
                </a:lnTo>
                <a:lnTo>
                  <a:pt x="799" y="1767"/>
                </a:lnTo>
                <a:lnTo>
                  <a:pt x="778" y="1757"/>
                </a:lnTo>
                <a:lnTo>
                  <a:pt x="764" y="1742"/>
                </a:lnTo>
                <a:lnTo>
                  <a:pt x="752" y="1725"/>
                </a:lnTo>
                <a:lnTo>
                  <a:pt x="743" y="1702"/>
                </a:lnTo>
                <a:lnTo>
                  <a:pt x="743" y="1680"/>
                </a:lnTo>
                <a:lnTo>
                  <a:pt x="747" y="1660"/>
                </a:lnTo>
                <a:lnTo>
                  <a:pt x="759" y="1639"/>
                </a:lnTo>
                <a:lnTo>
                  <a:pt x="777" y="1620"/>
                </a:lnTo>
                <a:lnTo>
                  <a:pt x="784" y="1614"/>
                </a:lnTo>
                <a:lnTo>
                  <a:pt x="796" y="1607"/>
                </a:lnTo>
                <a:lnTo>
                  <a:pt x="812" y="1599"/>
                </a:lnTo>
                <a:lnTo>
                  <a:pt x="830" y="1595"/>
                </a:lnTo>
                <a:lnTo>
                  <a:pt x="851" y="1593"/>
                </a:lnTo>
                <a:lnTo>
                  <a:pt x="870" y="1596"/>
                </a:lnTo>
                <a:lnTo>
                  <a:pt x="890" y="1607"/>
                </a:lnTo>
                <a:lnTo>
                  <a:pt x="910" y="1626"/>
                </a:lnTo>
                <a:lnTo>
                  <a:pt x="924" y="1648"/>
                </a:lnTo>
                <a:lnTo>
                  <a:pt x="930" y="1667"/>
                </a:lnTo>
                <a:lnTo>
                  <a:pt x="933" y="1689"/>
                </a:lnTo>
                <a:lnTo>
                  <a:pt x="930" y="1711"/>
                </a:lnTo>
                <a:lnTo>
                  <a:pt x="923" y="1723"/>
                </a:lnTo>
                <a:lnTo>
                  <a:pt x="914" y="1733"/>
                </a:lnTo>
                <a:lnTo>
                  <a:pt x="904" y="1744"/>
                </a:lnTo>
                <a:lnTo>
                  <a:pt x="896" y="1756"/>
                </a:lnTo>
                <a:lnTo>
                  <a:pt x="895" y="1760"/>
                </a:lnTo>
                <a:lnTo>
                  <a:pt x="895" y="1772"/>
                </a:lnTo>
                <a:lnTo>
                  <a:pt x="893" y="1776"/>
                </a:lnTo>
                <a:lnTo>
                  <a:pt x="890" y="1779"/>
                </a:lnTo>
                <a:lnTo>
                  <a:pt x="889" y="1782"/>
                </a:lnTo>
                <a:lnTo>
                  <a:pt x="883" y="1788"/>
                </a:lnTo>
                <a:lnTo>
                  <a:pt x="881" y="1791"/>
                </a:lnTo>
                <a:lnTo>
                  <a:pt x="881" y="1816"/>
                </a:lnTo>
                <a:lnTo>
                  <a:pt x="884" y="1838"/>
                </a:lnTo>
                <a:lnTo>
                  <a:pt x="887" y="1859"/>
                </a:lnTo>
                <a:lnTo>
                  <a:pt x="895" y="1912"/>
                </a:lnTo>
                <a:lnTo>
                  <a:pt x="904" y="1966"/>
                </a:lnTo>
                <a:lnTo>
                  <a:pt x="915" y="2016"/>
                </a:lnTo>
                <a:lnTo>
                  <a:pt x="918" y="2036"/>
                </a:lnTo>
                <a:lnTo>
                  <a:pt x="923" y="2053"/>
                </a:lnTo>
                <a:lnTo>
                  <a:pt x="926" y="2070"/>
                </a:lnTo>
                <a:lnTo>
                  <a:pt x="932" y="2083"/>
                </a:lnTo>
                <a:lnTo>
                  <a:pt x="938" y="2092"/>
                </a:lnTo>
                <a:lnTo>
                  <a:pt x="945" y="2093"/>
                </a:lnTo>
                <a:lnTo>
                  <a:pt x="963" y="2089"/>
                </a:lnTo>
                <a:lnTo>
                  <a:pt x="980" y="2080"/>
                </a:lnTo>
                <a:lnTo>
                  <a:pt x="996" y="2073"/>
                </a:lnTo>
                <a:lnTo>
                  <a:pt x="1033" y="2053"/>
                </a:lnTo>
                <a:lnTo>
                  <a:pt x="1070" y="2033"/>
                </a:lnTo>
                <a:lnTo>
                  <a:pt x="1125" y="2000"/>
                </a:lnTo>
                <a:lnTo>
                  <a:pt x="1176" y="1968"/>
                </a:lnTo>
                <a:lnTo>
                  <a:pt x="1191" y="1866"/>
                </a:lnTo>
                <a:lnTo>
                  <a:pt x="1232" y="1624"/>
                </a:lnTo>
                <a:lnTo>
                  <a:pt x="1277" y="1382"/>
                </a:lnTo>
                <a:lnTo>
                  <a:pt x="1281" y="1359"/>
                </a:lnTo>
                <a:lnTo>
                  <a:pt x="1287" y="1329"/>
                </a:lnTo>
                <a:lnTo>
                  <a:pt x="1293" y="1297"/>
                </a:lnTo>
                <a:lnTo>
                  <a:pt x="1299" y="1263"/>
                </a:lnTo>
                <a:lnTo>
                  <a:pt x="1303" y="1229"/>
                </a:lnTo>
                <a:lnTo>
                  <a:pt x="1306" y="1195"/>
                </a:lnTo>
                <a:lnTo>
                  <a:pt x="1306" y="1164"/>
                </a:lnTo>
                <a:lnTo>
                  <a:pt x="1305" y="1138"/>
                </a:lnTo>
                <a:lnTo>
                  <a:pt x="1299" y="1117"/>
                </a:lnTo>
                <a:lnTo>
                  <a:pt x="1290" y="1096"/>
                </a:lnTo>
                <a:lnTo>
                  <a:pt x="1279" y="1077"/>
                </a:lnTo>
                <a:lnTo>
                  <a:pt x="1268" y="1060"/>
                </a:lnTo>
                <a:lnTo>
                  <a:pt x="1254" y="1045"/>
                </a:lnTo>
                <a:lnTo>
                  <a:pt x="1237" y="1033"/>
                </a:lnTo>
                <a:lnTo>
                  <a:pt x="1216" y="1024"/>
                </a:lnTo>
                <a:lnTo>
                  <a:pt x="1185" y="1015"/>
                </a:lnTo>
                <a:lnTo>
                  <a:pt x="1154" y="1004"/>
                </a:lnTo>
                <a:lnTo>
                  <a:pt x="1145" y="1001"/>
                </a:lnTo>
                <a:lnTo>
                  <a:pt x="1129" y="998"/>
                </a:lnTo>
                <a:lnTo>
                  <a:pt x="1106" y="992"/>
                </a:lnTo>
                <a:lnTo>
                  <a:pt x="1078" y="986"/>
                </a:lnTo>
                <a:lnTo>
                  <a:pt x="1045" y="980"/>
                </a:lnTo>
                <a:lnTo>
                  <a:pt x="1008" y="973"/>
                </a:lnTo>
                <a:lnTo>
                  <a:pt x="970" y="965"/>
                </a:lnTo>
                <a:lnTo>
                  <a:pt x="930" y="958"/>
                </a:lnTo>
                <a:lnTo>
                  <a:pt x="853" y="943"/>
                </a:lnTo>
                <a:lnTo>
                  <a:pt x="817" y="936"/>
                </a:lnTo>
                <a:lnTo>
                  <a:pt x="784" y="930"/>
                </a:lnTo>
                <a:lnTo>
                  <a:pt x="756" y="924"/>
                </a:lnTo>
                <a:lnTo>
                  <a:pt x="733" y="920"/>
                </a:lnTo>
                <a:lnTo>
                  <a:pt x="716" y="917"/>
                </a:lnTo>
                <a:lnTo>
                  <a:pt x="708" y="915"/>
                </a:lnTo>
                <a:lnTo>
                  <a:pt x="678" y="908"/>
                </a:lnTo>
                <a:lnTo>
                  <a:pt x="650" y="896"/>
                </a:lnTo>
                <a:lnTo>
                  <a:pt x="621" y="886"/>
                </a:lnTo>
                <a:lnTo>
                  <a:pt x="584" y="869"/>
                </a:lnTo>
                <a:lnTo>
                  <a:pt x="547" y="846"/>
                </a:lnTo>
                <a:lnTo>
                  <a:pt x="513" y="819"/>
                </a:lnTo>
                <a:lnTo>
                  <a:pt x="483" y="791"/>
                </a:lnTo>
                <a:lnTo>
                  <a:pt x="453" y="760"/>
                </a:lnTo>
                <a:lnTo>
                  <a:pt x="420" y="731"/>
                </a:lnTo>
                <a:lnTo>
                  <a:pt x="386" y="703"/>
                </a:lnTo>
                <a:lnTo>
                  <a:pt x="349" y="679"/>
                </a:lnTo>
                <a:lnTo>
                  <a:pt x="311" y="656"/>
                </a:lnTo>
                <a:lnTo>
                  <a:pt x="274" y="629"/>
                </a:lnTo>
                <a:lnTo>
                  <a:pt x="276" y="626"/>
                </a:lnTo>
                <a:lnTo>
                  <a:pt x="283" y="620"/>
                </a:lnTo>
                <a:lnTo>
                  <a:pt x="296" y="613"/>
                </a:lnTo>
                <a:lnTo>
                  <a:pt x="313" y="604"/>
                </a:lnTo>
                <a:lnTo>
                  <a:pt x="332" y="595"/>
                </a:lnTo>
                <a:lnTo>
                  <a:pt x="376" y="580"/>
                </a:lnTo>
                <a:lnTo>
                  <a:pt x="399" y="576"/>
                </a:lnTo>
                <a:lnTo>
                  <a:pt x="422" y="575"/>
                </a:lnTo>
                <a:lnTo>
                  <a:pt x="450" y="576"/>
                </a:lnTo>
                <a:lnTo>
                  <a:pt x="482" y="579"/>
                </a:lnTo>
                <a:lnTo>
                  <a:pt x="516" y="583"/>
                </a:lnTo>
                <a:lnTo>
                  <a:pt x="551" y="588"/>
                </a:lnTo>
                <a:lnTo>
                  <a:pt x="587" y="594"/>
                </a:lnTo>
                <a:lnTo>
                  <a:pt x="618" y="600"/>
                </a:lnTo>
                <a:lnTo>
                  <a:pt x="646" y="605"/>
                </a:lnTo>
                <a:lnTo>
                  <a:pt x="668" y="611"/>
                </a:lnTo>
                <a:lnTo>
                  <a:pt x="699" y="623"/>
                </a:lnTo>
                <a:lnTo>
                  <a:pt x="734" y="639"/>
                </a:lnTo>
                <a:lnTo>
                  <a:pt x="772" y="659"/>
                </a:lnTo>
                <a:lnTo>
                  <a:pt x="812" y="682"/>
                </a:lnTo>
                <a:lnTo>
                  <a:pt x="853" y="709"/>
                </a:lnTo>
                <a:lnTo>
                  <a:pt x="898" y="738"/>
                </a:lnTo>
                <a:lnTo>
                  <a:pt x="986" y="800"/>
                </a:lnTo>
                <a:lnTo>
                  <a:pt x="1072" y="865"/>
                </a:lnTo>
                <a:lnTo>
                  <a:pt x="1113" y="897"/>
                </a:lnTo>
                <a:lnTo>
                  <a:pt x="1153" y="928"/>
                </a:lnTo>
                <a:lnTo>
                  <a:pt x="1190" y="958"/>
                </a:lnTo>
                <a:lnTo>
                  <a:pt x="1222" y="984"/>
                </a:lnTo>
                <a:lnTo>
                  <a:pt x="1253" y="1009"/>
                </a:lnTo>
                <a:lnTo>
                  <a:pt x="1278" y="1030"/>
                </a:lnTo>
                <a:lnTo>
                  <a:pt x="1299" y="1048"/>
                </a:lnTo>
                <a:lnTo>
                  <a:pt x="1313" y="1061"/>
                </a:lnTo>
                <a:lnTo>
                  <a:pt x="1300" y="1029"/>
                </a:lnTo>
                <a:lnTo>
                  <a:pt x="1284" y="1001"/>
                </a:lnTo>
                <a:lnTo>
                  <a:pt x="1268" y="971"/>
                </a:lnTo>
                <a:lnTo>
                  <a:pt x="1247" y="943"/>
                </a:lnTo>
                <a:lnTo>
                  <a:pt x="1221" y="918"/>
                </a:lnTo>
                <a:lnTo>
                  <a:pt x="1188" y="894"/>
                </a:lnTo>
                <a:lnTo>
                  <a:pt x="1153" y="871"/>
                </a:lnTo>
                <a:lnTo>
                  <a:pt x="1116" y="847"/>
                </a:lnTo>
                <a:lnTo>
                  <a:pt x="1082" y="825"/>
                </a:lnTo>
                <a:lnTo>
                  <a:pt x="1050" y="803"/>
                </a:lnTo>
                <a:lnTo>
                  <a:pt x="1024" y="781"/>
                </a:lnTo>
                <a:lnTo>
                  <a:pt x="986" y="741"/>
                </a:lnTo>
                <a:lnTo>
                  <a:pt x="952" y="706"/>
                </a:lnTo>
                <a:lnTo>
                  <a:pt x="924" y="673"/>
                </a:lnTo>
                <a:lnTo>
                  <a:pt x="901" y="645"/>
                </a:lnTo>
                <a:lnTo>
                  <a:pt x="880" y="619"/>
                </a:lnTo>
                <a:lnTo>
                  <a:pt x="862" y="594"/>
                </a:lnTo>
                <a:lnTo>
                  <a:pt x="848" y="570"/>
                </a:lnTo>
                <a:lnTo>
                  <a:pt x="833" y="548"/>
                </a:lnTo>
                <a:lnTo>
                  <a:pt x="806" y="504"/>
                </a:lnTo>
                <a:lnTo>
                  <a:pt x="777" y="457"/>
                </a:lnTo>
                <a:lnTo>
                  <a:pt x="759" y="432"/>
                </a:lnTo>
                <a:lnTo>
                  <a:pt x="739" y="404"/>
                </a:lnTo>
                <a:lnTo>
                  <a:pt x="712" y="374"/>
                </a:lnTo>
                <a:lnTo>
                  <a:pt x="684" y="349"/>
                </a:lnTo>
                <a:lnTo>
                  <a:pt x="656" y="330"/>
                </a:lnTo>
                <a:lnTo>
                  <a:pt x="628" y="314"/>
                </a:lnTo>
                <a:lnTo>
                  <a:pt x="600" y="299"/>
                </a:lnTo>
                <a:lnTo>
                  <a:pt x="598" y="296"/>
                </a:lnTo>
                <a:lnTo>
                  <a:pt x="603" y="290"/>
                </a:lnTo>
                <a:lnTo>
                  <a:pt x="616" y="286"/>
                </a:lnTo>
                <a:lnTo>
                  <a:pt x="632" y="280"/>
                </a:lnTo>
                <a:lnTo>
                  <a:pt x="653" y="274"/>
                </a:lnTo>
                <a:lnTo>
                  <a:pt x="675" y="268"/>
                </a:lnTo>
                <a:lnTo>
                  <a:pt x="716" y="256"/>
                </a:lnTo>
                <a:lnTo>
                  <a:pt x="734" y="252"/>
                </a:lnTo>
                <a:lnTo>
                  <a:pt x="747" y="249"/>
                </a:lnTo>
                <a:lnTo>
                  <a:pt x="802" y="241"/>
                </a:lnTo>
                <a:lnTo>
                  <a:pt x="855" y="243"/>
                </a:lnTo>
                <a:lnTo>
                  <a:pt x="907" y="255"/>
                </a:lnTo>
                <a:lnTo>
                  <a:pt x="958" y="277"/>
                </a:lnTo>
                <a:lnTo>
                  <a:pt x="1007" y="306"/>
                </a:lnTo>
                <a:lnTo>
                  <a:pt x="1054" y="343"/>
                </a:lnTo>
                <a:lnTo>
                  <a:pt x="1098" y="387"/>
                </a:lnTo>
                <a:lnTo>
                  <a:pt x="1138" y="439"/>
                </a:lnTo>
                <a:lnTo>
                  <a:pt x="1172" y="493"/>
                </a:lnTo>
                <a:lnTo>
                  <a:pt x="1203" y="552"/>
                </a:lnTo>
                <a:lnTo>
                  <a:pt x="1231" y="619"/>
                </a:lnTo>
                <a:lnTo>
                  <a:pt x="1254" y="688"/>
                </a:lnTo>
                <a:lnTo>
                  <a:pt x="1275" y="759"/>
                </a:lnTo>
                <a:lnTo>
                  <a:pt x="1291" y="834"/>
                </a:lnTo>
                <a:lnTo>
                  <a:pt x="1306" y="914"/>
                </a:lnTo>
                <a:lnTo>
                  <a:pt x="1315" y="995"/>
                </a:lnTo>
                <a:lnTo>
                  <a:pt x="1319" y="1017"/>
                </a:lnTo>
                <a:lnTo>
                  <a:pt x="1328" y="1045"/>
                </a:lnTo>
                <a:lnTo>
                  <a:pt x="1330" y="1023"/>
                </a:lnTo>
                <a:lnTo>
                  <a:pt x="1333" y="996"/>
                </a:lnTo>
                <a:lnTo>
                  <a:pt x="1336" y="968"/>
                </a:lnTo>
                <a:lnTo>
                  <a:pt x="1341" y="909"/>
                </a:lnTo>
                <a:lnTo>
                  <a:pt x="1343" y="883"/>
                </a:lnTo>
                <a:lnTo>
                  <a:pt x="1344" y="861"/>
                </a:lnTo>
                <a:lnTo>
                  <a:pt x="1346" y="843"/>
                </a:lnTo>
                <a:lnTo>
                  <a:pt x="1346" y="819"/>
                </a:lnTo>
                <a:lnTo>
                  <a:pt x="1349" y="799"/>
                </a:lnTo>
                <a:lnTo>
                  <a:pt x="1355" y="772"/>
                </a:lnTo>
                <a:lnTo>
                  <a:pt x="1361" y="740"/>
                </a:lnTo>
                <a:lnTo>
                  <a:pt x="1369" y="703"/>
                </a:lnTo>
                <a:lnTo>
                  <a:pt x="1378" y="662"/>
                </a:lnTo>
                <a:lnTo>
                  <a:pt x="1390" y="617"/>
                </a:lnTo>
                <a:lnTo>
                  <a:pt x="1400" y="573"/>
                </a:lnTo>
                <a:lnTo>
                  <a:pt x="1412" y="526"/>
                </a:lnTo>
                <a:lnTo>
                  <a:pt x="1425" y="480"/>
                </a:lnTo>
                <a:lnTo>
                  <a:pt x="1437" y="434"/>
                </a:lnTo>
                <a:lnTo>
                  <a:pt x="1450" y="392"/>
                </a:lnTo>
                <a:lnTo>
                  <a:pt x="1462" y="350"/>
                </a:lnTo>
                <a:lnTo>
                  <a:pt x="1474" y="314"/>
                </a:lnTo>
                <a:lnTo>
                  <a:pt x="1484" y="281"/>
                </a:lnTo>
                <a:lnTo>
                  <a:pt x="1495" y="255"/>
                </a:lnTo>
                <a:lnTo>
                  <a:pt x="1502" y="235"/>
                </a:lnTo>
                <a:lnTo>
                  <a:pt x="1509" y="222"/>
                </a:lnTo>
                <a:lnTo>
                  <a:pt x="1537" y="187"/>
                </a:lnTo>
                <a:lnTo>
                  <a:pt x="1565" y="159"/>
                </a:lnTo>
                <a:lnTo>
                  <a:pt x="1595" y="132"/>
                </a:lnTo>
                <a:lnTo>
                  <a:pt x="1624" y="109"/>
                </a:lnTo>
                <a:lnTo>
                  <a:pt x="1663" y="81"/>
                </a:lnTo>
                <a:lnTo>
                  <a:pt x="1704" y="57"/>
                </a:lnTo>
                <a:lnTo>
                  <a:pt x="1747" y="38"/>
                </a:lnTo>
                <a:lnTo>
                  <a:pt x="1759" y="33"/>
                </a:lnTo>
                <a:lnTo>
                  <a:pt x="1775" y="28"/>
                </a:lnTo>
                <a:lnTo>
                  <a:pt x="1816" y="13"/>
                </a:lnTo>
                <a:lnTo>
                  <a:pt x="1835" y="5"/>
                </a:lnTo>
                <a:lnTo>
                  <a:pt x="1851" y="1"/>
                </a:lnTo>
                <a:lnTo>
                  <a:pt x="1862" y="0"/>
                </a:lnTo>
                <a:close/>
              </a:path>
            </a:pathLst>
          </a:custGeom>
          <a:solidFill>
            <a:schemeClr val="bg1">
              <a:alpha val="25000"/>
            </a:schemeClr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0BDD3C-02E3-4011-A507-3D91198CCD30}" type="datetimeFigureOut">
              <a:rPr lang="ru-RU" smtClean="0"/>
              <a:t>27.03.2018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F1E89C-8270-4307-89CF-59EACB81416E}" type="slidenum">
              <a:rPr lang="ru-RU" smtClean="0"/>
              <a:t>‹#›</a:t>
            </a:fld>
            <a:endParaRPr lang="ru-RU"/>
          </a:p>
        </p:txBody>
      </p:sp>
      <p:sp>
        <p:nvSpPr>
          <p:cNvPr id="25" name="Title Placeholder 1"/>
          <p:cNvSpPr>
            <a:spLocks noGrp="1"/>
          </p:cNvSpPr>
          <p:nvPr>
            <p:ph type="title"/>
          </p:nvPr>
        </p:nvSpPr>
        <p:spPr>
          <a:xfrm>
            <a:off x="276225" y="228600"/>
            <a:ext cx="8591550" cy="1066801"/>
          </a:xfrm>
          <a:prstGeom prst="rect">
            <a:avLst/>
          </a:prstGeom>
        </p:spPr>
        <p:txBody>
          <a:bodyPr vert="horz" lIns="91440" tIns="45720" rIns="91440" bIns="45720" rtlCol="0" anchor="b" anchorCtr="0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1" name="Content Placeholder 30"/>
          <p:cNvSpPr>
            <a:spLocks noGrp="1"/>
          </p:cNvSpPr>
          <p:nvPr>
            <p:ph sz="quarter" idx="13"/>
          </p:nvPr>
        </p:nvSpPr>
        <p:spPr>
          <a:xfrm>
            <a:off x="274320" y="1298448"/>
            <a:ext cx="8595360" cy="493776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0" y="0"/>
            <a:ext cx="3409950" cy="6858000"/>
          </a:xfrm>
          <a:prstGeom prst="rect">
            <a:avLst/>
          </a:prstGeom>
          <a:solidFill>
            <a:schemeClr val="tx2">
              <a:alpha val="76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fld id="{F30BDD3C-02E3-4011-A507-3D91198CCD30}" type="datetimeFigureOut">
              <a:rPr lang="ru-RU" smtClean="0"/>
              <a:t>27.03.2018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F1E89C-8270-4307-89CF-59EACB81416E}" type="slidenum">
              <a:rPr lang="ru-RU" smtClean="0"/>
              <a:t>‹#›</a:t>
            </a:fld>
            <a:endParaRPr lang="ru-RU"/>
          </a:p>
        </p:txBody>
      </p:sp>
      <p:sp>
        <p:nvSpPr>
          <p:cNvPr id="15" name="Subtitle 2"/>
          <p:cNvSpPr>
            <a:spLocks noGrp="1"/>
          </p:cNvSpPr>
          <p:nvPr>
            <p:ph type="subTitle" idx="1"/>
          </p:nvPr>
        </p:nvSpPr>
        <p:spPr>
          <a:xfrm>
            <a:off x="3743324" y="1400174"/>
            <a:ext cx="5120640" cy="1476375"/>
          </a:xfrm>
        </p:spPr>
        <p:txBody>
          <a:bodyPr anchor="b" anchorCtr="0">
            <a:normAutofit/>
          </a:bodyPr>
          <a:lstStyle>
            <a:lvl1pPr marL="0" indent="0" algn="l">
              <a:buNone/>
              <a:defRPr sz="2400" b="0" i="0" cap="none" spc="120" baseline="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10" name="Freeform 7"/>
          <p:cNvSpPr>
            <a:spLocks noChangeAspect="1" noEditPoints="1"/>
          </p:cNvSpPr>
          <p:nvPr/>
        </p:nvSpPr>
        <p:spPr bwMode="auto">
          <a:xfrm>
            <a:off x="34289" y="136641"/>
            <a:ext cx="3326149" cy="6721359"/>
          </a:xfrm>
          <a:custGeom>
            <a:avLst/>
            <a:gdLst/>
            <a:ahLst/>
            <a:cxnLst>
              <a:cxn ang="0">
                <a:pos x="687" y="2238"/>
              </a:cxn>
              <a:cxn ang="0">
                <a:pos x="877" y="2192"/>
              </a:cxn>
              <a:cxn ang="0">
                <a:pos x="797" y="2963"/>
              </a:cxn>
              <a:cxn ang="0">
                <a:pos x="1078" y="3026"/>
              </a:cxn>
              <a:cxn ang="0">
                <a:pos x="626" y="2117"/>
              </a:cxn>
              <a:cxn ang="0">
                <a:pos x="749" y="2142"/>
              </a:cxn>
              <a:cxn ang="0">
                <a:pos x="578" y="2052"/>
              </a:cxn>
              <a:cxn ang="0">
                <a:pos x="1866" y="247"/>
              </a:cxn>
              <a:cxn ang="0">
                <a:pos x="1392" y="1037"/>
              </a:cxn>
              <a:cxn ang="0">
                <a:pos x="2006" y="656"/>
              </a:cxn>
              <a:cxn ang="0">
                <a:pos x="1599" y="908"/>
              </a:cxn>
              <a:cxn ang="0">
                <a:pos x="1533" y="1058"/>
              </a:cxn>
              <a:cxn ang="0">
                <a:pos x="2239" y="583"/>
              </a:cxn>
              <a:cxn ang="0">
                <a:pos x="1863" y="1105"/>
              </a:cxn>
              <a:cxn ang="0">
                <a:pos x="2174" y="1621"/>
              </a:cxn>
              <a:cxn ang="0">
                <a:pos x="1801" y="1537"/>
              </a:cxn>
              <a:cxn ang="0">
                <a:pos x="1325" y="1301"/>
              </a:cxn>
              <a:cxn ang="0">
                <a:pos x="1412" y="1835"/>
              </a:cxn>
              <a:cxn ang="0">
                <a:pos x="1213" y="1975"/>
              </a:cxn>
              <a:cxn ang="0">
                <a:pos x="1094" y="4011"/>
              </a:cxn>
              <a:cxn ang="0">
                <a:pos x="1689" y="3264"/>
              </a:cxn>
              <a:cxn ang="0">
                <a:pos x="2404" y="3321"/>
              </a:cxn>
              <a:cxn ang="0">
                <a:pos x="1275" y="3861"/>
              </a:cxn>
              <a:cxn ang="0">
                <a:pos x="1147" y="4865"/>
              </a:cxn>
              <a:cxn ang="0">
                <a:pos x="1045" y="3610"/>
              </a:cxn>
              <a:cxn ang="0">
                <a:pos x="739" y="3818"/>
              </a:cxn>
              <a:cxn ang="0">
                <a:pos x="856" y="4830"/>
              </a:cxn>
              <a:cxn ang="0">
                <a:pos x="638" y="3989"/>
              </a:cxn>
              <a:cxn ang="0">
                <a:pos x="96" y="3777"/>
              </a:cxn>
              <a:cxn ang="0">
                <a:pos x="189" y="3688"/>
              </a:cxn>
              <a:cxn ang="0">
                <a:pos x="523" y="3573"/>
              </a:cxn>
              <a:cxn ang="0">
                <a:pos x="519" y="3333"/>
              </a:cxn>
              <a:cxn ang="0">
                <a:pos x="545" y="3560"/>
              </a:cxn>
              <a:cxn ang="0">
                <a:pos x="712" y="3397"/>
              </a:cxn>
              <a:cxn ang="0">
                <a:pos x="625" y="2944"/>
              </a:cxn>
              <a:cxn ang="0">
                <a:pos x="593" y="2341"/>
              </a:cxn>
              <a:cxn ang="0">
                <a:pos x="156" y="2437"/>
              </a:cxn>
              <a:cxn ang="0">
                <a:pos x="108" y="2289"/>
              </a:cxn>
              <a:cxn ang="0">
                <a:pos x="451" y="2291"/>
              </a:cxn>
              <a:cxn ang="0">
                <a:pos x="109" y="2016"/>
              </a:cxn>
              <a:cxn ang="0">
                <a:pos x="211" y="1975"/>
              </a:cxn>
              <a:cxn ang="0">
                <a:pos x="284" y="1847"/>
              </a:cxn>
              <a:cxn ang="0">
                <a:pos x="542" y="2073"/>
              </a:cxn>
              <a:cxn ang="0">
                <a:pos x="255" y="1764"/>
              </a:cxn>
              <a:cxn ang="0">
                <a:pos x="407" y="1769"/>
              </a:cxn>
              <a:cxn ang="0">
                <a:pos x="540" y="1810"/>
              </a:cxn>
              <a:cxn ang="0">
                <a:pos x="566" y="1580"/>
              </a:cxn>
              <a:cxn ang="0">
                <a:pos x="650" y="1747"/>
              </a:cxn>
              <a:cxn ang="0">
                <a:pos x="827" y="2199"/>
              </a:cxn>
              <a:cxn ang="0">
                <a:pos x="830" y="1779"/>
              </a:cxn>
              <a:cxn ang="0">
                <a:pos x="924" y="1648"/>
              </a:cxn>
              <a:cxn ang="0">
                <a:pos x="915" y="2016"/>
              </a:cxn>
              <a:cxn ang="0">
                <a:pos x="1299" y="1263"/>
              </a:cxn>
              <a:cxn ang="0">
                <a:pos x="970" y="965"/>
              </a:cxn>
              <a:cxn ang="0">
                <a:pos x="311" y="656"/>
              </a:cxn>
              <a:cxn ang="0">
                <a:pos x="772" y="659"/>
              </a:cxn>
              <a:cxn ang="0">
                <a:pos x="1153" y="871"/>
              </a:cxn>
              <a:cxn ang="0">
                <a:pos x="628" y="314"/>
              </a:cxn>
              <a:cxn ang="0">
                <a:pos x="1203" y="552"/>
              </a:cxn>
              <a:cxn ang="0">
                <a:pos x="1369" y="703"/>
              </a:cxn>
              <a:cxn ang="0">
                <a:pos x="1747" y="38"/>
              </a:cxn>
            </a:cxnLst>
            <a:rect l="0" t="0" r="r" b="b"/>
            <a:pathLst>
              <a:path w="2409" h="4865">
                <a:moveTo>
                  <a:pt x="414" y="2058"/>
                </a:moveTo>
                <a:lnTo>
                  <a:pt x="482" y="2173"/>
                </a:lnTo>
                <a:lnTo>
                  <a:pt x="503" y="2207"/>
                </a:lnTo>
                <a:lnTo>
                  <a:pt x="523" y="2242"/>
                </a:lnTo>
                <a:lnTo>
                  <a:pt x="538" y="2269"/>
                </a:lnTo>
                <a:lnTo>
                  <a:pt x="547" y="2282"/>
                </a:lnTo>
                <a:lnTo>
                  <a:pt x="559" y="2292"/>
                </a:lnTo>
                <a:lnTo>
                  <a:pt x="606" y="2323"/>
                </a:lnTo>
                <a:lnTo>
                  <a:pt x="618" y="2332"/>
                </a:lnTo>
                <a:lnTo>
                  <a:pt x="637" y="2344"/>
                </a:lnTo>
                <a:lnTo>
                  <a:pt x="657" y="2360"/>
                </a:lnTo>
                <a:lnTo>
                  <a:pt x="705" y="2392"/>
                </a:lnTo>
                <a:lnTo>
                  <a:pt x="728" y="2407"/>
                </a:lnTo>
                <a:lnTo>
                  <a:pt x="749" y="2420"/>
                </a:lnTo>
                <a:lnTo>
                  <a:pt x="765" y="2429"/>
                </a:lnTo>
                <a:lnTo>
                  <a:pt x="762" y="2392"/>
                </a:lnTo>
                <a:lnTo>
                  <a:pt x="755" y="2354"/>
                </a:lnTo>
                <a:lnTo>
                  <a:pt x="744" y="2326"/>
                </a:lnTo>
                <a:lnTo>
                  <a:pt x="730" y="2298"/>
                </a:lnTo>
                <a:lnTo>
                  <a:pt x="687" y="2238"/>
                </a:lnTo>
                <a:lnTo>
                  <a:pt x="643" y="2180"/>
                </a:lnTo>
                <a:lnTo>
                  <a:pt x="597" y="2123"/>
                </a:lnTo>
                <a:lnTo>
                  <a:pt x="590" y="2112"/>
                </a:lnTo>
                <a:lnTo>
                  <a:pt x="582" y="2105"/>
                </a:lnTo>
                <a:lnTo>
                  <a:pt x="573" y="2101"/>
                </a:lnTo>
                <a:lnTo>
                  <a:pt x="560" y="2099"/>
                </a:lnTo>
                <a:lnTo>
                  <a:pt x="537" y="2095"/>
                </a:lnTo>
                <a:lnTo>
                  <a:pt x="512" y="2086"/>
                </a:lnTo>
                <a:lnTo>
                  <a:pt x="488" y="2078"/>
                </a:lnTo>
                <a:lnTo>
                  <a:pt x="414" y="2058"/>
                </a:lnTo>
                <a:close/>
                <a:moveTo>
                  <a:pt x="1172" y="1997"/>
                </a:moveTo>
                <a:lnTo>
                  <a:pt x="1051" y="2064"/>
                </a:lnTo>
                <a:lnTo>
                  <a:pt x="1011" y="2086"/>
                </a:lnTo>
                <a:lnTo>
                  <a:pt x="973" y="2108"/>
                </a:lnTo>
                <a:lnTo>
                  <a:pt x="957" y="2115"/>
                </a:lnTo>
                <a:lnTo>
                  <a:pt x="940" y="2124"/>
                </a:lnTo>
                <a:lnTo>
                  <a:pt x="926" y="2133"/>
                </a:lnTo>
                <a:lnTo>
                  <a:pt x="914" y="2145"/>
                </a:lnTo>
                <a:lnTo>
                  <a:pt x="896" y="2168"/>
                </a:lnTo>
                <a:lnTo>
                  <a:pt x="877" y="2192"/>
                </a:lnTo>
                <a:lnTo>
                  <a:pt x="856" y="2221"/>
                </a:lnTo>
                <a:lnTo>
                  <a:pt x="836" y="2252"/>
                </a:lnTo>
                <a:lnTo>
                  <a:pt x="820" y="2283"/>
                </a:lnTo>
                <a:lnTo>
                  <a:pt x="809" y="2307"/>
                </a:lnTo>
                <a:lnTo>
                  <a:pt x="802" y="2331"/>
                </a:lnTo>
                <a:lnTo>
                  <a:pt x="800" y="2336"/>
                </a:lnTo>
                <a:lnTo>
                  <a:pt x="800" y="2351"/>
                </a:lnTo>
                <a:lnTo>
                  <a:pt x="799" y="2372"/>
                </a:lnTo>
                <a:lnTo>
                  <a:pt x="796" y="2394"/>
                </a:lnTo>
                <a:lnTo>
                  <a:pt x="793" y="2444"/>
                </a:lnTo>
                <a:lnTo>
                  <a:pt x="792" y="2465"/>
                </a:lnTo>
                <a:lnTo>
                  <a:pt x="790" y="2481"/>
                </a:lnTo>
                <a:lnTo>
                  <a:pt x="780" y="2593"/>
                </a:lnTo>
                <a:lnTo>
                  <a:pt x="769" y="2704"/>
                </a:lnTo>
                <a:lnTo>
                  <a:pt x="768" y="2735"/>
                </a:lnTo>
                <a:lnTo>
                  <a:pt x="765" y="2788"/>
                </a:lnTo>
                <a:lnTo>
                  <a:pt x="761" y="2844"/>
                </a:lnTo>
                <a:lnTo>
                  <a:pt x="761" y="2898"/>
                </a:lnTo>
                <a:lnTo>
                  <a:pt x="764" y="2951"/>
                </a:lnTo>
                <a:lnTo>
                  <a:pt x="797" y="2963"/>
                </a:lnTo>
                <a:lnTo>
                  <a:pt x="831" y="2981"/>
                </a:lnTo>
                <a:lnTo>
                  <a:pt x="862" y="3004"/>
                </a:lnTo>
                <a:lnTo>
                  <a:pt x="893" y="3032"/>
                </a:lnTo>
                <a:lnTo>
                  <a:pt x="920" y="3069"/>
                </a:lnTo>
                <a:lnTo>
                  <a:pt x="943" y="3105"/>
                </a:lnTo>
                <a:lnTo>
                  <a:pt x="968" y="3143"/>
                </a:lnTo>
                <a:lnTo>
                  <a:pt x="991" y="3181"/>
                </a:lnTo>
                <a:lnTo>
                  <a:pt x="1010" y="3224"/>
                </a:lnTo>
                <a:lnTo>
                  <a:pt x="1029" y="3284"/>
                </a:lnTo>
                <a:lnTo>
                  <a:pt x="1042" y="3349"/>
                </a:lnTo>
                <a:lnTo>
                  <a:pt x="1050" y="3417"/>
                </a:lnTo>
                <a:lnTo>
                  <a:pt x="1050" y="3422"/>
                </a:lnTo>
                <a:lnTo>
                  <a:pt x="1051" y="3426"/>
                </a:lnTo>
                <a:lnTo>
                  <a:pt x="1054" y="3349"/>
                </a:lnTo>
                <a:lnTo>
                  <a:pt x="1058" y="3277"/>
                </a:lnTo>
                <a:lnTo>
                  <a:pt x="1063" y="3212"/>
                </a:lnTo>
                <a:lnTo>
                  <a:pt x="1067" y="3155"/>
                </a:lnTo>
                <a:lnTo>
                  <a:pt x="1070" y="3115"/>
                </a:lnTo>
                <a:lnTo>
                  <a:pt x="1075" y="3072"/>
                </a:lnTo>
                <a:lnTo>
                  <a:pt x="1078" y="3026"/>
                </a:lnTo>
                <a:lnTo>
                  <a:pt x="1082" y="2975"/>
                </a:lnTo>
                <a:lnTo>
                  <a:pt x="1086" y="2919"/>
                </a:lnTo>
                <a:lnTo>
                  <a:pt x="1091" y="2855"/>
                </a:lnTo>
                <a:lnTo>
                  <a:pt x="1097" y="2786"/>
                </a:lnTo>
                <a:lnTo>
                  <a:pt x="1103" y="2708"/>
                </a:lnTo>
                <a:lnTo>
                  <a:pt x="1111" y="2593"/>
                </a:lnTo>
                <a:lnTo>
                  <a:pt x="1119" y="2479"/>
                </a:lnTo>
                <a:lnTo>
                  <a:pt x="1126" y="2364"/>
                </a:lnTo>
                <a:lnTo>
                  <a:pt x="1138" y="2249"/>
                </a:lnTo>
                <a:lnTo>
                  <a:pt x="1172" y="1997"/>
                </a:lnTo>
                <a:close/>
                <a:moveTo>
                  <a:pt x="621" y="1990"/>
                </a:moveTo>
                <a:lnTo>
                  <a:pt x="619" y="1991"/>
                </a:lnTo>
                <a:lnTo>
                  <a:pt x="616" y="2012"/>
                </a:lnTo>
                <a:lnTo>
                  <a:pt x="613" y="2034"/>
                </a:lnTo>
                <a:lnTo>
                  <a:pt x="610" y="2049"/>
                </a:lnTo>
                <a:lnTo>
                  <a:pt x="606" y="2064"/>
                </a:lnTo>
                <a:lnTo>
                  <a:pt x="604" y="2078"/>
                </a:lnTo>
                <a:lnTo>
                  <a:pt x="609" y="2092"/>
                </a:lnTo>
                <a:lnTo>
                  <a:pt x="618" y="2105"/>
                </a:lnTo>
                <a:lnTo>
                  <a:pt x="626" y="2117"/>
                </a:lnTo>
                <a:lnTo>
                  <a:pt x="659" y="2167"/>
                </a:lnTo>
                <a:lnTo>
                  <a:pt x="691" y="2211"/>
                </a:lnTo>
                <a:lnTo>
                  <a:pt x="727" y="2255"/>
                </a:lnTo>
                <a:lnTo>
                  <a:pt x="731" y="2261"/>
                </a:lnTo>
                <a:lnTo>
                  <a:pt x="737" y="2270"/>
                </a:lnTo>
                <a:lnTo>
                  <a:pt x="752" y="2291"/>
                </a:lnTo>
                <a:lnTo>
                  <a:pt x="761" y="2300"/>
                </a:lnTo>
                <a:lnTo>
                  <a:pt x="768" y="2304"/>
                </a:lnTo>
                <a:lnTo>
                  <a:pt x="775" y="2304"/>
                </a:lnTo>
                <a:lnTo>
                  <a:pt x="781" y="2298"/>
                </a:lnTo>
                <a:lnTo>
                  <a:pt x="787" y="2285"/>
                </a:lnTo>
                <a:lnTo>
                  <a:pt x="796" y="2270"/>
                </a:lnTo>
                <a:lnTo>
                  <a:pt x="805" y="2257"/>
                </a:lnTo>
                <a:lnTo>
                  <a:pt x="811" y="2242"/>
                </a:lnTo>
                <a:lnTo>
                  <a:pt x="812" y="2229"/>
                </a:lnTo>
                <a:lnTo>
                  <a:pt x="806" y="2214"/>
                </a:lnTo>
                <a:lnTo>
                  <a:pt x="796" y="2201"/>
                </a:lnTo>
                <a:lnTo>
                  <a:pt x="786" y="2189"/>
                </a:lnTo>
                <a:lnTo>
                  <a:pt x="767" y="2165"/>
                </a:lnTo>
                <a:lnTo>
                  <a:pt x="749" y="2142"/>
                </a:lnTo>
                <a:lnTo>
                  <a:pt x="713" y="2101"/>
                </a:lnTo>
                <a:lnTo>
                  <a:pt x="680" y="2059"/>
                </a:lnTo>
                <a:lnTo>
                  <a:pt x="641" y="2012"/>
                </a:lnTo>
                <a:lnTo>
                  <a:pt x="640" y="2009"/>
                </a:lnTo>
                <a:lnTo>
                  <a:pt x="632" y="2002"/>
                </a:lnTo>
                <a:lnTo>
                  <a:pt x="629" y="1997"/>
                </a:lnTo>
                <a:lnTo>
                  <a:pt x="626" y="1994"/>
                </a:lnTo>
                <a:lnTo>
                  <a:pt x="624" y="1993"/>
                </a:lnTo>
                <a:lnTo>
                  <a:pt x="621" y="1990"/>
                </a:lnTo>
                <a:close/>
                <a:moveTo>
                  <a:pt x="588" y="1972"/>
                </a:moveTo>
                <a:lnTo>
                  <a:pt x="575" y="1974"/>
                </a:lnTo>
                <a:lnTo>
                  <a:pt x="569" y="1974"/>
                </a:lnTo>
                <a:lnTo>
                  <a:pt x="559" y="1975"/>
                </a:lnTo>
                <a:lnTo>
                  <a:pt x="545" y="1975"/>
                </a:lnTo>
                <a:lnTo>
                  <a:pt x="535" y="1977"/>
                </a:lnTo>
                <a:lnTo>
                  <a:pt x="526" y="1977"/>
                </a:lnTo>
                <a:lnTo>
                  <a:pt x="522" y="1975"/>
                </a:lnTo>
                <a:lnTo>
                  <a:pt x="537" y="1999"/>
                </a:lnTo>
                <a:lnTo>
                  <a:pt x="572" y="2046"/>
                </a:lnTo>
                <a:lnTo>
                  <a:pt x="578" y="2052"/>
                </a:lnTo>
                <a:lnTo>
                  <a:pt x="582" y="2050"/>
                </a:lnTo>
                <a:lnTo>
                  <a:pt x="587" y="2043"/>
                </a:lnTo>
                <a:lnTo>
                  <a:pt x="590" y="2034"/>
                </a:lnTo>
                <a:lnTo>
                  <a:pt x="591" y="2024"/>
                </a:lnTo>
                <a:lnTo>
                  <a:pt x="593" y="2015"/>
                </a:lnTo>
                <a:lnTo>
                  <a:pt x="597" y="1997"/>
                </a:lnTo>
                <a:lnTo>
                  <a:pt x="598" y="1988"/>
                </a:lnTo>
                <a:lnTo>
                  <a:pt x="598" y="1980"/>
                </a:lnTo>
                <a:lnTo>
                  <a:pt x="596" y="1975"/>
                </a:lnTo>
                <a:lnTo>
                  <a:pt x="588" y="1972"/>
                </a:lnTo>
                <a:close/>
                <a:moveTo>
                  <a:pt x="1862" y="0"/>
                </a:moveTo>
                <a:lnTo>
                  <a:pt x="1866" y="5"/>
                </a:lnTo>
                <a:lnTo>
                  <a:pt x="1869" y="19"/>
                </a:lnTo>
                <a:lnTo>
                  <a:pt x="1871" y="39"/>
                </a:lnTo>
                <a:lnTo>
                  <a:pt x="1872" y="66"/>
                </a:lnTo>
                <a:lnTo>
                  <a:pt x="1874" y="97"/>
                </a:lnTo>
                <a:lnTo>
                  <a:pt x="1874" y="129"/>
                </a:lnTo>
                <a:lnTo>
                  <a:pt x="1871" y="194"/>
                </a:lnTo>
                <a:lnTo>
                  <a:pt x="1869" y="222"/>
                </a:lnTo>
                <a:lnTo>
                  <a:pt x="1866" y="247"/>
                </a:lnTo>
                <a:lnTo>
                  <a:pt x="1863" y="265"/>
                </a:lnTo>
                <a:lnTo>
                  <a:pt x="1850" y="311"/>
                </a:lnTo>
                <a:lnTo>
                  <a:pt x="1831" y="353"/>
                </a:lnTo>
                <a:lnTo>
                  <a:pt x="1806" y="393"/>
                </a:lnTo>
                <a:lnTo>
                  <a:pt x="1779" y="432"/>
                </a:lnTo>
                <a:lnTo>
                  <a:pt x="1720" y="505"/>
                </a:lnTo>
                <a:lnTo>
                  <a:pt x="1667" y="570"/>
                </a:lnTo>
                <a:lnTo>
                  <a:pt x="1555" y="697"/>
                </a:lnTo>
                <a:lnTo>
                  <a:pt x="1504" y="763"/>
                </a:lnTo>
                <a:lnTo>
                  <a:pt x="1492" y="779"/>
                </a:lnTo>
                <a:lnTo>
                  <a:pt x="1478" y="802"/>
                </a:lnTo>
                <a:lnTo>
                  <a:pt x="1461" y="825"/>
                </a:lnTo>
                <a:lnTo>
                  <a:pt x="1445" y="852"/>
                </a:lnTo>
                <a:lnTo>
                  <a:pt x="1409" y="905"/>
                </a:lnTo>
                <a:lnTo>
                  <a:pt x="1393" y="927"/>
                </a:lnTo>
                <a:lnTo>
                  <a:pt x="1380" y="945"/>
                </a:lnTo>
                <a:lnTo>
                  <a:pt x="1368" y="958"/>
                </a:lnTo>
                <a:lnTo>
                  <a:pt x="1364" y="1080"/>
                </a:lnTo>
                <a:lnTo>
                  <a:pt x="1378" y="1058"/>
                </a:lnTo>
                <a:lnTo>
                  <a:pt x="1392" y="1037"/>
                </a:lnTo>
                <a:lnTo>
                  <a:pt x="1403" y="1020"/>
                </a:lnTo>
                <a:lnTo>
                  <a:pt x="1436" y="955"/>
                </a:lnTo>
                <a:lnTo>
                  <a:pt x="1461" y="912"/>
                </a:lnTo>
                <a:lnTo>
                  <a:pt x="1486" y="871"/>
                </a:lnTo>
                <a:lnTo>
                  <a:pt x="1512" y="827"/>
                </a:lnTo>
                <a:lnTo>
                  <a:pt x="1540" y="784"/>
                </a:lnTo>
                <a:lnTo>
                  <a:pt x="1570" y="743"/>
                </a:lnTo>
                <a:lnTo>
                  <a:pt x="1602" y="706"/>
                </a:lnTo>
                <a:lnTo>
                  <a:pt x="1638" y="673"/>
                </a:lnTo>
                <a:lnTo>
                  <a:pt x="1676" y="647"/>
                </a:lnTo>
                <a:lnTo>
                  <a:pt x="1716" y="628"/>
                </a:lnTo>
                <a:lnTo>
                  <a:pt x="1757" y="614"/>
                </a:lnTo>
                <a:lnTo>
                  <a:pt x="1797" y="607"/>
                </a:lnTo>
                <a:lnTo>
                  <a:pt x="1838" y="605"/>
                </a:lnTo>
                <a:lnTo>
                  <a:pt x="1890" y="614"/>
                </a:lnTo>
                <a:lnTo>
                  <a:pt x="1940" y="632"/>
                </a:lnTo>
                <a:lnTo>
                  <a:pt x="1953" y="636"/>
                </a:lnTo>
                <a:lnTo>
                  <a:pt x="1969" y="642"/>
                </a:lnTo>
                <a:lnTo>
                  <a:pt x="1989" y="650"/>
                </a:lnTo>
                <a:lnTo>
                  <a:pt x="2006" y="656"/>
                </a:lnTo>
                <a:lnTo>
                  <a:pt x="2021" y="662"/>
                </a:lnTo>
                <a:lnTo>
                  <a:pt x="2033" y="664"/>
                </a:lnTo>
                <a:lnTo>
                  <a:pt x="2037" y="667"/>
                </a:lnTo>
                <a:lnTo>
                  <a:pt x="2034" y="669"/>
                </a:lnTo>
                <a:lnTo>
                  <a:pt x="2027" y="672"/>
                </a:lnTo>
                <a:lnTo>
                  <a:pt x="2017" y="676"/>
                </a:lnTo>
                <a:lnTo>
                  <a:pt x="1990" y="688"/>
                </a:lnTo>
                <a:lnTo>
                  <a:pt x="1978" y="694"/>
                </a:lnTo>
                <a:lnTo>
                  <a:pt x="1968" y="698"/>
                </a:lnTo>
                <a:lnTo>
                  <a:pt x="1950" y="710"/>
                </a:lnTo>
                <a:lnTo>
                  <a:pt x="1931" y="722"/>
                </a:lnTo>
                <a:lnTo>
                  <a:pt x="1906" y="735"/>
                </a:lnTo>
                <a:lnTo>
                  <a:pt x="1876" y="753"/>
                </a:lnTo>
                <a:lnTo>
                  <a:pt x="1843" y="771"/>
                </a:lnTo>
                <a:lnTo>
                  <a:pt x="1806" y="791"/>
                </a:lnTo>
                <a:lnTo>
                  <a:pt x="1766" y="813"/>
                </a:lnTo>
                <a:lnTo>
                  <a:pt x="1725" y="836"/>
                </a:lnTo>
                <a:lnTo>
                  <a:pt x="1683" y="859"/>
                </a:lnTo>
                <a:lnTo>
                  <a:pt x="1641" y="884"/>
                </a:lnTo>
                <a:lnTo>
                  <a:pt x="1599" y="908"/>
                </a:lnTo>
                <a:lnTo>
                  <a:pt x="1560" y="933"/>
                </a:lnTo>
                <a:lnTo>
                  <a:pt x="1521" y="956"/>
                </a:lnTo>
                <a:lnTo>
                  <a:pt x="1487" y="979"/>
                </a:lnTo>
                <a:lnTo>
                  <a:pt x="1456" y="999"/>
                </a:lnTo>
                <a:lnTo>
                  <a:pt x="1431" y="1020"/>
                </a:lnTo>
                <a:lnTo>
                  <a:pt x="1411" y="1037"/>
                </a:lnTo>
                <a:lnTo>
                  <a:pt x="1397" y="1054"/>
                </a:lnTo>
                <a:lnTo>
                  <a:pt x="1387" y="1067"/>
                </a:lnTo>
                <a:lnTo>
                  <a:pt x="1378" y="1083"/>
                </a:lnTo>
                <a:lnTo>
                  <a:pt x="1368" y="1102"/>
                </a:lnTo>
                <a:lnTo>
                  <a:pt x="1359" y="1120"/>
                </a:lnTo>
                <a:lnTo>
                  <a:pt x="1359" y="1124"/>
                </a:lnTo>
                <a:lnTo>
                  <a:pt x="1361" y="1127"/>
                </a:lnTo>
                <a:lnTo>
                  <a:pt x="1362" y="1129"/>
                </a:lnTo>
                <a:lnTo>
                  <a:pt x="1364" y="1132"/>
                </a:lnTo>
                <a:lnTo>
                  <a:pt x="1368" y="1124"/>
                </a:lnTo>
                <a:lnTo>
                  <a:pt x="1414" y="1114"/>
                </a:lnTo>
                <a:lnTo>
                  <a:pt x="1456" y="1099"/>
                </a:lnTo>
                <a:lnTo>
                  <a:pt x="1496" y="1080"/>
                </a:lnTo>
                <a:lnTo>
                  <a:pt x="1533" y="1058"/>
                </a:lnTo>
                <a:lnTo>
                  <a:pt x="1567" y="1035"/>
                </a:lnTo>
                <a:lnTo>
                  <a:pt x="1635" y="984"/>
                </a:lnTo>
                <a:lnTo>
                  <a:pt x="1670" y="959"/>
                </a:lnTo>
                <a:lnTo>
                  <a:pt x="1705" y="937"/>
                </a:lnTo>
                <a:lnTo>
                  <a:pt x="1747" y="909"/>
                </a:lnTo>
                <a:lnTo>
                  <a:pt x="1787" y="878"/>
                </a:lnTo>
                <a:lnTo>
                  <a:pt x="1823" y="844"/>
                </a:lnTo>
                <a:lnTo>
                  <a:pt x="1860" y="812"/>
                </a:lnTo>
                <a:lnTo>
                  <a:pt x="1900" y="782"/>
                </a:lnTo>
                <a:lnTo>
                  <a:pt x="1959" y="747"/>
                </a:lnTo>
                <a:lnTo>
                  <a:pt x="2021" y="715"/>
                </a:lnTo>
                <a:lnTo>
                  <a:pt x="2151" y="653"/>
                </a:lnTo>
                <a:lnTo>
                  <a:pt x="2157" y="650"/>
                </a:lnTo>
                <a:lnTo>
                  <a:pt x="2165" y="642"/>
                </a:lnTo>
                <a:lnTo>
                  <a:pt x="2192" y="622"/>
                </a:lnTo>
                <a:lnTo>
                  <a:pt x="2205" y="610"/>
                </a:lnTo>
                <a:lnTo>
                  <a:pt x="2218" y="600"/>
                </a:lnTo>
                <a:lnTo>
                  <a:pt x="2229" y="591"/>
                </a:lnTo>
                <a:lnTo>
                  <a:pt x="2236" y="585"/>
                </a:lnTo>
                <a:lnTo>
                  <a:pt x="2239" y="583"/>
                </a:lnTo>
                <a:lnTo>
                  <a:pt x="2239" y="588"/>
                </a:lnTo>
                <a:lnTo>
                  <a:pt x="2236" y="595"/>
                </a:lnTo>
                <a:lnTo>
                  <a:pt x="2232" y="603"/>
                </a:lnTo>
                <a:lnTo>
                  <a:pt x="2229" y="607"/>
                </a:lnTo>
                <a:lnTo>
                  <a:pt x="2221" y="629"/>
                </a:lnTo>
                <a:lnTo>
                  <a:pt x="2218" y="653"/>
                </a:lnTo>
                <a:lnTo>
                  <a:pt x="2220" y="676"/>
                </a:lnTo>
                <a:lnTo>
                  <a:pt x="2221" y="701"/>
                </a:lnTo>
                <a:lnTo>
                  <a:pt x="2221" y="725"/>
                </a:lnTo>
                <a:lnTo>
                  <a:pt x="2216" y="774"/>
                </a:lnTo>
                <a:lnTo>
                  <a:pt x="2205" y="819"/>
                </a:lnTo>
                <a:lnTo>
                  <a:pt x="2189" y="865"/>
                </a:lnTo>
                <a:lnTo>
                  <a:pt x="2167" y="908"/>
                </a:lnTo>
                <a:lnTo>
                  <a:pt x="2139" y="948"/>
                </a:lnTo>
                <a:lnTo>
                  <a:pt x="2105" y="983"/>
                </a:lnTo>
                <a:lnTo>
                  <a:pt x="2067" y="1017"/>
                </a:lnTo>
                <a:lnTo>
                  <a:pt x="2022" y="1045"/>
                </a:lnTo>
                <a:lnTo>
                  <a:pt x="1974" y="1070"/>
                </a:lnTo>
                <a:lnTo>
                  <a:pt x="1921" y="1091"/>
                </a:lnTo>
                <a:lnTo>
                  <a:pt x="1863" y="1105"/>
                </a:lnTo>
                <a:lnTo>
                  <a:pt x="1803" y="1116"/>
                </a:lnTo>
                <a:lnTo>
                  <a:pt x="1739" y="1123"/>
                </a:lnTo>
                <a:lnTo>
                  <a:pt x="1677" y="1127"/>
                </a:lnTo>
                <a:lnTo>
                  <a:pt x="1617" y="1132"/>
                </a:lnTo>
                <a:lnTo>
                  <a:pt x="1679" y="1136"/>
                </a:lnTo>
                <a:lnTo>
                  <a:pt x="1732" y="1144"/>
                </a:lnTo>
                <a:lnTo>
                  <a:pt x="1784" y="1154"/>
                </a:lnTo>
                <a:lnTo>
                  <a:pt x="1834" y="1167"/>
                </a:lnTo>
                <a:lnTo>
                  <a:pt x="1881" y="1185"/>
                </a:lnTo>
                <a:lnTo>
                  <a:pt x="1924" y="1207"/>
                </a:lnTo>
                <a:lnTo>
                  <a:pt x="1971" y="1239"/>
                </a:lnTo>
                <a:lnTo>
                  <a:pt x="2014" y="1276"/>
                </a:lnTo>
                <a:lnTo>
                  <a:pt x="2049" y="1316"/>
                </a:lnTo>
                <a:lnTo>
                  <a:pt x="2080" y="1359"/>
                </a:lnTo>
                <a:lnTo>
                  <a:pt x="2105" y="1402"/>
                </a:lnTo>
                <a:lnTo>
                  <a:pt x="2127" y="1447"/>
                </a:lnTo>
                <a:lnTo>
                  <a:pt x="2143" y="1492"/>
                </a:lnTo>
                <a:lnTo>
                  <a:pt x="2158" y="1537"/>
                </a:lnTo>
                <a:lnTo>
                  <a:pt x="2167" y="1580"/>
                </a:lnTo>
                <a:lnTo>
                  <a:pt x="2174" y="1621"/>
                </a:lnTo>
                <a:lnTo>
                  <a:pt x="2179" y="1660"/>
                </a:lnTo>
                <a:lnTo>
                  <a:pt x="2182" y="1695"/>
                </a:lnTo>
                <a:lnTo>
                  <a:pt x="2182" y="1753"/>
                </a:lnTo>
                <a:lnTo>
                  <a:pt x="2179" y="1775"/>
                </a:lnTo>
                <a:lnTo>
                  <a:pt x="2177" y="1789"/>
                </a:lnTo>
                <a:lnTo>
                  <a:pt x="2174" y="1797"/>
                </a:lnTo>
                <a:lnTo>
                  <a:pt x="2171" y="1797"/>
                </a:lnTo>
                <a:lnTo>
                  <a:pt x="2152" y="1767"/>
                </a:lnTo>
                <a:lnTo>
                  <a:pt x="2132" y="1739"/>
                </a:lnTo>
                <a:lnTo>
                  <a:pt x="2108" y="1713"/>
                </a:lnTo>
                <a:lnTo>
                  <a:pt x="2081" y="1686"/>
                </a:lnTo>
                <a:lnTo>
                  <a:pt x="2049" y="1664"/>
                </a:lnTo>
                <a:lnTo>
                  <a:pt x="2019" y="1648"/>
                </a:lnTo>
                <a:lnTo>
                  <a:pt x="1994" y="1633"/>
                </a:lnTo>
                <a:lnTo>
                  <a:pt x="1969" y="1621"/>
                </a:lnTo>
                <a:lnTo>
                  <a:pt x="1946" y="1611"/>
                </a:lnTo>
                <a:lnTo>
                  <a:pt x="1879" y="1580"/>
                </a:lnTo>
                <a:lnTo>
                  <a:pt x="1854" y="1568"/>
                </a:lnTo>
                <a:lnTo>
                  <a:pt x="1829" y="1555"/>
                </a:lnTo>
                <a:lnTo>
                  <a:pt x="1801" y="1537"/>
                </a:lnTo>
                <a:lnTo>
                  <a:pt x="1735" y="1493"/>
                </a:lnTo>
                <a:lnTo>
                  <a:pt x="1697" y="1464"/>
                </a:lnTo>
                <a:lnTo>
                  <a:pt x="1652" y="1428"/>
                </a:lnTo>
                <a:lnTo>
                  <a:pt x="1627" y="1405"/>
                </a:lnTo>
                <a:lnTo>
                  <a:pt x="1601" y="1374"/>
                </a:lnTo>
                <a:lnTo>
                  <a:pt x="1517" y="1267"/>
                </a:lnTo>
                <a:lnTo>
                  <a:pt x="1489" y="1237"/>
                </a:lnTo>
                <a:lnTo>
                  <a:pt x="1459" y="1211"/>
                </a:lnTo>
                <a:lnTo>
                  <a:pt x="1431" y="1195"/>
                </a:lnTo>
                <a:lnTo>
                  <a:pt x="1396" y="1181"/>
                </a:lnTo>
                <a:lnTo>
                  <a:pt x="1361" y="1170"/>
                </a:lnTo>
                <a:lnTo>
                  <a:pt x="1356" y="1170"/>
                </a:lnTo>
                <a:lnTo>
                  <a:pt x="1350" y="1182"/>
                </a:lnTo>
                <a:lnTo>
                  <a:pt x="1349" y="1192"/>
                </a:lnTo>
                <a:lnTo>
                  <a:pt x="1346" y="1203"/>
                </a:lnTo>
                <a:lnTo>
                  <a:pt x="1344" y="1207"/>
                </a:lnTo>
                <a:lnTo>
                  <a:pt x="1343" y="1219"/>
                </a:lnTo>
                <a:lnTo>
                  <a:pt x="1338" y="1237"/>
                </a:lnTo>
                <a:lnTo>
                  <a:pt x="1334" y="1257"/>
                </a:lnTo>
                <a:lnTo>
                  <a:pt x="1325" y="1301"/>
                </a:lnTo>
                <a:lnTo>
                  <a:pt x="1322" y="1321"/>
                </a:lnTo>
                <a:lnTo>
                  <a:pt x="1305" y="1421"/>
                </a:lnTo>
                <a:lnTo>
                  <a:pt x="1285" y="1523"/>
                </a:lnTo>
                <a:lnTo>
                  <a:pt x="1266" y="1623"/>
                </a:lnTo>
                <a:lnTo>
                  <a:pt x="1241" y="1781"/>
                </a:lnTo>
                <a:lnTo>
                  <a:pt x="1218" y="1941"/>
                </a:lnTo>
                <a:lnTo>
                  <a:pt x="1237" y="1927"/>
                </a:lnTo>
                <a:lnTo>
                  <a:pt x="1254" y="1912"/>
                </a:lnTo>
                <a:lnTo>
                  <a:pt x="1265" y="1900"/>
                </a:lnTo>
                <a:lnTo>
                  <a:pt x="1271" y="1885"/>
                </a:lnTo>
                <a:lnTo>
                  <a:pt x="1275" y="1871"/>
                </a:lnTo>
                <a:lnTo>
                  <a:pt x="1281" y="1856"/>
                </a:lnTo>
                <a:lnTo>
                  <a:pt x="1293" y="1838"/>
                </a:lnTo>
                <a:lnTo>
                  <a:pt x="1309" y="1825"/>
                </a:lnTo>
                <a:lnTo>
                  <a:pt x="1328" y="1816"/>
                </a:lnTo>
                <a:lnTo>
                  <a:pt x="1349" y="1813"/>
                </a:lnTo>
                <a:lnTo>
                  <a:pt x="1369" y="1816"/>
                </a:lnTo>
                <a:lnTo>
                  <a:pt x="1390" y="1823"/>
                </a:lnTo>
                <a:lnTo>
                  <a:pt x="1394" y="1826"/>
                </a:lnTo>
                <a:lnTo>
                  <a:pt x="1412" y="1835"/>
                </a:lnTo>
                <a:lnTo>
                  <a:pt x="1417" y="1838"/>
                </a:lnTo>
                <a:lnTo>
                  <a:pt x="1421" y="1845"/>
                </a:lnTo>
                <a:lnTo>
                  <a:pt x="1424" y="1853"/>
                </a:lnTo>
                <a:lnTo>
                  <a:pt x="1425" y="1859"/>
                </a:lnTo>
                <a:lnTo>
                  <a:pt x="1425" y="1869"/>
                </a:lnTo>
                <a:lnTo>
                  <a:pt x="1427" y="1879"/>
                </a:lnTo>
                <a:lnTo>
                  <a:pt x="1427" y="1890"/>
                </a:lnTo>
                <a:lnTo>
                  <a:pt x="1420" y="1910"/>
                </a:lnTo>
                <a:lnTo>
                  <a:pt x="1408" y="1927"/>
                </a:lnTo>
                <a:lnTo>
                  <a:pt x="1392" y="1940"/>
                </a:lnTo>
                <a:lnTo>
                  <a:pt x="1372" y="1949"/>
                </a:lnTo>
                <a:lnTo>
                  <a:pt x="1350" y="1953"/>
                </a:lnTo>
                <a:lnTo>
                  <a:pt x="1328" y="1955"/>
                </a:lnTo>
                <a:lnTo>
                  <a:pt x="1313" y="1953"/>
                </a:lnTo>
                <a:lnTo>
                  <a:pt x="1299" y="1950"/>
                </a:lnTo>
                <a:lnTo>
                  <a:pt x="1282" y="1947"/>
                </a:lnTo>
                <a:lnTo>
                  <a:pt x="1268" y="1949"/>
                </a:lnTo>
                <a:lnTo>
                  <a:pt x="1250" y="1955"/>
                </a:lnTo>
                <a:lnTo>
                  <a:pt x="1231" y="1965"/>
                </a:lnTo>
                <a:lnTo>
                  <a:pt x="1213" y="1975"/>
                </a:lnTo>
                <a:lnTo>
                  <a:pt x="1210" y="1993"/>
                </a:lnTo>
                <a:lnTo>
                  <a:pt x="1206" y="2012"/>
                </a:lnTo>
                <a:lnTo>
                  <a:pt x="1179" y="2224"/>
                </a:lnTo>
                <a:lnTo>
                  <a:pt x="1157" y="2437"/>
                </a:lnTo>
                <a:lnTo>
                  <a:pt x="1148" y="2549"/>
                </a:lnTo>
                <a:lnTo>
                  <a:pt x="1141" y="2658"/>
                </a:lnTo>
                <a:lnTo>
                  <a:pt x="1137" y="2767"/>
                </a:lnTo>
                <a:lnTo>
                  <a:pt x="1131" y="2879"/>
                </a:lnTo>
                <a:lnTo>
                  <a:pt x="1122" y="2997"/>
                </a:lnTo>
                <a:lnTo>
                  <a:pt x="1104" y="3239"/>
                </a:lnTo>
                <a:lnTo>
                  <a:pt x="1098" y="3357"/>
                </a:lnTo>
                <a:lnTo>
                  <a:pt x="1097" y="3435"/>
                </a:lnTo>
                <a:lnTo>
                  <a:pt x="1094" y="3517"/>
                </a:lnTo>
                <a:lnTo>
                  <a:pt x="1089" y="3603"/>
                </a:lnTo>
                <a:lnTo>
                  <a:pt x="1088" y="3687"/>
                </a:lnTo>
                <a:lnTo>
                  <a:pt x="1086" y="3770"/>
                </a:lnTo>
                <a:lnTo>
                  <a:pt x="1086" y="3848"/>
                </a:lnTo>
                <a:lnTo>
                  <a:pt x="1088" y="3895"/>
                </a:lnTo>
                <a:lnTo>
                  <a:pt x="1091" y="3951"/>
                </a:lnTo>
                <a:lnTo>
                  <a:pt x="1094" y="4011"/>
                </a:lnTo>
                <a:lnTo>
                  <a:pt x="1098" y="4072"/>
                </a:lnTo>
                <a:lnTo>
                  <a:pt x="1116" y="4038"/>
                </a:lnTo>
                <a:lnTo>
                  <a:pt x="1132" y="4008"/>
                </a:lnTo>
                <a:lnTo>
                  <a:pt x="1148" y="3982"/>
                </a:lnTo>
                <a:lnTo>
                  <a:pt x="1170" y="3948"/>
                </a:lnTo>
                <a:lnTo>
                  <a:pt x="1193" y="3920"/>
                </a:lnTo>
                <a:lnTo>
                  <a:pt x="1215" y="3893"/>
                </a:lnTo>
                <a:lnTo>
                  <a:pt x="1234" y="3867"/>
                </a:lnTo>
                <a:lnTo>
                  <a:pt x="1250" y="3837"/>
                </a:lnTo>
                <a:lnTo>
                  <a:pt x="1278" y="3783"/>
                </a:lnTo>
                <a:lnTo>
                  <a:pt x="1310" y="3731"/>
                </a:lnTo>
                <a:lnTo>
                  <a:pt x="1344" y="3680"/>
                </a:lnTo>
                <a:lnTo>
                  <a:pt x="1381" y="3627"/>
                </a:lnTo>
                <a:lnTo>
                  <a:pt x="1418" y="3572"/>
                </a:lnTo>
                <a:lnTo>
                  <a:pt x="1456" y="3516"/>
                </a:lnTo>
                <a:lnTo>
                  <a:pt x="1496" y="3460"/>
                </a:lnTo>
                <a:lnTo>
                  <a:pt x="1539" y="3407"/>
                </a:lnTo>
                <a:lnTo>
                  <a:pt x="1583" y="3357"/>
                </a:lnTo>
                <a:lnTo>
                  <a:pt x="1629" y="3311"/>
                </a:lnTo>
                <a:lnTo>
                  <a:pt x="1689" y="3264"/>
                </a:lnTo>
                <a:lnTo>
                  <a:pt x="1751" y="3224"/>
                </a:lnTo>
                <a:lnTo>
                  <a:pt x="1815" y="3192"/>
                </a:lnTo>
                <a:lnTo>
                  <a:pt x="1881" y="3169"/>
                </a:lnTo>
                <a:lnTo>
                  <a:pt x="1946" y="3155"/>
                </a:lnTo>
                <a:lnTo>
                  <a:pt x="2011" y="3149"/>
                </a:lnTo>
                <a:lnTo>
                  <a:pt x="2075" y="3152"/>
                </a:lnTo>
                <a:lnTo>
                  <a:pt x="2140" y="3164"/>
                </a:lnTo>
                <a:lnTo>
                  <a:pt x="2202" y="3183"/>
                </a:lnTo>
                <a:lnTo>
                  <a:pt x="2263" y="3211"/>
                </a:lnTo>
                <a:lnTo>
                  <a:pt x="2277" y="3220"/>
                </a:lnTo>
                <a:lnTo>
                  <a:pt x="2295" y="3231"/>
                </a:lnTo>
                <a:lnTo>
                  <a:pt x="2314" y="3245"/>
                </a:lnTo>
                <a:lnTo>
                  <a:pt x="2333" y="3259"/>
                </a:lnTo>
                <a:lnTo>
                  <a:pt x="2353" y="3276"/>
                </a:lnTo>
                <a:lnTo>
                  <a:pt x="2370" y="3289"/>
                </a:lnTo>
                <a:lnTo>
                  <a:pt x="2385" y="3302"/>
                </a:lnTo>
                <a:lnTo>
                  <a:pt x="2398" y="3312"/>
                </a:lnTo>
                <a:lnTo>
                  <a:pt x="2406" y="3318"/>
                </a:lnTo>
                <a:lnTo>
                  <a:pt x="2409" y="3321"/>
                </a:lnTo>
                <a:lnTo>
                  <a:pt x="2404" y="3321"/>
                </a:lnTo>
                <a:lnTo>
                  <a:pt x="2394" y="3323"/>
                </a:lnTo>
                <a:lnTo>
                  <a:pt x="2378" y="3326"/>
                </a:lnTo>
                <a:lnTo>
                  <a:pt x="2359" y="3327"/>
                </a:lnTo>
                <a:lnTo>
                  <a:pt x="2338" y="3330"/>
                </a:lnTo>
                <a:lnTo>
                  <a:pt x="2300" y="3336"/>
                </a:lnTo>
                <a:lnTo>
                  <a:pt x="2286" y="3338"/>
                </a:lnTo>
                <a:lnTo>
                  <a:pt x="2277" y="3339"/>
                </a:lnTo>
                <a:lnTo>
                  <a:pt x="2186" y="3360"/>
                </a:lnTo>
                <a:lnTo>
                  <a:pt x="2098" y="3380"/>
                </a:lnTo>
                <a:lnTo>
                  <a:pt x="2009" y="3404"/>
                </a:lnTo>
                <a:lnTo>
                  <a:pt x="1922" y="3433"/>
                </a:lnTo>
                <a:lnTo>
                  <a:pt x="1835" y="3469"/>
                </a:lnTo>
                <a:lnTo>
                  <a:pt x="1754" y="3504"/>
                </a:lnTo>
                <a:lnTo>
                  <a:pt x="1679" y="3542"/>
                </a:lnTo>
                <a:lnTo>
                  <a:pt x="1604" y="3582"/>
                </a:lnTo>
                <a:lnTo>
                  <a:pt x="1532" y="3627"/>
                </a:lnTo>
                <a:lnTo>
                  <a:pt x="1462" y="3677"/>
                </a:lnTo>
                <a:lnTo>
                  <a:pt x="1399" y="3733"/>
                </a:lnTo>
                <a:lnTo>
                  <a:pt x="1337" y="3793"/>
                </a:lnTo>
                <a:lnTo>
                  <a:pt x="1275" y="3861"/>
                </a:lnTo>
                <a:lnTo>
                  <a:pt x="1213" y="3935"/>
                </a:lnTo>
                <a:lnTo>
                  <a:pt x="1200" y="3951"/>
                </a:lnTo>
                <a:lnTo>
                  <a:pt x="1184" y="3972"/>
                </a:lnTo>
                <a:lnTo>
                  <a:pt x="1167" y="3995"/>
                </a:lnTo>
                <a:lnTo>
                  <a:pt x="1153" y="4022"/>
                </a:lnTo>
                <a:lnTo>
                  <a:pt x="1134" y="4061"/>
                </a:lnTo>
                <a:lnTo>
                  <a:pt x="1117" y="4103"/>
                </a:lnTo>
                <a:lnTo>
                  <a:pt x="1109" y="4240"/>
                </a:lnTo>
                <a:lnTo>
                  <a:pt x="1109" y="4246"/>
                </a:lnTo>
                <a:lnTo>
                  <a:pt x="1110" y="4250"/>
                </a:lnTo>
                <a:lnTo>
                  <a:pt x="1110" y="4255"/>
                </a:lnTo>
                <a:lnTo>
                  <a:pt x="1111" y="4293"/>
                </a:lnTo>
                <a:lnTo>
                  <a:pt x="1114" y="4342"/>
                </a:lnTo>
                <a:lnTo>
                  <a:pt x="1117" y="4395"/>
                </a:lnTo>
                <a:lnTo>
                  <a:pt x="1122" y="4452"/>
                </a:lnTo>
                <a:lnTo>
                  <a:pt x="1125" y="4511"/>
                </a:lnTo>
                <a:lnTo>
                  <a:pt x="1128" y="4569"/>
                </a:lnTo>
                <a:lnTo>
                  <a:pt x="1132" y="4625"/>
                </a:lnTo>
                <a:lnTo>
                  <a:pt x="1139" y="4746"/>
                </a:lnTo>
                <a:lnTo>
                  <a:pt x="1147" y="4865"/>
                </a:lnTo>
                <a:lnTo>
                  <a:pt x="1106" y="4865"/>
                </a:lnTo>
                <a:lnTo>
                  <a:pt x="1106" y="4855"/>
                </a:lnTo>
                <a:lnTo>
                  <a:pt x="1100" y="4777"/>
                </a:lnTo>
                <a:lnTo>
                  <a:pt x="1091" y="4626"/>
                </a:lnTo>
                <a:lnTo>
                  <a:pt x="1086" y="4548"/>
                </a:lnTo>
                <a:lnTo>
                  <a:pt x="1079" y="4465"/>
                </a:lnTo>
                <a:lnTo>
                  <a:pt x="1072" y="4377"/>
                </a:lnTo>
                <a:lnTo>
                  <a:pt x="1066" y="4287"/>
                </a:lnTo>
                <a:lnTo>
                  <a:pt x="1060" y="4199"/>
                </a:lnTo>
                <a:lnTo>
                  <a:pt x="1055" y="4116"/>
                </a:lnTo>
                <a:lnTo>
                  <a:pt x="1054" y="4070"/>
                </a:lnTo>
                <a:lnTo>
                  <a:pt x="1052" y="4032"/>
                </a:lnTo>
                <a:lnTo>
                  <a:pt x="1051" y="3998"/>
                </a:lnTo>
                <a:lnTo>
                  <a:pt x="1048" y="3939"/>
                </a:lnTo>
                <a:lnTo>
                  <a:pt x="1047" y="3908"/>
                </a:lnTo>
                <a:lnTo>
                  <a:pt x="1045" y="3876"/>
                </a:lnTo>
                <a:lnTo>
                  <a:pt x="1044" y="3836"/>
                </a:lnTo>
                <a:lnTo>
                  <a:pt x="1044" y="3737"/>
                </a:lnTo>
                <a:lnTo>
                  <a:pt x="1045" y="3677"/>
                </a:lnTo>
                <a:lnTo>
                  <a:pt x="1045" y="3610"/>
                </a:lnTo>
                <a:lnTo>
                  <a:pt x="1047" y="3540"/>
                </a:lnTo>
                <a:lnTo>
                  <a:pt x="1050" y="3467"/>
                </a:lnTo>
                <a:lnTo>
                  <a:pt x="1039" y="3444"/>
                </a:lnTo>
                <a:lnTo>
                  <a:pt x="1026" y="3425"/>
                </a:lnTo>
                <a:lnTo>
                  <a:pt x="1011" y="3404"/>
                </a:lnTo>
                <a:lnTo>
                  <a:pt x="995" y="3388"/>
                </a:lnTo>
                <a:lnTo>
                  <a:pt x="973" y="3371"/>
                </a:lnTo>
                <a:lnTo>
                  <a:pt x="946" y="3357"/>
                </a:lnTo>
                <a:lnTo>
                  <a:pt x="918" y="3343"/>
                </a:lnTo>
                <a:lnTo>
                  <a:pt x="889" y="3330"/>
                </a:lnTo>
                <a:lnTo>
                  <a:pt x="861" y="3318"/>
                </a:lnTo>
                <a:lnTo>
                  <a:pt x="834" y="3305"/>
                </a:lnTo>
                <a:lnTo>
                  <a:pt x="814" y="3292"/>
                </a:lnTo>
                <a:lnTo>
                  <a:pt x="789" y="3271"/>
                </a:lnTo>
                <a:lnTo>
                  <a:pt x="767" y="3252"/>
                </a:lnTo>
                <a:lnTo>
                  <a:pt x="746" y="3236"/>
                </a:lnTo>
                <a:lnTo>
                  <a:pt x="744" y="3364"/>
                </a:lnTo>
                <a:lnTo>
                  <a:pt x="743" y="3491"/>
                </a:lnTo>
                <a:lnTo>
                  <a:pt x="739" y="3768"/>
                </a:lnTo>
                <a:lnTo>
                  <a:pt x="739" y="3818"/>
                </a:lnTo>
                <a:lnTo>
                  <a:pt x="740" y="3851"/>
                </a:lnTo>
                <a:lnTo>
                  <a:pt x="740" y="3918"/>
                </a:lnTo>
                <a:lnTo>
                  <a:pt x="741" y="3951"/>
                </a:lnTo>
                <a:lnTo>
                  <a:pt x="741" y="4007"/>
                </a:lnTo>
                <a:lnTo>
                  <a:pt x="743" y="4029"/>
                </a:lnTo>
                <a:lnTo>
                  <a:pt x="743" y="4051"/>
                </a:lnTo>
                <a:lnTo>
                  <a:pt x="746" y="4061"/>
                </a:lnTo>
                <a:lnTo>
                  <a:pt x="747" y="4079"/>
                </a:lnTo>
                <a:lnTo>
                  <a:pt x="752" y="4100"/>
                </a:lnTo>
                <a:lnTo>
                  <a:pt x="756" y="4123"/>
                </a:lnTo>
                <a:lnTo>
                  <a:pt x="765" y="4174"/>
                </a:lnTo>
                <a:lnTo>
                  <a:pt x="781" y="4249"/>
                </a:lnTo>
                <a:lnTo>
                  <a:pt x="814" y="4402"/>
                </a:lnTo>
                <a:lnTo>
                  <a:pt x="828" y="4476"/>
                </a:lnTo>
                <a:lnTo>
                  <a:pt x="842" y="4544"/>
                </a:lnTo>
                <a:lnTo>
                  <a:pt x="862" y="4645"/>
                </a:lnTo>
                <a:lnTo>
                  <a:pt x="881" y="4751"/>
                </a:lnTo>
                <a:lnTo>
                  <a:pt x="902" y="4862"/>
                </a:lnTo>
                <a:lnTo>
                  <a:pt x="862" y="4862"/>
                </a:lnTo>
                <a:lnTo>
                  <a:pt x="856" y="4830"/>
                </a:lnTo>
                <a:lnTo>
                  <a:pt x="849" y="4791"/>
                </a:lnTo>
                <a:lnTo>
                  <a:pt x="840" y="4747"/>
                </a:lnTo>
                <a:lnTo>
                  <a:pt x="830" y="4698"/>
                </a:lnTo>
                <a:lnTo>
                  <a:pt x="820" y="4645"/>
                </a:lnTo>
                <a:lnTo>
                  <a:pt x="809" y="4591"/>
                </a:lnTo>
                <a:lnTo>
                  <a:pt x="797" y="4533"/>
                </a:lnTo>
                <a:lnTo>
                  <a:pt x="787" y="4476"/>
                </a:lnTo>
                <a:lnTo>
                  <a:pt x="775" y="4418"/>
                </a:lnTo>
                <a:lnTo>
                  <a:pt x="765" y="4361"/>
                </a:lnTo>
                <a:lnTo>
                  <a:pt x="753" y="4306"/>
                </a:lnTo>
                <a:lnTo>
                  <a:pt x="743" y="4255"/>
                </a:lnTo>
                <a:lnTo>
                  <a:pt x="734" y="4207"/>
                </a:lnTo>
                <a:lnTo>
                  <a:pt x="727" y="4165"/>
                </a:lnTo>
                <a:lnTo>
                  <a:pt x="719" y="4128"/>
                </a:lnTo>
                <a:lnTo>
                  <a:pt x="713" y="4097"/>
                </a:lnTo>
                <a:lnTo>
                  <a:pt x="706" y="4060"/>
                </a:lnTo>
                <a:lnTo>
                  <a:pt x="693" y="4045"/>
                </a:lnTo>
                <a:lnTo>
                  <a:pt x="675" y="4028"/>
                </a:lnTo>
                <a:lnTo>
                  <a:pt x="657" y="4008"/>
                </a:lnTo>
                <a:lnTo>
                  <a:pt x="638" y="3989"/>
                </a:lnTo>
                <a:lnTo>
                  <a:pt x="621" y="3970"/>
                </a:lnTo>
                <a:lnTo>
                  <a:pt x="604" y="3954"/>
                </a:lnTo>
                <a:lnTo>
                  <a:pt x="590" y="3941"/>
                </a:lnTo>
                <a:lnTo>
                  <a:pt x="581" y="3930"/>
                </a:lnTo>
                <a:lnTo>
                  <a:pt x="541" y="3890"/>
                </a:lnTo>
                <a:lnTo>
                  <a:pt x="529" y="3882"/>
                </a:lnTo>
                <a:lnTo>
                  <a:pt x="485" y="3864"/>
                </a:lnTo>
                <a:lnTo>
                  <a:pt x="448" y="3851"/>
                </a:lnTo>
                <a:lnTo>
                  <a:pt x="411" y="3836"/>
                </a:lnTo>
                <a:lnTo>
                  <a:pt x="339" y="3809"/>
                </a:lnTo>
                <a:lnTo>
                  <a:pt x="268" y="3783"/>
                </a:lnTo>
                <a:lnTo>
                  <a:pt x="254" y="3777"/>
                </a:lnTo>
                <a:lnTo>
                  <a:pt x="221" y="3765"/>
                </a:lnTo>
                <a:lnTo>
                  <a:pt x="205" y="3764"/>
                </a:lnTo>
                <a:lnTo>
                  <a:pt x="193" y="3765"/>
                </a:lnTo>
                <a:lnTo>
                  <a:pt x="167" y="3777"/>
                </a:lnTo>
                <a:lnTo>
                  <a:pt x="155" y="3781"/>
                </a:lnTo>
                <a:lnTo>
                  <a:pt x="134" y="3784"/>
                </a:lnTo>
                <a:lnTo>
                  <a:pt x="115" y="3783"/>
                </a:lnTo>
                <a:lnTo>
                  <a:pt x="96" y="3777"/>
                </a:lnTo>
                <a:lnTo>
                  <a:pt x="80" y="3768"/>
                </a:lnTo>
                <a:lnTo>
                  <a:pt x="66" y="3753"/>
                </a:lnTo>
                <a:lnTo>
                  <a:pt x="57" y="3736"/>
                </a:lnTo>
                <a:lnTo>
                  <a:pt x="56" y="3721"/>
                </a:lnTo>
                <a:lnTo>
                  <a:pt x="55" y="3705"/>
                </a:lnTo>
                <a:lnTo>
                  <a:pt x="55" y="3699"/>
                </a:lnTo>
                <a:lnTo>
                  <a:pt x="56" y="3690"/>
                </a:lnTo>
                <a:lnTo>
                  <a:pt x="60" y="3683"/>
                </a:lnTo>
                <a:lnTo>
                  <a:pt x="63" y="3678"/>
                </a:lnTo>
                <a:lnTo>
                  <a:pt x="68" y="3675"/>
                </a:lnTo>
                <a:lnTo>
                  <a:pt x="72" y="3671"/>
                </a:lnTo>
                <a:lnTo>
                  <a:pt x="77" y="3668"/>
                </a:lnTo>
                <a:lnTo>
                  <a:pt x="81" y="3663"/>
                </a:lnTo>
                <a:lnTo>
                  <a:pt x="97" y="3652"/>
                </a:lnTo>
                <a:lnTo>
                  <a:pt x="115" y="3646"/>
                </a:lnTo>
                <a:lnTo>
                  <a:pt x="134" y="3646"/>
                </a:lnTo>
                <a:lnTo>
                  <a:pt x="152" y="3650"/>
                </a:lnTo>
                <a:lnTo>
                  <a:pt x="168" y="3660"/>
                </a:lnTo>
                <a:lnTo>
                  <a:pt x="181" y="3675"/>
                </a:lnTo>
                <a:lnTo>
                  <a:pt x="189" y="3688"/>
                </a:lnTo>
                <a:lnTo>
                  <a:pt x="195" y="3702"/>
                </a:lnTo>
                <a:lnTo>
                  <a:pt x="202" y="3715"/>
                </a:lnTo>
                <a:lnTo>
                  <a:pt x="211" y="3725"/>
                </a:lnTo>
                <a:lnTo>
                  <a:pt x="237" y="3742"/>
                </a:lnTo>
                <a:lnTo>
                  <a:pt x="264" y="3755"/>
                </a:lnTo>
                <a:lnTo>
                  <a:pt x="326" y="3783"/>
                </a:lnTo>
                <a:lnTo>
                  <a:pt x="389" y="3809"/>
                </a:lnTo>
                <a:lnTo>
                  <a:pt x="460" y="3834"/>
                </a:lnTo>
                <a:lnTo>
                  <a:pt x="483" y="3843"/>
                </a:lnTo>
                <a:lnTo>
                  <a:pt x="507" y="3846"/>
                </a:lnTo>
                <a:lnTo>
                  <a:pt x="513" y="3842"/>
                </a:lnTo>
                <a:lnTo>
                  <a:pt x="517" y="3833"/>
                </a:lnTo>
                <a:lnTo>
                  <a:pt x="520" y="3820"/>
                </a:lnTo>
                <a:lnTo>
                  <a:pt x="522" y="3802"/>
                </a:lnTo>
                <a:lnTo>
                  <a:pt x="522" y="3784"/>
                </a:lnTo>
                <a:lnTo>
                  <a:pt x="523" y="3765"/>
                </a:lnTo>
                <a:lnTo>
                  <a:pt x="525" y="3712"/>
                </a:lnTo>
                <a:lnTo>
                  <a:pt x="525" y="3657"/>
                </a:lnTo>
                <a:lnTo>
                  <a:pt x="523" y="3604"/>
                </a:lnTo>
                <a:lnTo>
                  <a:pt x="523" y="3573"/>
                </a:lnTo>
                <a:lnTo>
                  <a:pt x="520" y="3541"/>
                </a:lnTo>
                <a:lnTo>
                  <a:pt x="519" y="3537"/>
                </a:lnTo>
                <a:lnTo>
                  <a:pt x="507" y="3525"/>
                </a:lnTo>
                <a:lnTo>
                  <a:pt x="504" y="3520"/>
                </a:lnTo>
                <a:lnTo>
                  <a:pt x="503" y="3516"/>
                </a:lnTo>
                <a:lnTo>
                  <a:pt x="503" y="3509"/>
                </a:lnTo>
                <a:lnTo>
                  <a:pt x="501" y="3504"/>
                </a:lnTo>
                <a:lnTo>
                  <a:pt x="483" y="3486"/>
                </a:lnTo>
                <a:lnTo>
                  <a:pt x="473" y="3478"/>
                </a:lnTo>
                <a:lnTo>
                  <a:pt x="466" y="3467"/>
                </a:lnTo>
                <a:lnTo>
                  <a:pt x="461" y="3453"/>
                </a:lnTo>
                <a:lnTo>
                  <a:pt x="458" y="3436"/>
                </a:lnTo>
                <a:lnTo>
                  <a:pt x="458" y="3420"/>
                </a:lnTo>
                <a:lnTo>
                  <a:pt x="461" y="3404"/>
                </a:lnTo>
                <a:lnTo>
                  <a:pt x="467" y="3388"/>
                </a:lnTo>
                <a:lnTo>
                  <a:pt x="475" y="3371"/>
                </a:lnTo>
                <a:lnTo>
                  <a:pt x="485" y="3358"/>
                </a:lnTo>
                <a:lnTo>
                  <a:pt x="491" y="3354"/>
                </a:lnTo>
                <a:lnTo>
                  <a:pt x="498" y="3348"/>
                </a:lnTo>
                <a:lnTo>
                  <a:pt x="519" y="3333"/>
                </a:lnTo>
                <a:lnTo>
                  <a:pt x="540" y="3323"/>
                </a:lnTo>
                <a:lnTo>
                  <a:pt x="547" y="3321"/>
                </a:lnTo>
                <a:lnTo>
                  <a:pt x="550" y="3323"/>
                </a:lnTo>
                <a:lnTo>
                  <a:pt x="556" y="3332"/>
                </a:lnTo>
                <a:lnTo>
                  <a:pt x="565" y="3339"/>
                </a:lnTo>
                <a:lnTo>
                  <a:pt x="576" y="3343"/>
                </a:lnTo>
                <a:lnTo>
                  <a:pt x="585" y="3349"/>
                </a:lnTo>
                <a:lnTo>
                  <a:pt x="603" y="3366"/>
                </a:lnTo>
                <a:lnTo>
                  <a:pt x="616" y="3383"/>
                </a:lnTo>
                <a:lnTo>
                  <a:pt x="624" y="3402"/>
                </a:lnTo>
                <a:lnTo>
                  <a:pt x="626" y="3425"/>
                </a:lnTo>
                <a:lnTo>
                  <a:pt x="622" y="3448"/>
                </a:lnTo>
                <a:lnTo>
                  <a:pt x="615" y="3467"/>
                </a:lnTo>
                <a:lnTo>
                  <a:pt x="604" y="3485"/>
                </a:lnTo>
                <a:lnTo>
                  <a:pt x="588" y="3498"/>
                </a:lnTo>
                <a:lnTo>
                  <a:pt x="575" y="3506"/>
                </a:lnTo>
                <a:lnTo>
                  <a:pt x="565" y="3513"/>
                </a:lnTo>
                <a:lnTo>
                  <a:pt x="556" y="3525"/>
                </a:lnTo>
                <a:lnTo>
                  <a:pt x="548" y="3541"/>
                </a:lnTo>
                <a:lnTo>
                  <a:pt x="545" y="3560"/>
                </a:lnTo>
                <a:lnTo>
                  <a:pt x="545" y="3599"/>
                </a:lnTo>
                <a:lnTo>
                  <a:pt x="544" y="3634"/>
                </a:lnTo>
                <a:lnTo>
                  <a:pt x="544" y="3671"/>
                </a:lnTo>
                <a:lnTo>
                  <a:pt x="541" y="3739"/>
                </a:lnTo>
                <a:lnTo>
                  <a:pt x="541" y="3806"/>
                </a:lnTo>
                <a:lnTo>
                  <a:pt x="544" y="3834"/>
                </a:lnTo>
                <a:lnTo>
                  <a:pt x="550" y="3859"/>
                </a:lnTo>
                <a:lnTo>
                  <a:pt x="563" y="3882"/>
                </a:lnTo>
                <a:lnTo>
                  <a:pt x="582" y="3902"/>
                </a:lnTo>
                <a:lnTo>
                  <a:pt x="637" y="3957"/>
                </a:lnTo>
                <a:lnTo>
                  <a:pt x="654" y="3973"/>
                </a:lnTo>
                <a:lnTo>
                  <a:pt x="672" y="3991"/>
                </a:lnTo>
                <a:lnTo>
                  <a:pt x="690" y="4007"/>
                </a:lnTo>
                <a:lnTo>
                  <a:pt x="705" y="4020"/>
                </a:lnTo>
                <a:lnTo>
                  <a:pt x="703" y="3983"/>
                </a:lnTo>
                <a:lnTo>
                  <a:pt x="703" y="3890"/>
                </a:lnTo>
                <a:lnTo>
                  <a:pt x="705" y="3843"/>
                </a:lnTo>
                <a:lnTo>
                  <a:pt x="706" y="3799"/>
                </a:lnTo>
                <a:lnTo>
                  <a:pt x="706" y="3647"/>
                </a:lnTo>
                <a:lnTo>
                  <a:pt x="712" y="3397"/>
                </a:lnTo>
                <a:lnTo>
                  <a:pt x="716" y="3209"/>
                </a:lnTo>
                <a:lnTo>
                  <a:pt x="694" y="3186"/>
                </a:lnTo>
                <a:lnTo>
                  <a:pt x="675" y="3165"/>
                </a:lnTo>
                <a:lnTo>
                  <a:pt x="660" y="3144"/>
                </a:lnTo>
                <a:lnTo>
                  <a:pt x="644" y="3125"/>
                </a:lnTo>
                <a:lnTo>
                  <a:pt x="629" y="3106"/>
                </a:lnTo>
                <a:lnTo>
                  <a:pt x="610" y="3084"/>
                </a:lnTo>
                <a:lnTo>
                  <a:pt x="588" y="3060"/>
                </a:lnTo>
                <a:lnTo>
                  <a:pt x="562" y="3038"/>
                </a:lnTo>
                <a:lnTo>
                  <a:pt x="534" y="3021"/>
                </a:lnTo>
                <a:lnTo>
                  <a:pt x="506" y="3009"/>
                </a:lnTo>
                <a:lnTo>
                  <a:pt x="476" y="2998"/>
                </a:lnTo>
                <a:lnTo>
                  <a:pt x="476" y="2995"/>
                </a:lnTo>
                <a:lnTo>
                  <a:pt x="483" y="2990"/>
                </a:lnTo>
                <a:lnTo>
                  <a:pt x="495" y="2984"/>
                </a:lnTo>
                <a:lnTo>
                  <a:pt x="514" y="2975"/>
                </a:lnTo>
                <a:lnTo>
                  <a:pt x="537" y="2966"/>
                </a:lnTo>
                <a:lnTo>
                  <a:pt x="563" y="2957"/>
                </a:lnTo>
                <a:lnTo>
                  <a:pt x="593" y="2950"/>
                </a:lnTo>
                <a:lnTo>
                  <a:pt x="625" y="2944"/>
                </a:lnTo>
                <a:lnTo>
                  <a:pt x="660" y="2941"/>
                </a:lnTo>
                <a:lnTo>
                  <a:pt x="696" y="2939"/>
                </a:lnTo>
                <a:lnTo>
                  <a:pt x="733" y="2944"/>
                </a:lnTo>
                <a:lnTo>
                  <a:pt x="734" y="2931"/>
                </a:lnTo>
                <a:lnTo>
                  <a:pt x="736" y="2914"/>
                </a:lnTo>
                <a:lnTo>
                  <a:pt x="736" y="2858"/>
                </a:lnTo>
                <a:lnTo>
                  <a:pt x="744" y="2721"/>
                </a:lnTo>
                <a:lnTo>
                  <a:pt x="750" y="2600"/>
                </a:lnTo>
                <a:lnTo>
                  <a:pt x="755" y="2540"/>
                </a:lnTo>
                <a:lnTo>
                  <a:pt x="761" y="2479"/>
                </a:lnTo>
                <a:lnTo>
                  <a:pt x="753" y="2472"/>
                </a:lnTo>
                <a:lnTo>
                  <a:pt x="741" y="2462"/>
                </a:lnTo>
                <a:lnTo>
                  <a:pt x="725" y="2447"/>
                </a:lnTo>
                <a:lnTo>
                  <a:pt x="706" y="2431"/>
                </a:lnTo>
                <a:lnTo>
                  <a:pt x="685" y="2416"/>
                </a:lnTo>
                <a:lnTo>
                  <a:pt x="665" y="2398"/>
                </a:lnTo>
                <a:lnTo>
                  <a:pt x="643" y="2382"/>
                </a:lnTo>
                <a:lnTo>
                  <a:pt x="624" y="2366"/>
                </a:lnTo>
                <a:lnTo>
                  <a:pt x="606" y="2353"/>
                </a:lnTo>
                <a:lnTo>
                  <a:pt x="593" y="2341"/>
                </a:lnTo>
                <a:lnTo>
                  <a:pt x="582" y="2333"/>
                </a:lnTo>
                <a:lnTo>
                  <a:pt x="578" y="2331"/>
                </a:lnTo>
                <a:lnTo>
                  <a:pt x="554" y="2316"/>
                </a:lnTo>
                <a:lnTo>
                  <a:pt x="531" y="2307"/>
                </a:lnTo>
                <a:lnTo>
                  <a:pt x="504" y="2304"/>
                </a:lnTo>
                <a:lnTo>
                  <a:pt x="476" y="2305"/>
                </a:lnTo>
                <a:lnTo>
                  <a:pt x="408" y="2317"/>
                </a:lnTo>
                <a:lnTo>
                  <a:pt x="342" y="2332"/>
                </a:lnTo>
                <a:lnTo>
                  <a:pt x="307" y="2339"/>
                </a:lnTo>
                <a:lnTo>
                  <a:pt x="273" y="2347"/>
                </a:lnTo>
                <a:lnTo>
                  <a:pt x="255" y="2351"/>
                </a:lnTo>
                <a:lnTo>
                  <a:pt x="234" y="2354"/>
                </a:lnTo>
                <a:lnTo>
                  <a:pt x="217" y="2360"/>
                </a:lnTo>
                <a:lnTo>
                  <a:pt x="200" y="2369"/>
                </a:lnTo>
                <a:lnTo>
                  <a:pt x="193" y="2378"/>
                </a:lnTo>
                <a:lnTo>
                  <a:pt x="189" y="2387"/>
                </a:lnTo>
                <a:lnTo>
                  <a:pt x="186" y="2395"/>
                </a:lnTo>
                <a:lnTo>
                  <a:pt x="181" y="2406"/>
                </a:lnTo>
                <a:lnTo>
                  <a:pt x="171" y="2423"/>
                </a:lnTo>
                <a:lnTo>
                  <a:pt x="156" y="2437"/>
                </a:lnTo>
                <a:lnTo>
                  <a:pt x="139" y="2448"/>
                </a:lnTo>
                <a:lnTo>
                  <a:pt x="116" y="2457"/>
                </a:lnTo>
                <a:lnTo>
                  <a:pt x="94" y="2459"/>
                </a:lnTo>
                <a:lnTo>
                  <a:pt x="72" y="2454"/>
                </a:lnTo>
                <a:lnTo>
                  <a:pt x="53" y="2444"/>
                </a:lnTo>
                <a:lnTo>
                  <a:pt x="34" y="2429"/>
                </a:lnTo>
                <a:lnTo>
                  <a:pt x="28" y="2420"/>
                </a:lnTo>
                <a:lnTo>
                  <a:pt x="21" y="2412"/>
                </a:lnTo>
                <a:lnTo>
                  <a:pt x="13" y="2404"/>
                </a:lnTo>
                <a:lnTo>
                  <a:pt x="3" y="2400"/>
                </a:lnTo>
                <a:lnTo>
                  <a:pt x="0" y="2397"/>
                </a:lnTo>
                <a:lnTo>
                  <a:pt x="0" y="2390"/>
                </a:lnTo>
                <a:lnTo>
                  <a:pt x="3" y="2379"/>
                </a:lnTo>
                <a:lnTo>
                  <a:pt x="12" y="2356"/>
                </a:lnTo>
                <a:lnTo>
                  <a:pt x="25" y="2329"/>
                </a:lnTo>
                <a:lnTo>
                  <a:pt x="35" y="2317"/>
                </a:lnTo>
                <a:lnTo>
                  <a:pt x="50" y="2307"/>
                </a:lnTo>
                <a:lnTo>
                  <a:pt x="66" y="2298"/>
                </a:lnTo>
                <a:lnTo>
                  <a:pt x="85" y="2292"/>
                </a:lnTo>
                <a:lnTo>
                  <a:pt x="108" y="2289"/>
                </a:lnTo>
                <a:lnTo>
                  <a:pt x="130" y="2291"/>
                </a:lnTo>
                <a:lnTo>
                  <a:pt x="142" y="2297"/>
                </a:lnTo>
                <a:lnTo>
                  <a:pt x="152" y="2304"/>
                </a:lnTo>
                <a:lnTo>
                  <a:pt x="162" y="2313"/>
                </a:lnTo>
                <a:lnTo>
                  <a:pt x="172" y="2319"/>
                </a:lnTo>
                <a:lnTo>
                  <a:pt x="177" y="2320"/>
                </a:lnTo>
                <a:lnTo>
                  <a:pt x="189" y="2320"/>
                </a:lnTo>
                <a:lnTo>
                  <a:pt x="193" y="2322"/>
                </a:lnTo>
                <a:lnTo>
                  <a:pt x="196" y="2323"/>
                </a:lnTo>
                <a:lnTo>
                  <a:pt x="199" y="2326"/>
                </a:lnTo>
                <a:lnTo>
                  <a:pt x="202" y="2328"/>
                </a:lnTo>
                <a:lnTo>
                  <a:pt x="203" y="2331"/>
                </a:lnTo>
                <a:lnTo>
                  <a:pt x="206" y="2332"/>
                </a:lnTo>
                <a:lnTo>
                  <a:pt x="211" y="2332"/>
                </a:lnTo>
                <a:lnTo>
                  <a:pt x="242" y="2329"/>
                </a:lnTo>
                <a:lnTo>
                  <a:pt x="274" y="2325"/>
                </a:lnTo>
                <a:lnTo>
                  <a:pt x="327" y="2316"/>
                </a:lnTo>
                <a:lnTo>
                  <a:pt x="382" y="2307"/>
                </a:lnTo>
                <a:lnTo>
                  <a:pt x="432" y="2295"/>
                </a:lnTo>
                <a:lnTo>
                  <a:pt x="451" y="2291"/>
                </a:lnTo>
                <a:lnTo>
                  <a:pt x="469" y="2288"/>
                </a:lnTo>
                <a:lnTo>
                  <a:pt x="485" y="2283"/>
                </a:lnTo>
                <a:lnTo>
                  <a:pt x="498" y="2279"/>
                </a:lnTo>
                <a:lnTo>
                  <a:pt x="507" y="2273"/>
                </a:lnTo>
                <a:lnTo>
                  <a:pt x="509" y="2266"/>
                </a:lnTo>
                <a:lnTo>
                  <a:pt x="504" y="2251"/>
                </a:lnTo>
                <a:lnTo>
                  <a:pt x="489" y="2221"/>
                </a:lnTo>
                <a:lnTo>
                  <a:pt x="472" y="2189"/>
                </a:lnTo>
                <a:lnTo>
                  <a:pt x="453" y="2157"/>
                </a:lnTo>
                <a:lnTo>
                  <a:pt x="417" y="2102"/>
                </a:lnTo>
                <a:lnTo>
                  <a:pt x="380" y="2047"/>
                </a:lnTo>
                <a:lnTo>
                  <a:pt x="317" y="2030"/>
                </a:lnTo>
                <a:lnTo>
                  <a:pt x="254" y="2014"/>
                </a:lnTo>
                <a:lnTo>
                  <a:pt x="236" y="2009"/>
                </a:lnTo>
                <a:lnTo>
                  <a:pt x="215" y="2003"/>
                </a:lnTo>
                <a:lnTo>
                  <a:pt x="193" y="1999"/>
                </a:lnTo>
                <a:lnTo>
                  <a:pt x="171" y="1996"/>
                </a:lnTo>
                <a:lnTo>
                  <a:pt x="150" y="1999"/>
                </a:lnTo>
                <a:lnTo>
                  <a:pt x="131" y="2006"/>
                </a:lnTo>
                <a:lnTo>
                  <a:pt x="109" y="2016"/>
                </a:lnTo>
                <a:lnTo>
                  <a:pt x="85" y="2021"/>
                </a:lnTo>
                <a:lnTo>
                  <a:pt x="62" y="2019"/>
                </a:lnTo>
                <a:lnTo>
                  <a:pt x="40" y="2014"/>
                </a:lnTo>
                <a:lnTo>
                  <a:pt x="22" y="2002"/>
                </a:lnTo>
                <a:lnTo>
                  <a:pt x="12" y="1987"/>
                </a:lnTo>
                <a:lnTo>
                  <a:pt x="7" y="1966"/>
                </a:lnTo>
                <a:lnTo>
                  <a:pt x="6" y="1946"/>
                </a:lnTo>
                <a:lnTo>
                  <a:pt x="12" y="1924"/>
                </a:lnTo>
                <a:lnTo>
                  <a:pt x="21" y="1904"/>
                </a:lnTo>
                <a:lnTo>
                  <a:pt x="35" y="1888"/>
                </a:lnTo>
                <a:lnTo>
                  <a:pt x="56" y="1878"/>
                </a:lnTo>
                <a:lnTo>
                  <a:pt x="80" y="1873"/>
                </a:lnTo>
                <a:lnTo>
                  <a:pt x="105" y="1876"/>
                </a:lnTo>
                <a:lnTo>
                  <a:pt x="127" y="1884"/>
                </a:lnTo>
                <a:lnTo>
                  <a:pt x="144" y="1896"/>
                </a:lnTo>
                <a:lnTo>
                  <a:pt x="155" y="1907"/>
                </a:lnTo>
                <a:lnTo>
                  <a:pt x="172" y="1947"/>
                </a:lnTo>
                <a:lnTo>
                  <a:pt x="183" y="1960"/>
                </a:lnTo>
                <a:lnTo>
                  <a:pt x="196" y="1969"/>
                </a:lnTo>
                <a:lnTo>
                  <a:pt x="211" y="1975"/>
                </a:lnTo>
                <a:lnTo>
                  <a:pt x="227" y="1981"/>
                </a:lnTo>
                <a:lnTo>
                  <a:pt x="295" y="2003"/>
                </a:lnTo>
                <a:lnTo>
                  <a:pt x="363" y="2024"/>
                </a:lnTo>
                <a:lnTo>
                  <a:pt x="351" y="2009"/>
                </a:lnTo>
                <a:lnTo>
                  <a:pt x="338" y="1996"/>
                </a:lnTo>
                <a:lnTo>
                  <a:pt x="326" y="1988"/>
                </a:lnTo>
                <a:lnTo>
                  <a:pt x="313" y="1983"/>
                </a:lnTo>
                <a:lnTo>
                  <a:pt x="298" y="1980"/>
                </a:lnTo>
                <a:lnTo>
                  <a:pt x="284" y="1974"/>
                </a:lnTo>
                <a:lnTo>
                  <a:pt x="267" y="1963"/>
                </a:lnTo>
                <a:lnTo>
                  <a:pt x="254" y="1950"/>
                </a:lnTo>
                <a:lnTo>
                  <a:pt x="246" y="1934"/>
                </a:lnTo>
                <a:lnTo>
                  <a:pt x="243" y="1916"/>
                </a:lnTo>
                <a:lnTo>
                  <a:pt x="245" y="1897"/>
                </a:lnTo>
                <a:lnTo>
                  <a:pt x="254" y="1878"/>
                </a:lnTo>
                <a:lnTo>
                  <a:pt x="258" y="1872"/>
                </a:lnTo>
                <a:lnTo>
                  <a:pt x="267" y="1857"/>
                </a:lnTo>
                <a:lnTo>
                  <a:pt x="270" y="1854"/>
                </a:lnTo>
                <a:lnTo>
                  <a:pt x="277" y="1850"/>
                </a:lnTo>
                <a:lnTo>
                  <a:pt x="284" y="1847"/>
                </a:lnTo>
                <a:lnTo>
                  <a:pt x="290" y="1845"/>
                </a:lnTo>
                <a:lnTo>
                  <a:pt x="305" y="1844"/>
                </a:lnTo>
                <a:lnTo>
                  <a:pt x="321" y="1843"/>
                </a:lnTo>
                <a:lnTo>
                  <a:pt x="342" y="1848"/>
                </a:lnTo>
                <a:lnTo>
                  <a:pt x="357" y="1859"/>
                </a:lnTo>
                <a:lnTo>
                  <a:pt x="370" y="1872"/>
                </a:lnTo>
                <a:lnTo>
                  <a:pt x="377" y="1890"/>
                </a:lnTo>
                <a:lnTo>
                  <a:pt x="382" y="1909"/>
                </a:lnTo>
                <a:lnTo>
                  <a:pt x="383" y="1929"/>
                </a:lnTo>
                <a:lnTo>
                  <a:pt x="380" y="1947"/>
                </a:lnTo>
                <a:lnTo>
                  <a:pt x="376" y="1966"/>
                </a:lnTo>
                <a:lnTo>
                  <a:pt x="374" y="1984"/>
                </a:lnTo>
                <a:lnTo>
                  <a:pt x="382" y="2002"/>
                </a:lnTo>
                <a:lnTo>
                  <a:pt x="391" y="2018"/>
                </a:lnTo>
                <a:lnTo>
                  <a:pt x="401" y="2036"/>
                </a:lnTo>
                <a:lnTo>
                  <a:pt x="461" y="2050"/>
                </a:lnTo>
                <a:lnTo>
                  <a:pt x="519" y="2068"/>
                </a:lnTo>
                <a:lnTo>
                  <a:pt x="523" y="2070"/>
                </a:lnTo>
                <a:lnTo>
                  <a:pt x="532" y="2071"/>
                </a:lnTo>
                <a:lnTo>
                  <a:pt x="542" y="2073"/>
                </a:lnTo>
                <a:lnTo>
                  <a:pt x="551" y="2073"/>
                </a:lnTo>
                <a:lnTo>
                  <a:pt x="559" y="2071"/>
                </a:lnTo>
                <a:lnTo>
                  <a:pt x="559" y="2068"/>
                </a:lnTo>
                <a:lnTo>
                  <a:pt x="520" y="2012"/>
                </a:lnTo>
                <a:lnTo>
                  <a:pt x="481" y="1950"/>
                </a:lnTo>
                <a:lnTo>
                  <a:pt x="436" y="1888"/>
                </a:lnTo>
                <a:lnTo>
                  <a:pt x="430" y="1878"/>
                </a:lnTo>
                <a:lnTo>
                  <a:pt x="422" y="1865"/>
                </a:lnTo>
                <a:lnTo>
                  <a:pt x="411" y="1848"/>
                </a:lnTo>
                <a:lnTo>
                  <a:pt x="401" y="1834"/>
                </a:lnTo>
                <a:lnTo>
                  <a:pt x="389" y="1819"/>
                </a:lnTo>
                <a:lnTo>
                  <a:pt x="380" y="1809"/>
                </a:lnTo>
                <a:lnTo>
                  <a:pt x="373" y="1803"/>
                </a:lnTo>
                <a:lnTo>
                  <a:pt x="355" y="1800"/>
                </a:lnTo>
                <a:lnTo>
                  <a:pt x="338" y="1798"/>
                </a:lnTo>
                <a:lnTo>
                  <a:pt x="320" y="1800"/>
                </a:lnTo>
                <a:lnTo>
                  <a:pt x="302" y="1797"/>
                </a:lnTo>
                <a:lnTo>
                  <a:pt x="284" y="1791"/>
                </a:lnTo>
                <a:lnTo>
                  <a:pt x="268" y="1779"/>
                </a:lnTo>
                <a:lnTo>
                  <a:pt x="255" y="1764"/>
                </a:lnTo>
                <a:lnTo>
                  <a:pt x="248" y="1747"/>
                </a:lnTo>
                <a:lnTo>
                  <a:pt x="243" y="1729"/>
                </a:lnTo>
                <a:lnTo>
                  <a:pt x="243" y="1708"/>
                </a:lnTo>
                <a:lnTo>
                  <a:pt x="249" y="1688"/>
                </a:lnTo>
                <a:lnTo>
                  <a:pt x="259" y="1671"/>
                </a:lnTo>
                <a:lnTo>
                  <a:pt x="276" y="1657"/>
                </a:lnTo>
                <a:lnTo>
                  <a:pt x="293" y="1645"/>
                </a:lnTo>
                <a:lnTo>
                  <a:pt x="313" y="1636"/>
                </a:lnTo>
                <a:lnTo>
                  <a:pt x="333" y="1632"/>
                </a:lnTo>
                <a:lnTo>
                  <a:pt x="352" y="1629"/>
                </a:lnTo>
                <a:lnTo>
                  <a:pt x="370" y="1630"/>
                </a:lnTo>
                <a:lnTo>
                  <a:pt x="383" y="1635"/>
                </a:lnTo>
                <a:lnTo>
                  <a:pt x="404" y="1649"/>
                </a:lnTo>
                <a:lnTo>
                  <a:pt x="419" y="1669"/>
                </a:lnTo>
                <a:lnTo>
                  <a:pt x="426" y="1692"/>
                </a:lnTo>
                <a:lnTo>
                  <a:pt x="427" y="1716"/>
                </a:lnTo>
                <a:lnTo>
                  <a:pt x="425" y="1728"/>
                </a:lnTo>
                <a:lnTo>
                  <a:pt x="419" y="1741"/>
                </a:lnTo>
                <a:lnTo>
                  <a:pt x="411" y="1756"/>
                </a:lnTo>
                <a:lnTo>
                  <a:pt x="407" y="1769"/>
                </a:lnTo>
                <a:lnTo>
                  <a:pt x="404" y="1782"/>
                </a:lnTo>
                <a:lnTo>
                  <a:pt x="405" y="1794"/>
                </a:lnTo>
                <a:lnTo>
                  <a:pt x="408" y="1800"/>
                </a:lnTo>
                <a:lnTo>
                  <a:pt x="414" y="1810"/>
                </a:lnTo>
                <a:lnTo>
                  <a:pt x="422" y="1822"/>
                </a:lnTo>
                <a:lnTo>
                  <a:pt x="430" y="1837"/>
                </a:lnTo>
                <a:lnTo>
                  <a:pt x="439" y="1850"/>
                </a:lnTo>
                <a:lnTo>
                  <a:pt x="448" y="1860"/>
                </a:lnTo>
                <a:lnTo>
                  <a:pt x="454" y="1869"/>
                </a:lnTo>
                <a:lnTo>
                  <a:pt x="458" y="1871"/>
                </a:lnTo>
                <a:lnTo>
                  <a:pt x="463" y="1866"/>
                </a:lnTo>
                <a:lnTo>
                  <a:pt x="467" y="1857"/>
                </a:lnTo>
                <a:lnTo>
                  <a:pt x="473" y="1848"/>
                </a:lnTo>
                <a:lnTo>
                  <a:pt x="478" y="1843"/>
                </a:lnTo>
                <a:lnTo>
                  <a:pt x="485" y="1837"/>
                </a:lnTo>
                <a:lnTo>
                  <a:pt x="494" y="1829"/>
                </a:lnTo>
                <a:lnTo>
                  <a:pt x="506" y="1820"/>
                </a:lnTo>
                <a:lnTo>
                  <a:pt x="514" y="1814"/>
                </a:lnTo>
                <a:lnTo>
                  <a:pt x="522" y="1812"/>
                </a:lnTo>
                <a:lnTo>
                  <a:pt x="540" y="1810"/>
                </a:lnTo>
                <a:lnTo>
                  <a:pt x="557" y="1807"/>
                </a:lnTo>
                <a:lnTo>
                  <a:pt x="575" y="1806"/>
                </a:lnTo>
                <a:lnTo>
                  <a:pt x="593" y="1807"/>
                </a:lnTo>
                <a:lnTo>
                  <a:pt x="597" y="1809"/>
                </a:lnTo>
                <a:lnTo>
                  <a:pt x="612" y="1814"/>
                </a:lnTo>
                <a:lnTo>
                  <a:pt x="616" y="1814"/>
                </a:lnTo>
                <a:lnTo>
                  <a:pt x="621" y="1807"/>
                </a:lnTo>
                <a:lnTo>
                  <a:pt x="622" y="1794"/>
                </a:lnTo>
                <a:lnTo>
                  <a:pt x="624" y="1779"/>
                </a:lnTo>
                <a:lnTo>
                  <a:pt x="624" y="1756"/>
                </a:lnTo>
                <a:lnTo>
                  <a:pt x="625" y="1735"/>
                </a:lnTo>
                <a:lnTo>
                  <a:pt x="625" y="1714"/>
                </a:lnTo>
                <a:lnTo>
                  <a:pt x="622" y="1694"/>
                </a:lnTo>
                <a:lnTo>
                  <a:pt x="616" y="1680"/>
                </a:lnTo>
                <a:lnTo>
                  <a:pt x="607" y="1671"/>
                </a:lnTo>
                <a:lnTo>
                  <a:pt x="587" y="1654"/>
                </a:lnTo>
                <a:lnTo>
                  <a:pt x="573" y="1638"/>
                </a:lnTo>
                <a:lnTo>
                  <a:pt x="565" y="1618"/>
                </a:lnTo>
                <a:lnTo>
                  <a:pt x="563" y="1596"/>
                </a:lnTo>
                <a:lnTo>
                  <a:pt x="566" y="1580"/>
                </a:lnTo>
                <a:lnTo>
                  <a:pt x="575" y="1562"/>
                </a:lnTo>
                <a:lnTo>
                  <a:pt x="588" y="1546"/>
                </a:lnTo>
                <a:lnTo>
                  <a:pt x="604" y="1530"/>
                </a:lnTo>
                <a:lnTo>
                  <a:pt x="624" y="1518"/>
                </a:lnTo>
                <a:lnTo>
                  <a:pt x="644" y="1512"/>
                </a:lnTo>
                <a:lnTo>
                  <a:pt x="668" y="1512"/>
                </a:lnTo>
                <a:lnTo>
                  <a:pt x="691" y="1521"/>
                </a:lnTo>
                <a:lnTo>
                  <a:pt x="708" y="1533"/>
                </a:lnTo>
                <a:lnTo>
                  <a:pt x="721" y="1545"/>
                </a:lnTo>
                <a:lnTo>
                  <a:pt x="731" y="1559"/>
                </a:lnTo>
                <a:lnTo>
                  <a:pt x="737" y="1576"/>
                </a:lnTo>
                <a:lnTo>
                  <a:pt x="737" y="1595"/>
                </a:lnTo>
                <a:lnTo>
                  <a:pt x="731" y="1615"/>
                </a:lnTo>
                <a:lnTo>
                  <a:pt x="722" y="1632"/>
                </a:lnTo>
                <a:lnTo>
                  <a:pt x="709" y="1646"/>
                </a:lnTo>
                <a:lnTo>
                  <a:pt x="696" y="1660"/>
                </a:lnTo>
                <a:lnTo>
                  <a:pt x="681" y="1671"/>
                </a:lnTo>
                <a:lnTo>
                  <a:pt x="669" y="1686"/>
                </a:lnTo>
                <a:lnTo>
                  <a:pt x="660" y="1704"/>
                </a:lnTo>
                <a:lnTo>
                  <a:pt x="650" y="1747"/>
                </a:lnTo>
                <a:lnTo>
                  <a:pt x="644" y="1791"/>
                </a:lnTo>
                <a:lnTo>
                  <a:pt x="640" y="1834"/>
                </a:lnTo>
                <a:lnTo>
                  <a:pt x="640" y="1851"/>
                </a:lnTo>
                <a:lnTo>
                  <a:pt x="644" y="1868"/>
                </a:lnTo>
                <a:lnTo>
                  <a:pt x="647" y="1885"/>
                </a:lnTo>
                <a:lnTo>
                  <a:pt x="644" y="1900"/>
                </a:lnTo>
                <a:lnTo>
                  <a:pt x="635" y="1929"/>
                </a:lnTo>
                <a:lnTo>
                  <a:pt x="632" y="1944"/>
                </a:lnTo>
                <a:lnTo>
                  <a:pt x="635" y="1958"/>
                </a:lnTo>
                <a:lnTo>
                  <a:pt x="643" y="1971"/>
                </a:lnTo>
                <a:lnTo>
                  <a:pt x="652" y="1981"/>
                </a:lnTo>
                <a:lnTo>
                  <a:pt x="660" y="1993"/>
                </a:lnTo>
                <a:lnTo>
                  <a:pt x="680" y="2019"/>
                </a:lnTo>
                <a:lnTo>
                  <a:pt x="699" y="2047"/>
                </a:lnTo>
                <a:lnTo>
                  <a:pt x="746" y="2106"/>
                </a:lnTo>
                <a:lnTo>
                  <a:pt x="796" y="2164"/>
                </a:lnTo>
                <a:lnTo>
                  <a:pt x="800" y="2171"/>
                </a:lnTo>
                <a:lnTo>
                  <a:pt x="809" y="2180"/>
                </a:lnTo>
                <a:lnTo>
                  <a:pt x="818" y="2190"/>
                </a:lnTo>
                <a:lnTo>
                  <a:pt x="827" y="2199"/>
                </a:lnTo>
                <a:lnTo>
                  <a:pt x="836" y="2202"/>
                </a:lnTo>
                <a:lnTo>
                  <a:pt x="843" y="2198"/>
                </a:lnTo>
                <a:lnTo>
                  <a:pt x="852" y="2190"/>
                </a:lnTo>
                <a:lnTo>
                  <a:pt x="859" y="2180"/>
                </a:lnTo>
                <a:lnTo>
                  <a:pt x="867" y="2171"/>
                </a:lnTo>
                <a:lnTo>
                  <a:pt x="871" y="2165"/>
                </a:lnTo>
                <a:lnTo>
                  <a:pt x="889" y="2140"/>
                </a:lnTo>
                <a:lnTo>
                  <a:pt x="899" y="2117"/>
                </a:lnTo>
                <a:lnTo>
                  <a:pt x="904" y="2090"/>
                </a:lnTo>
                <a:lnTo>
                  <a:pt x="902" y="2061"/>
                </a:lnTo>
                <a:lnTo>
                  <a:pt x="895" y="2016"/>
                </a:lnTo>
                <a:lnTo>
                  <a:pt x="886" y="1972"/>
                </a:lnTo>
                <a:lnTo>
                  <a:pt x="876" y="1928"/>
                </a:lnTo>
                <a:lnTo>
                  <a:pt x="861" y="1857"/>
                </a:lnTo>
                <a:lnTo>
                  <a:pt x="858" y="1843"/>
                </a:lnTo>
                <a:lnTo>
                  <a:pt x="856" y="1828"/>
                </a:lnTo>
                <a:lnTo>
                  <a:pt x="853" y="1812"/>
                </a:lnTo>
                <a:lnTo>
                  <a:pt x="848" y="1798"/>
                </a:lnTo>
                <a:lnTo>
                  <a:pt x="839" y="1786"/>
                </a:lnTo>
                <a:lnTo>
                  <a:pt x="830" y="1779"/>
                </a:lnTo>
                <a:lnTo>
                  <a:pt x="821" y="1775"/>
                </a:lnTo>
                <a:lnTo>
                  <a:pt x="811" y="1772"/>
                </a:lnTo>
                <a:lnTo>
                  <a:pt x="799" y="1767"/>
                </a:lnTo>
                <a:lnTo>
                  <a:pt x="778" y="1757"/>
                </a:lnTo>
                <a:lnTo>
                  <a:pt x="764" y="1742"/>
                </a:lnTo>
                <a:lnTo>
                  <a:pt x="752" y="1725"/>
                </a:lnTo>
                <a:lnTo>
                  <a:pt x="743" y="1702"/>
                </a:lnTo>
                <a:lnTo>
                  <a:pt x="743" y="1680"/>
                </a:lnTo>
                <a:lnTo>
                  <a:pt x="747" y="1660"/>
                </a:lnTo>
                <a:lnTo>
                  <a:pt x="759" y="1639"/>
                </a:lnTo>
                <a:lnTo>
                  <a:pt x="777" y="1620"/>
                </a:lnTo>
                <a:lnTo>
                  <a:pt x="784" y="1614"/>
                </a:lnTo>
                <a:lnTo>
                  <a:pt x="796" y="1607"/>
                </a:lnTo>
                <a:lnTo>
                  <a:pt x="812" y="1599"/>
                </a:lnTo>
                <a:lnTo>
                  <a:pt x="830" y="1595"/>
                </a:lnTo>
                <a:lnTo>
                  <a:pt x="851" y="1593"/>
                </a:lnTo>
                <a:lnTo>
                  <a:pt x="870" y="1596"/>
                </a:lnTo>
                <a:lnTo>
                  <a:pt x="890" y="1607"/>
                </a:lnTo>
                <a:lnTo>
                  <a:pt x="910" y="1626"/>
                </a:lnTo>
                <a:lnTo>
                  <a:pt x="924" y="1648"/>
                </a:lnTo>
                <a:lnTo>
                  <a:pt x="930" y="1667"/>
                </a:lnTo>
                <a:lnTo>
                  <a:pt x="933" y="1689"/>
                </a:lnTo>
                <a:lnTo>
                  <a:pt x="930" y="1711"/>
                </a:lnTo>
                <a:lnTo>
                  <a:pt x="923" y="1723"/>
                </a:lnTo>
                <a:lnTo>
                  <a:pt x="914" y="1733"/>
                </a:lnTo>
                <a:lnTo>
                  <a:pt x="904" y="1744"/>
                </a:lnTo>
                <a:lnTo>
                  <a:pt x="896" y="1756"/>
                </a:lnTo>
                <a:lnTo>
                  <a:pt x="895" y="1760"/>
                </a:lnTo>
                <a:lnTo>
                  <a:pt x="895" y="1772"/>
                </a:lnTo>
                <a:lnTo>
                  <a:pt x="893" y="1776"/>
                </a:lnTo>
                <a:lnTo>
                  <a:pt x="890" y="1779"/>
                </a:lnTo>
                <a:lnTo>
                  <a:pt x="889" y="1782"/>
                </a:lnTo>
                <a:lnTo>
                  <a:pt x="883" y="1788"/>
                </a:lnTo>
                <a:lnTo>
                  <a:pt x="881" y="1791"/>
                </a:lnTo>
                <a:lnTo>
                  <a:pt x="881" y="1816"/>
                </a:lnTo>
                <a:lnTo>
                  <a:pt x="884" y="1838"/>
                </a:lnTo>
                <a:lnTo>
                  <a:pt x="887" y="1859"/>
                </a:lnTo>
                <a:lnTo>
                  <a:pt x="895" y="1912"/>
                </a:lnTo>
                <a:lnTo>
                  <a:pt x="904" y="1966"/>
                </a:lnTo>
                <a:lnTo>
                  <a:pt x="915" y="2016"/>
                </a:lnTo>
                <a:lnTo>
                  <a:pt x="918" y="2036"/>
                </a:lnTo>
                <a:lnTo>
                  <a:pt x="923" y="2053"/>
                </a:lnTo>
                <a:lnTo>
                  <a:pt x="926" y="2070"/>
                </a:lnTo>
                <a:lnTo>
                  <a:pt x="932" y="2083"/>
                </a:lnTo>
                <a:lnTo>
                  <a:pt x="938" y="2092"/>
                </a:lnTo>
                <a:lnTo>
                  <a:pt x="945" y="2093"/>
                </a:lnTo>
                <a:lnTo>
                  <a:pt x="963" y="2089"/>
                </a:lnTo>
                <a:lnTo>
                  <a:pt x="980" y="2080"/>
                </a:lnTo>
                <a:lnTo>
                  <a:pt x="996" y="2073"/>
                </a:lnTo>
                <a:lnTo>
                  <a:pt x="1033" y="2053"/>
                </a:lnTo>
                <a:lnTo>
                  <a:pt x="1070" y="2033"/>
                </a:lnTo>
                <a:lnTo>
                  <a:pt x="1125" y="2000"/>
                </a:lnTo>
                <a:lnTo>
                  <a:pt x="1176" y="1968"/>
                </a:lnTo>
                <a:lnTo>
                  <a:pt x="1191" y="1866"/>
                </a:lnTo>
                <a:lnTo>
                  <a:pt x="1232" y="1624"/>
                </a:lnTo>
                <a:lnTo>
                  <a:pt x="1277" y="1382"/>
                </a:lnTo>
                <a:lnTo>
                  <a:pt x="1281" y="1359"/>
                </a:lnTo>
                <a:lnTo>
                  <a:pt x="1287" y="1329"/>
                </a:lnTo>
                <a:lnTo>
                  <a:pt x="1293" y="1297"/>
                </a:lnTo>
                <a:lnTo>
                  <a:pt x="1299" y="1263"/>
                </a:lnTo>
                <a:lnTo>
                  <a:pt x="1303" y="1229"/>
                </a:lnTo>
                <a:lnTo>
                  <a:pt x="1306" y="1195"/>
                </a:lnTo>
                <a:lnTo>
                  <a:pt x="1306" y="1164"/>
                </a:lnTo>
                <a:lnTo>
                  <a:pt x="1305" y="1138"/>
                </a:lnTo>
                <a:lnTo>
                  <a:pt x="1299" y="1117"/>
                </a:lnTo>
                <a:lnTo>
                  <a:pt x="1290" y="1096"/>
                </a:lnTo>
                <a:lnTo>
                  <a:pt x="1279" y="1077"/>
                </a:lnTo>
                <a:lnTo>
                  <a:pt x="1268" y="1060"/>
                </a:lnTo>
                <a:lnTo>
                  <a:pt x="1254" y="1045"/>
                </a:lnTo>
                <a:lnTo>
                  <a:pt x="1237" y="1033"/>
                </a:lnTo>
                <a:lnTo>
                  <a:pt x="1216" y="1024"/>
                </a:lnTo>
                <a:lnTo>
                  <a:pt x="1185" y="1015"/>
                </a:lnTo>
                <a:lnTo>
                  <a:pt x="1154" y="1004"/>
                </a:lnTo>
                <a:lnTo>
                  <a:pt x="1145" y="1001"/>
                </a:lnTo>
                <a:lnTo>
                  <a:pt x="1129" y="998"/>
                </a:lnTo>
                <a:lnTo>
                  <a:pt x="1106" y="992"/>
                </a:lnTo>
                <a:lnTo>
                  <a:pt x="1078" y="986"/>
                </a:lnTo>
                <a:lnTo>
                  <a:pt x="1045" y="980"/>
                </a:lnTo>
                <a:lnTo>
                  <a:pt x="1008" y="973"/>
                </a:lnTo>
                <a:lnTo>
                  <a:pt x="970" y="965"/>
                </a:lnTo>
                <a:lnTo>
                  <a:pt x="930" y="958"/>
                </a:lnTo>
                <a:lnTo>
                  <a:pt x="853" y="943"/>
                </a:lnTo>
                <a:lnTo>
                  <a:pt x="817" y="936"/>
                </a:lnTo>
                <a:lnTo>
                  <a:pt x="784" y="930"/>
                </a:lnTo>
                <a:lnTo>
                  <a:pt x="756" y="924"/>
                </a:lnTo>
                <a:lnTo>
                  <a:pt x="733" y="920"/>
                </a:lnTo>
                <a:lnTo>
                  <a:pt x="716" y="917"/>
                </a:lnTo>
                <a:lnTo>
                  <a:pt x="708" y="915"/>
                </a:lnTo>
                <a:lnTo>
                  <a:pt x="678" y="908"/>
                </a:lnTo>
                <a:lnTo>
                  <a:pt x="650" y="896"/>
                </a:lnTo>
                <a:lnTo>
                  <a:pt x="621" y="886"/>
                </a:lnTo>
                <a:lnTo>
                  <a:pt x="584" y="869"/>
                </a:lnTo>
                <a:lnTo>
                  <a:pt x="547" y="846"/>
                </a:lnTo>
                <a:lnTo>
                  <a:pt x="513" y="819"/>
                </a:lnTo>
                <a:lnTo>
                  <a:pt x="483" y="791"/>
                </a:lnTo>
                <a:lnTo>
                  <a:pt x="453" y="760"/>
                </a:lnTo>
                <a:lnTo>
                  <a:pt x="420" y="731"/>
                </a:lnTo>
                <a:lnTo>
                  <a:pt x="386" y="703"/>
                </a:lnTo>
                <a:lnTo>
                  <a:pt x="349" y="679"/>
                </a:lnTo>
                <a:lnTo>
                  <a:pt x="311" y="656"/>
                </a:lnTo>
                <a:lnTo>
                  <a:pt x="274" y="629"/>
                </a:lnTo>
                <a:lnTo>
                  <a:pt x="276" y="626"/>
                </a:lnTo>
                <a:lnTo>
                  <a:pt x="283" y="620"/>
                </a:lnTo>
                <a:lnTo>
                  <a:pt x="296" y="613"/>
                </a:lnTo>
                <a:lnTo>
                  <a:pt x="313" y="604"/>
                </a:lnTo>
                <a:lnTo>
                  <a:pt x="332" y="595"/>
                </a:lnTo>
                <a:lnTo>
                  <a:pt x="376" y="580"/>
                </a:lnTo>
                <a:lnTo>
                  <a:pt x="399" y="576"/>
                </a:lnTo>
                <a:lnTo>
                  <a:pt x="422" y="575"/>
                </a:lnTo>
                <a:lnTo>
                  <a:pt x="450" y="576"/>
                </a:lnTo>
                <a:lnTo>
                  <a:pt x="482" y="579"/>
                </a:lnTo>
                <a:lnTo>
                  <a:pt x="516" y="583"/>
                </a:lnTo>
                <a:lnTo>
                  <a:pt x="551" y="588"/>
                </a:lnTo>
                <a:lnTo>
                  <a:pt x="587" y="594"/>
                </a:lnTo>
                <a:lnTo>
                  <a:pt x="618" y="600"/>
                </a:lnTo>
                <a:lnTo>
                  <a:pt x="646" y="605"/>
                </a:lnTo>
                <a:lnTo>
                  <a:pt x="668" y="611"/>
                </a:lnTo>
                <a:lnTo>
                  <a:pt x="699" y="623"/>
                </a:lnTo>
                <a:lnTo>
                  <a:pt x="734" y="639"/>
                </a:lnTo>
                <a:lnTo>
                  <a:pt x="772" y="659"/>
                </a:lnTo>
                <a:lnTo>
                  <a:pt x="812" y="682"/>
                </a:lnTo>
                <a:lnTo>
                  <a:pt x="853" y="709"/>
                </a:lnTo>
                <a:lnTo>
                  <a:pt x="898" y="738"/>
                </a:lnTo>
                <a:lnTo>
                  <a:pt x="986" y="800"/>
                </a:lnTo>
                <a:lnTo>
                  <a:pt x="1072" y="865"/>
                </a:lnTo>
                <a:lnTo>
                  <a:pt x="1113" y="897"/>
                </a:lnTo>
                <a:lnTo>
                  <a:pt x="1153" y="928"/>
                </a:lnTo>
                <a:lnTo>
                  <a:pt x="1190" y="958"/>
                </a:lnTo>
                <a:lnTo>
                  <a:pt x="1222" y="984"/>
                </a:lnTo>
                <a:lnTo>
                  <a:pt x="1253" y="1009"/>
                </a:lnTo>
                <a:lnTo>
                  <a:pt x="1278" y="1030"/>
                </a:lnTo>
                <a:lnTo>
                  <a:pt x="1299" y="1048"/>
                </a:lnTo>
                <a:lnTo>
                  <a:pt x="1313" y="1061"/>
                </a:lnTo>
                <a:lnTo>
                  <a:pt x="1300" y="1029"/>
                </a:lnTo>
                <a:lnTo>
                  <a:pt x="1284" y="1001"/>
                </a:lnTo>
                <a:lnTo>
                  <a:pt x="1268" y="971"/>
                </a:lnTo>
                <a:lnTo>
                  <a:pt x="1247" y="943"/>
                </a:lnTo>
                <a:lnTo>
                  <a:pt x="1221" y="918"/>
                </a:lnTo>
                <a:lnTo>
                  <a:pt x="1188" y="894"/>
                </a:lnTo>
                <a:lnTo>
                  <a:pt x="1153" y="871"/>
                </a:lnTo>
                <a:lnTo>
                  <a:pt x="1116" y="847"/>
                </a:lnTo>
                <a:lnTo>
                  <a:pt x="1082" y="825"/>
                </a:lnTo>
                <a:lnTo>
                  <a:pt x="1050" y="803"/>
                </a:lnTo>
                <a:lnTo>
                  <a:pt x="1024" y="781"/>
                </a:lnTo>
                <a:lnTo>
                  <a:pt x="986" y="741"/>
                </a:lnTo>
                <a:lnTo>
                  <a:pt x="952" y="706"/>
                </a:lnTo>
                <a:lnTo>
                  <a:pt x="924" y="673"/>
                </a:lnTo>
                <a:lnTo>
                  <a:pt x="901" y="645"/>
                </a:lnTo>
                <a:lnTo>
                  <a:pt x="880" y="619"/>
                </a:lnTo>
                <a:lnTo>
                  <a:pt x="862" y="594"/>
                </a:lnTo>
                <a:lnTo>
                  <a:pt x="848" y="570"/>
                </a:lnTo>
                <a:lnTo>
                  <a:pt x="833" y="548"/>
                </a:lnTo>
                <a:lnTo>
                  <a:pt x="806" y="504"/>
                </a:lnTo>
                <a:lnTo>
                  <a:pt x="777" y="457"/>
                </a:lnTo>
                <a:lnTo>
                  <a:pt x="759" y="432"/>
                </a:lnTo>
                <a:lnTo>
                  <a:pt x="739" y="404"/>
                </a:lnTo>
                <a:lnTo>
                  <a:pt x="712" y="374"/>
                </a:lnTo>
                <a:lnTo>
                  <a:pt x="684" y="349"/>
                </a:lnTo>
                <a:lnTo>
                  <a:pt x="656" y="330"/>
                </a:lnTo>
                <a:lnTo>
                  <a:pt x="628" y="314"/>
                </a:lnTo>
                <a:lnTo>
                  <a:pt x="600" y="299"/>
                </a:lnTo>
                <a:lnTo>
                  <a:pt x="598" y="296"/>
                </a:lnTo>
                <a:lnTo>
                  <a:pt x="603" y="290"/>
                </a:lnTo>
                <a:lnTo>
                  <a:pt x="616" y="286"/>
                </a:lnTo>
                <a:lnTo>
                  <a:pt x="632" y="280"/>
                </a:lnTo>
                <a:lnTo>
                  <a:pt x="653" y="274"/>
                </a:lnTo>
                <a:lnTo>
                  <a:pt x="675" y="268"/>
                </a:lnTo>
                <a:lnTo>
                  <a:pt x="716" y="256"/>
                </a:lnTo>
                <a:lnTo>
                  <a:pt x="734" y="252"/>
                </a:lnTo>
                <a:lnTo>
                  <a:pt x="747" y="249"/>
                </a:lnTo>
                <a:lnTo>
                  <a:pt x="802" y="241"/>
                </a:lnTo>
                <a:lnTo>
                  <a:pt x="855" y="243"/>
                </a:lnTo>
                <a:lnTo>
                  <a:pt x="907" y="255"/>
                </a:lnTo>
                <a:lnTo>
                  <a:pt x="958" y="277"/>
                </a:lnTo>
                <a:lnTo>
                  <a:pt x="1007" y="306"/>
                </a:lnTo>
                <a:lnTo>
                  <a:pt x="1054" y="343"/>
                </a:lnTo>
                <a:lnTo>
                  <a:pt x="1098" y="387"/>
                </a:lnTo>
                <a:lnTo>
                  <a:pt x="1138" y="439"/>
                </a:lnTo>
                <a:lnTo>
                  <a:pt x="1172" y="493"/>
                </a:lnTo>
                <a:lnTo>
                  <a:pt x="1203" y="552"/>
                </a:lnTo>
                <a:lnTo>
                  <a:pt x="1231" y="619"/>
                </a:lnTo>
                <a:lnTo>
                  <a:pt x="1254" y="688"/>
                </a:lnTo>
                <a:lnTo>
                  <a:pt x="1275" y="759"/>
                </a:lnTo>
                <a:lnTo>
                  <a:pt x="1291" y="834"/>
                </a:lnTo>
                <a:lnTo>
                  <a:pt x="1306" y="914"/>
                </a:lnTo>
                <a:lnTo>
                  <a:pt x="1315" y="995"/>
                </a:lnTo>
                <a:lnTo>
                  <a:pt x="1319" y="1017"/>
                </a:lnTo>
                <a:lnTo>
                  <a:pt x="1328" y="1045"/>
                </a:lnTo>
                <a:lnTo>
                  <a:pt x="1330" y="1023"/>
                </a:lnTo>
                <a:lnTo>
                  <a:pt x="1333" y="996"/>
                </a:lnTo>
                <a:lnTo>
                  <a:pt x="1336" y="968"/>
                </a:lnTo>
                <a:lnTo>
                  <a:pt x="1341" y="909"/>
                </a:lnTo>
                <a:lnTo>
                  <a:pt x="1343" y="883"/>
                </a:lnTo>
                <a:lnTo>
                  <a:pt x="1344" y="861"/>
                </a:lnTo>
                <a:lnTo>
                  <a:pt x="1346" y="843"/>
                </a:lnTo>
                <a:lnTo>
                  <a:pt x="1346" y="819"/>
                </a:lnTo>
                <a:lnTo>
                  <a:pt x="1349" y="799"/>
                </a:lnTo>
                <a:lnTo>
                  <a:pt x="1355" y="772"/>
                </a:lnTo>
                <a:lnTo>
                  <a:pt x="1361" y="740"/>
                </a:lnTo>
                <a:lnTo>
                  <a:pt x="1369" y="703"/>
                </a:lnTo>
                <a:lnTo>
                  <a:pt x="1378" y="662"/>
                </a:lnTo>
                <a:lnTo>
                  <a:pt x="1390" y="617"/>
                </a:lnTo>
                <a:lnTo>
                  <a:pt x="1400" y="573"/>
                </a:lnTo>
                <a:lnTo>
                  <a:pt x="1412" y="526"/>
                </a:lnTo>
                <a:lnTo>
                  <a:pt x="1425" y="480"/>
                </a:lnTo>
                <a:lnTo>
                  <a:pt x="1437" y="434"/>
                </a:lnTo>
                <a:lnTo>
                  <a:pt x="1450" y="392"/>
                </a:lnTo>
                <a:lnTo>
                  <a:pt x="1462" y="350"/>
                </a:lnTo>
                <a:lnTo>
                  <a:pt x="1474" y="314"/>
                </a:lnTo>
                <a:lnTo>
                  <a:pt x="1484" y="281"/>
                </a:lnTo>
                <a:lnTo>
                  <a:pt x="1495" y="255"/>
                </a:lnTo>
                <a:lnTo>
                  <a:pt x="1502" y="235"/>
                </a:lnTo>
                <a:lnTo>
                  <a:pt x="1509" y="222"/>
                </a:lnTo>
                <a:lnTo>
                  <a:pt x="1537" y="187"/>
                </a:lnTo>
                <a:lnTo>
                  <a:pt x="1565" y="159"/>
                </a:lnTo>
                <a:lnTo>
                  <a:pt x="1595" y="132"/>
                </a:lnTo>
                <a:lnTo>
                  <a:pt x="1624" y="109"/>
                </a:lnTo>
                <a:lnTo>
                  <a:pt x="1663" y="81"/>
                </a:lnTo>
                <a:lnTo>
                  <a:pt x="1704" y="57"/>
                </a:lnTo>
                <a:lnTo>
                  <a:pt x="1747" y="38"/>
                </a:lnTo>
                <a:lnTo>
                  <a:pt x="1759" y="33"/>
                </a:lnTo>
                <a:lnTo>
                  <a:pt x="1775" y="28"/>
                </a:lnTo>
                <a:lnTo>
                  <a:pt x="1816" y="13"/>
                </a:lnTo>
                <a:lnTo>
                  <a:pt x="1835" y="5"/>
                </a:lnTo>
                <a:lnTo>
                  <a:pt x="1851" y="1"/>
                </a:lnTo>
                <a:lnTo>
                  <a:pt x="1862" y="0"/>
                </a:lnTo>
                <a:close/>
              </a:path>
            </a:pathLst>
          </a:custGeom>
          <a:solidFill>
            <a:schemeClr val="bg1">
              <a:alpha val="8000"/>
            </a:schemeClr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dirty="0"/>
          </a:p>
        </p:txBody>
      </p:sp>
      <p:sp>
        <p:nvSpPr>
          <p:cNvPr id="12" name="Title 11"/>
          <p:cNvSpPr>
            <a:spLocks noGrp="1"/>
          </p:cNvSpPr>
          <p:nvPr>
            <p:ph type="title"/>
          </p:nvPr>
        </p:nvSpPr>
        <p:spPr>
          <a:xfrm>
            <a:off x="3733800" y="2895599"/>
            <a:ext cx="5129543" cy="2667001"/>
          </a:xfrm>
        </p:spPr>
        <p:txBody>
          <a:bodyPr anchor="t">
            <a:normAutofit/>
          </a:bodyPr>
          <a:lstStyle>
            <a:lvl1pPr>
              <a:defRPr kumimoji="0" lang="en-US" sz="4000" b="0" i="0" u="none" strike="noStrike" kern="1200" cap="all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+mj-lt"/>
                <a:ea typeface="+mj-ea"/>
                <a:cs typeface="Tunga" pitchFamily="2"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0BDD3C-02E3-4011-A507-3D91198CCD30}" type="datetimeFigureOut">
              <a:rPr lang="ru-RU" smtClean="0"/>
              <a:t>27.03.2018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F1E89C-8270-4307-89CF-59EACB81416E}" type="slidenum">
              <a:rPr lang="ru-RU" smtClean="0"/>
              <a:t>‹#›</a:t>
            </a:fld>
            <a:endParaRPr lang="ru-RU"/>
          </a:p>
        </p:txBody>
      </p:sp>
      <p:sp>
        <p:nvSpPr>
          <p:cNvPr id="9" name="Title Placeholder 1"/>
          <p:cNvSpPr>
            <a:spLocks noGrp="1"/>
          </p:cNvSpPr>
          <p:nvPr>
            <p:ph type="title"/>
          </p:nvPr>
        </p:nvSpPr>
        <p:spPr>
          <a:xfrm>
            <a:off x="276225" y="228601"/>
            <a:ext cx="8591550" cy="1066800"/>
          </a:xfrm>
          <a:prstGeom prst="rect">
            <a:avLst/>
          </a:prstGeom>
        </p:spPr>
        <p:txBody>
          <a:bodyPr vert="horz" lIns="91440" tIns="45720" rIns="91440" bIns="45720" rtlCol="0" anchor="b" anchorCtr="0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2" name="Content Placeholder 11"/>
          <p:cNvSpPr>
            <a:spLocks noGrp="1"/>
          </p:cNvSpPr>
          <p:nvPr>
            <p:ph sz="quarter" idx="13"/>
          </p:nvPr>
        </p:nvSpPr>
        <p:spPr>
          <a:xfrm>
            <a:off x="276225" y="1298448"/>
            <a:ext cx="4251960" cy="4937760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3" name="Content Placeholder 11"/>
          <p:cNvSpPr>
            <a:spLocks noGrp="1"/>
          </p:cNvSpPr>
          <p:nvPr>
            <p:ph sz="quarter" idx="14"/>
          </p:nvPr>
        </p:nvSpPr>
        <p:spPr>
          <a:xfrm>
            <a:off x="4615815" y="1298448"/>
            <a:ext cx="4251960" cy="4937760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0BDD3C-02E3-4011-A507-3D91198CCD30}" type="datetimeFigureOut">
              <a:rPr lang="ru-RU" smtClean="0"/>
              <a:t>27.03.2018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F1E89C-8270-4307-89CF-59EACB81416E}" type="slidenum">
              <a:rPr lang="ru-RU" smtClean="0"/>
              <a:t>‹#›</a:t>
            </a:fld>
            <a:endParaRPr lang="ru-RU"/>
          </a:p>
        </p:txBody>
      </p:sp>
      <p:sp>
        <p:nvSpPr>
          <p:cNvPr id="12" name="Title Placeholder 1"/>
          <p:cNvSpPr>
            <a:spLocks noGrp="1"/>
          </p:cNvSpPr>
          <p:nvPr>
            <p:ph type="title"/>
          </p:nvPr>
        </p:nvSpPr>
        <p:spPr>
          <a:xfrm>
            <a:off x="276225" y="228601"/>
            <a:ext cx="8591550" cy="1066800"/>
          </a:xfrm>
          <a:prstGeom prst="rect">
            <a:avLst/>
          </a:prstGeom>
        </p:spPr>
        <p:txBody>
          <a:bodyPr vert="horz" lIns="91440" tIns="45720" rIns="91440" bIns="45720" rtlCol="0" anchor="b" anchorCtr="0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4" name="Content Placeholder 11"/>
          <p:cNvSpPr>
            <a:spLocks noGrp="1"/>
          </p:cNvSpPr>
          <p:nvPr>
            <p:ph sz="quarter" idx="13"/>
          </p:nvPr>
        </p:nvSpPr>
        <p:spPr>
          <a:xfrm>
            <a:off x="276225" y="1810512"/>
            <a:ext cx="4251960" cy="4425696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15" name="Content Placeholder 11"/>
          <p:cNvSpPr>
            <a:spLocks noGrp="1"/>
          </p:cNvSpPr>
          <p:nvPr>
            <p:ph sz="quarter" idx="14"/>
          </p:nvPr>
        </p:nvSpPr>
        <p:spPr>
          <a:xfrm>
            <a:off x="4615815" y="1810512"/>
            <a:ext cx="4251960" cy="4425696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20" name="Text Placeholder 3"/>
          <p:cNvSpPr>
            <a:spLocks noGrp="1"/>
          </p:cNvSpPr>
          <p:nvPr>
            <p:ph type="body" sz="half" idx="2"/>
          </p:nvPr>
        </p:nvSpPr>
        <p:spPr>
          <a:xfrm>
            <a:off x="276225" y="1298448"/>
            <a:ext cx="4248150" cy="509587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 b="0" i="0" spc="0" baseline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5"/>
          </p:nvPr>
        </p:nvSpPr>
        <p:spPr>
          <a:xfrm>
            <a:off x="4615815" y="1298448"/>
            <a:ext cx="4248150" cy="509587"/>
          </a:xfrm>
        </p:spPr>
        <p:txBody>
          <a:bodyPr anchor="ctr">
            <a:normAutofit/>
          </a:bodyPr>
          <a:lstStyle>
            <a:lvl1pPr marL="0" indent="0">
              <a:buNone/>
              <a:defRPr sz="2000" b="0" i="0" spc="0" baseline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F30BDD3C-02E3-4011-A507-3D91198CCD30}" type="datetimeFigureOut">
              <a:rPr lang="ru-RU" smtClean="0"/>
              <a:t>27.03.2018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F1E89C-8270-4307-89CF-59EACB81416E}" type="slidenum">
              <a:rPr lang="ru-RU" smtClean="0"/>
              <a:t>‹#›</a:t>
            </a:fld>
            <a:endParaRPr lang="ru-RU"/>
          </a:p>
        </p:txBody>
      </p:sp>
      <p:sp>
        <p:nvSpPr>
          <p:cNvPr id="17" name="Title Placeholder 1"/>
          <p:cNvSpPr>
            <a:spLocks noGrp="1"/>
          </p:cNvSpPr>
          <p:nvPr>
            <p:ph type="title"/>
          </p:nvPr>
        </p:nvSpPr>
        <p:spPr>
          <a:xfrm>
            <a:off x="276225" y="228601"/>
            <a:ext cx="8591550" cy="1066800"/>
          </a:xfrm>
          <a:prstGeom prst="rect">
            <a:avLst/>
          </a:prstGeom>
        </p:spPr>
        <p:txBody>
          <a:bodyPr vert="horz" lIns="91440" tIns="45720" rIns="91440" bIns="45720" rtlCol="0" anchor="b" anchorCtr="0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0BDD3C-02E3-4011-A507-3D91198CCD30}" type="datetimeFigureOut">
              <a:rPr lang="ru-RU" smtClean="0"/>
              <a:t>27.03.2018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F1E89C-8270-4307-89CF-59EACB81416E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-1"/>
            <a:ext cx="3409950" cy="6858000"/>
          </a:xfrm>
          <a:prstGeom prst="rect">
            <a:avLst/>
          </a:prstGeom>
          <a:solidFill>
            <a:schemeClr val="tx2">
              <a:alpha val="76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fld id="{F30BDD3C-02E3-4011-A507-3D91198CCD30}" type="datetimeFigureOut">
              <a:rPr lang="ru-RU" smtClean="0"/>
              <a:t>27.03.2018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F1E89C-8270-4307-89CF-59EACB81416E}" type="slidenum">
              <a:rPr lang="ru-RU" smtClean="0"/>
              <a:t>‹#›</a:t>
            </a:fld>
            <a:endParaRPr lang="ru-RU"/>
          </a:p>
        </p:txBody>
      </p:sp>
      <p:sp>
        <p:nvSpPr>
          <p:cNvPr id="9" name="Title Placeholder 1"/>
          <p:cNvSpPr>
            <a:spLocks noGrp="1"/>
          </p:cNvSpPr>
          <p:nvPr>
            <p:ph type="title"/>
          </p:nvPr>
        </p:nvSpPr>
        <p:spPr>
          <a:xfrm>
            <a:off x="276225" y="228601"/>
            <a:ext cx="2834640" cy="1298448"/>
          </a:xfrm>
          <a:prstGeom prst="rect">
            <a:avLst/>
          </a:prstGeom>
        </p:spPr>
        <p:txBody>
          <a:bodyPr vert="horz" lIns="91440" tIns="45720" rIns="91440" bIns="45720" rtlCol="0" anchor="b" anchorCtr="0">
            <a:normAutofit/>
          </a:bodyPr>
          <a:lstStyle>
            <a:lvl1pPr>
              <a:defRPr sz="2400">
                <a:solidFill>
                  <a:schemeClr val="bg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0" name="Content Placeholder 11"/>
          <p:cNvSpPr>
            <a:spLocks noGrp="1"/>
          </p:cNvSpPr>
          <p:nvPr>
            <p:ph sz="quarter" idx="14"/>
          </p:nvPr>
        </p:nvSpPr>
        <p:spPr>
          <a:xfrm>
            <a:off x="3775935" y="533400"/>
            <a:ext cx="5063266" cy="5702808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11" name="Text Placeholder 3"/>
          <p:cNvSpPr>
            <a:spLocks noGrp="1"/>
          </p:cNvSpPr>
          <p:nvPr>
            <p:ph type="body" sz="half" idx="2"/>
          </p:nvPr>
        </p:nvSpPr>
        <p:spPr>
          <a:xfrm>
            <a:off x="276224" y="1539240"/>
            <a:ext cx="2834640" cy="4709160"/>
          </a:xfrm>
        </p:spPr>
        <p:txBody>
          <a:bodyPr>
            <a:normAutofit/>
          </a:bodyPr>
          <a:lstStyle>
            <a:lvl1pPr marL="0" indent="0">
              <a:buNone/>
              <a:defRPr lang="en-US" sz="1600" b="0" i="0" kern="1200" cap="none" spc="30" baseline="0" dirty="0" smtClean="0">
                <a:solidFill>
                  <a:schemeClr val="bg2"/>
                </a:solidFill>
                <a:latin typeface="+mn-lt"/>
                <a:ea typeface="+mn-ea"/>
                <a:cs typeface="Tahoma" pitchFamily="34" charset="0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marL="0" lvl="0" indent="0" algn="l" defTabSz="914400" rtl="0" eaLnBrk="1" latinLnBrk="0" hangingPunct="1"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Font typeface="Arial" pitchFamily="34" charset="0"/>
              <a:buNone/>
            </a:pPr>
            <a:r>
              <a:rPr lang="ru-RU" smtClean="0"/>
              <a:t>Образец текста</a:t>
            </a: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/>
          <p:cNvSpPr/>
          <p:nvPr/>
        </p:nvSpPr>
        <p:spPr>
          <a:xfrm>
            <a:off x="0" y="-1"/>
            <a:ext cx="3409950" cy="6858000"/>
          </a:xfrm>
          <a:prstGeom prst="rect">
            <a:avLst/>
          </a:prstGeom>
          <a:solidFill>
            <a:schemeClr val="tx2">
              <a:alpha val="76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409950" y="0"/>
            <a:ext cx="5734050" cy="6858000"/>
          </a:xfrm>
        </p:spPr>
        <p:txBody>
          <a:bodyPr anchor="ctr" anchorCtr="0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fld id="{F30BDD3C-02E3-4011-A507-3D91198CCD30}" type="datetimeFigureOut">
              <a:rPr lang="ru-RU" smtClean="0"/>
              <a:t>27.03.2018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F1E89C-8270-4307-89CF-59EACB81416E}" type="slidenum">
              <a:rPr lang="ru-RU" smtClean="0"/>
              <a:t>‹#›</a:t>
            </a:fld>
            <a:endParaRPr lang="ru-RU"/>
          </a:p>
        </p:txBody>
      </p:sp>
      <p:sp>
        <p:nvSpPr>
          <p:cNvPr id="21" name="Title Placeholder 1"/>
          <p:cNvSpPr>
            <a:spLocks noGrp="1"/>
          </p:cNvSpPr>
          <p:nvPr>
            <p:ph type="title"/>
          </p:nvPr>
        </p:nvSpPr>
        <p:spPr>
          <a:xfrm>
            <a:off x="276224" y="228600"/>
            <a:ext cx="2834640" cy="1295399"/>
          </a:xfrm>
          <a:prstGeom prst="rect">
            <a:avLst/>
          </a:prstGeom>
        </p:spPr>
        <p:txBody>
          <a:bodyPr vert="horz" lIns="91440" tIns="45720" rIns="91440" bIns="45720" rtlCol="0" anchor="b" anchorCtr="0">
            <a:normAutofit/>
          </a:bodyPr>
          <a:lstStyle>
            <a:lvl1pPr>
              <a:defRPr sz="2400">
                <a:solidFill>
                  <a:schemeClr val="bg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5" name="Text Placeholder 24"/>
          <p:cNvSpPr>
            <a:spLocks noGrp="1"/>
          </p:cNvSpPr>
          <p:nvPr>
            <p:ph type="body" sz="quarter" idx="13"/>
          </p:nvPr>
        </p:nvSpPr>
        <p:spPr>
          <a:xfrm>
            <a:off x="274320" y="1536192"/>
            <a:ext cx="2834640" cy="4712208"/>
          </a:xfrm>
        </p:spPr>
        <p:txBody>
          <a:bodyPr>
            <a:normAutofit/>
          </a:bodyPr>
          <a:lstStyle>
            <a:lvl1pPr marL="0" indent="0">
              <a:buNone/>
              <a:defRPr sz="1600">
                <a:solidFill>
                  <a:schemeClr val="bg2"/>
                </a:solidFill>
              </a:defRPr>
            </a:lvl1pPr>
            <a:lvl2pPr marL="171450" indent="1588">
              <a:buNone/>
              <a:defRPr>
                <a:solidFill>
                  <a:schemeClr val="bg2"/>
                </a:solidFill>
              </a:defRPr>
            </a:lvl2pPr>
            <a:lvl3pPr marL="344488" indent="6350">
              <a:buNone/>
              <a:defRPr>
                <a:solidFill>
                  <a:schemeClr val="bg2"/>
                </a:solidFill>
              </a:defRPr>
            </a:lvl3pPr>
            <a:lvl4pPr marL="515938" indent="3175">
              <a:buNone/>
              <a:defRPr>
                <a:solidFill>
                  <a:schemeClr val="bg2"/>
                </a:solidFill>
              </a:defRPr>
            </a:lvl4pPr>
            <a:lvl5pPr marL="688975" indent="-1588">
              <a:buNone/>
              <a:defRPr>
                <a:solidFill>
                  <a:schemeClr val="bg2"/>
                </a:solidFill>
              </a:defRPr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0BDD3C-02E3-4011-A507-3D91198CCD30}" type="datetimeFigureOut">
              <a:rPr lang="ru-RU" smtClean="0"/>
              <a:t>27.03.2018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F1E89C-8270-4307-89CF-59EACB81416E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0BDD3C-02E3-4011-A507-3D91198CCD30}" type="datetimeFigureOut">
              <a:rPr lang="ru-RU" smtClean="0"/>
              <a:t>27.03.2018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F1E89C-8270-4307-89CF-59EACB81416E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76225" y="228601"/>
            <a:ext cx="8591550" cy="1066800"/>
          </a:xfrm>
          <a:prstGeom prst="rect">
            <a:avLst/>
          </a:prstGeom>
        </p:spPr>
        <p:txBody>
          <a:bodyPr vert="horz" lIns="91440" tIns="45720" rIns="91440" bIns="45720" rtlCol="0" anchor="b" anchorCtr="0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76225" y="1295400"/>
            <a:ext cx="8591550" cy="493394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276225" y="6429375"/>
            <a:ext cx="2133600" cy="2921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>
              <a:defRPr sz="1050" b="1">
                <a:solidFill>
                  <a:schemeClr val="tx2"/>
                </a:solidFill>
              </a:defRPr>
            </a:lvl1pPr>
          </a:lstStyle>
          <a:p>
            <a:fld id="{F30BDD3C-02E3-4011-A507-3D91198CCD30}" type="datetimeFigureOut">
              <a:rPr lang="ru-RU" smtClean="0"/>
              <a:t>27.03.2018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743324" y="6429375"/>
            <a:ext cx="4086225" cy="2921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>
              <a:defRPr sz="1050" b="1"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991475" y="6429375"/>
            <a:ext cx="876300" cy="2921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r">
              <a:defRPr sz="1600" b="1">
                <a:solidFill>
                  <a:schemeClr val="tx2"/>
                </a:solidFill>
              </a:defRPr>
            </a:lvl1pPr>
          </a:lstStyle>
          <a:p>
            <a:fld id="{63F1E89C-8270-4307-89CF-59EACB81416E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17" r:id="rId1"/>
    <p:sldLayoutId id="2147483818" r:id="rId2"/>
    <p:sldLayoutId id="2147483819" r:id="rId3"/>
    <p:sldLayoutId id="2147483820" r:id="rId4"/>
    <p:sldLayoutId id="2147483821" r:id="rId5"/>
    <p:sldLayoutId id="2147483822" r:id="rId6"/>
    <p:sldLayoutId id="2147483823" r:id="rId7"/>
    <p:sldLayoutId id="2147483824" r:id="rId8"/>
    <p:sldLayoutId id="2147483825" r:id="rId9"/>
    <p:sldLayoutId id="2147483826" r:id="rId10"/>
    <p:sldLayoutId id="2147483827" r:id="rId11"/>
  </p:sldLayoutIdLst>
  <p:txStyles>
    <p:titleStyle>
      <a:lvl1pPr algn="l" defTabSz="914400" rtl="0" eaLnBrk="1" latinLnBrk="0" hangingPunct="1">
        <a:spcBef>
          <a:spcPts val="400"/>
        </a:spcBef>
        <a:buNone/>
        <a:defRPr sz="3600" b="0" kern="1200" cap="none" spc="0" baseline="0">
          <a:solidFill>
            <a:schemeClr val="tx2"/>
          </a:solidFill>
          <a:latin typeface="+mj-lt"/>
          <a:ea typeface="+mj-ea"/>
          <a:cs typeface="Tunga" pitchFamily="2"/>
        </a:defRPr>
      </a:lvl1pPr>
    </p:titleStyle>
    <p:bodyStyle>
      <a:lvl1pPr marL="171450" indent="-173736" algn="l" defTabSz="914400" rtl="0" eaLnBrk="1" latinLnBrk="0" hangingPunct="1">
        <a:spcBef>
          <a:spcPts val="600"/>
        </a:spcBef>
        <a:spcAft>
          <a:spcPts val="0"/>
        </a:spcAft>
        <a:buClr>
          <a:schemeClr val="accent1"/>
        </a:buClr>
        <a:buFont typeface="Arial" pitchFamily="34" charset="0"/>
        <a:buChar char="•"/>
        <a:defRPr sz="2200" b="0" i="0" kern="1200" cap="none" spc="30" baseline="0">
          <a:solidFill>
            <a:schemeClr val="tx2"/>
          </a:solidFill>
          <a:latin typeface="+mn-lt"/>
          <a:ea typeface="+mn-ea"/>
          <a:cs typeface="Tahoma" pitchFamily="34" charset="0"/>
        </a:defRPr>
      </a:lvl1pPr>
      <a:lvl2pPr marL="344488" indent="-173736" algn="l" defTabSz="914400" rtl="0" eaLnBrk="1" latinLnBrk="0" hangingPunct="1">
        <a:spcBef>
          <a:spcPts val="600"/>
        </a:spcBef>
        <a:buClr>
          <a:schemeClr val="accent1"/>
        </a:buClr>
        <a:buFont typeface="Arial" pitchFamily="34" charset="0"/>
        <a:buChar char="•"/>
        <a:defRPr sz="2000" kern="1200">
          <a:solidFill>
            <a:schemeClr val="tx2"/>
          </a:solidFill>
          <a:latin typeface="+mn-lt"/>
          <a:ea typeface="+mn-ea"/>
          <a:cs typeface="Tahoma" pitchFamily="34" charset="0"/>
        </a:defRPr>
      </a:lvl2pPr>
      <a:lvl3pPr marL="515938" indent="-173736" algn="l" defTabSz="914400" rtl="0" eaLnBrk="1" latinLnBrk="0" hangingPunct="1">
        <a:spcBef>
          <a:spcPts val="600"/>
        </a:spcBef>
        <a:buClr>
          <a:schemeClr val="accent1"/>
        </a:buClr>
        <a:buFont typeface="Arial" pitchFamily="34" charset="0"/>
        <a:buChar char="•"/>
        <a:defRPr sz="1800" kern="1200">
          <a:solidFill>
            <a:schemeClr val="tx2"/>
          </a:solidFill>
          <a:latin typeface="+mn-lt"/>
          <a:ea typeface="+mn-ea"/>
          <a:cs typeface="Tahoma" pitchFamily="34" charset="0"/>
        </a:defRPr>
      </a:lvl3pPr>
      <a:lvl4pPr marL="688975" indent="-173736" algn="l" defTabSz="914400" rtl="0" eaLnBrk="1" latinLnBrk="0" hangingPunct="1">
        <a:spcBef>
          <a:spcPts val="600"/>
        </a:spcBef>
        <a:buClr>
          <a:schemeClr val="accent1"/>
        </a:buClr>
        <a:buFont typeface="Arial" pitchFamily="34" charset="0"/>
        <a:buChar char="•"/>
        <a:defRPr sz="1600" kern="1200">
          <a:solidFill>
            <a:schemeClr val="tx2"/>
          </a:solidFill>
          <a:latin typeface="+mn-lt"/>
          <a:ea typeface="+mn-ea"/>
          <a:cs typeface="Tahoma" pitchFamily="34" charset="0"/>
        </a:defRPr>
      </a:lvl4pPr>
      <a:lvl5pPr marL="860425" indent="-173736" algn="l" defTabSz="914400" rtl="0" eaLnBrk="1" latinLnBrk="0" hangingPunct="1">
        <a:spcBef>
          <a:spcPts val="600"/>
        </a:spcBef>
        <a:buClr>
          <a:schemeClr val="accent1"/>
        </a:buClr>
        <a:buFont typeface="Arial" pitchFamily="34" charset="0"/>
        <a:buChar char="•"/>
        <a:defRPr sz="1600" kern="1200" baseline="0">
          <a:solidFill>
            <a:schemeClr val="tx2"/>
          </a:solidFill>
          <a:latin typeface="+mn-lt"/>
          <a:ea typeface="+mn-ea"/>
          <a:cs typeface="Tahoma" pitchFamily="34" charset="0"/>
        </a:defRPr>
      </a:lvl5pPr>
      <a:lvl6pPr marL="1051560" indent="-173736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1234440" indent="-173736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1417320" indent="-173736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1600200" indent="-173736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7" Type="http://schemas.openxmlformats.org/officeDocument/2006/relationships/image" Target="../media/image13.pn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2.png"/><Relationship Id="rId5" Type="http://schemas.openxmlformats.org/officeDocument/2006/relationships/image" Target="../media/image11.png"/><Relationship Id="rId4" Type="http://schemas.openxmlformats.org/officeDocument/2006/relationships/image" Target="../media/image10.jpe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7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24.jpeg"/><Relationship Id="rId5" Type="http://schemas.openxmlformats.org/officeDocument/2006/relationships/image" Target="../media/image23.jpeg"/><Relationship Id="rId4" Type="http://schemas.openxmlformats.org/officeDocument/2006/relationships/image" Target="../media/image22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27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30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7" Type="http://schemas.openxmlformats.org/officeDocument/2006/relationships/image" Target="../media/image36.jpe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35.jpeg"/><Relationship Id="rId5" Type="http://schemas.openxmlformats.org/officeDocument/2006/relationships/image" Target="../media/image34.jpeg"/><Relationship Id="rId4" Type="http://schemas.openxmlformats.org/officeDocument/2006/relationships/image" Target="../media/image33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41.jpeg"/><Relationship Id="rId5" Type="http://schemas.openxmlformats.org/officeDocument/2006/relationships/image" Target="../media/image40.jpeg"/><Relationship Id="rId4" Type="http://schemas.openxmlformats.org/officeDocument/2006/relationships/image" Target="../media/image39.jpeg"/></Relationships>
</file>

<file path=ppt/slides/_rels/slide14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4.jpeg"/><Relationship Id="rId4" Type="http://schemas.openxmlformats.org/officeDocument/2006/relationships/image" Target="../media/image43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g"/><Relationship Id="rId2" Type="http://schemas.openxmlformats.org/officeDocument/2006/relationships/image" Target="../media/image45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jpg"/><Relationship Id="rId2" Type="http://schemas.openxmlformats.org/officeDocument/2006/relationships/image" Target="../media/image47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jpeg"/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405087" y="476672"/>
            <a:ext cx="5724128" cy="2619672"/>
          </a:xfrm>
        </p:spPr>
        <p:txBody>
          <a:bodyPr>
            <a:normAutofit fontScale="90000"/>
          </a:bodyPr>
          <a:lstStyle/>
          <a:p>
            <a:pPr algn="ctr"/>
            <a:r>
              <a:rPr lang="uk-UA" sz="3600" dirty="0" smtClean="0"/>
              <a:t>презентація</a:t>
            </a:r>
            <a:br>
              <a:rPr lang="uk-UA" sz="3600" dirty="0" smtClean="0"/>
            </a:br>
            <a:r>
              <a:rPr lang="uk-UA" sz="3600" dirty="0" smtClean="0"/>
              <a:t> </a:t>
            </a:r>
            <a:r>
              <a:rPr lang="uk-UA" sz="2700" b="1" dirty="0"/>
              <a:t>дослідницько-творчого проекту</a:t>
            </a:r>
            <a:r>
              <a:rPr lang="uk-UA" sz="3600" dirty="0" smtClean="0"/>
              <a:t/>
            </a:r>
            <a:br>
              <a:rPr lang="uk-UA" sz="3600" dirty="0" smtClean="0"/>
            </a:br>
            <a:r>
              <a:rPr lang="uk-UA" sz="3600" dirty="0" smtClean="0"/>
              <a:t/>
            </a:r>
            <a:br>
              <a:rPr lang="uk-UA" sz="3600" dirty="0" smtClean="0"/>
            </a:br>
            <a:r>
              <a:rPr lang="uk-UA" sz="3600" dirty="0" smtClean="0"/>
              <a:t>Сучасна українська поезія</a:t>
            </a:r>
            <a:r>
              <a:rPr lang="uk-UA" sz="3600" dirty="0"/>
              <a:t/>
            </a:r>
            <a:br>
              <a:rPr lang="uk-UA" sz="3600" dirty="0"/>
            </a:br>
            <a:r>
              <a:rPr lang="uk-UA" dirty="0" smtClean="0">
                <a:ln>
                  <a:solidFill>
                    <a:srgbClr val="C00000"/>
                  </a:solidFill>
                </a:ln>
                <a:solidFill>
                  <a:schemeClr val="tx2">
                    <a:lumMod val="50000"/>
                  </a:schemeClr>
                </a:solidFill>
                <a:effectLst>
                  <a:glow rad="228600">
                    <a:schemeClr val="tx1">
                      <a:lumMod val="75000"/>
                      <a:lumOff val="25000"/>
                      <a:alpha val="40000"/>
                    </a:schemeClr>
                  </a:glow>
                </a:effectLst>
              </a:rPr>
              <a:t>«літературна кав</a:t>
            </a:r>
            <a:r>
              <a:rPr lang="en-US" dirty="0" smtClean="0">
                <a:ln>
                  <a:solidFill>
                    <a:srgbClr val="C00000"/>
                  </a:solidFill>
                </a:ln>
                <a:solidFill>
                  <a:schemeClr val="tx2">
                    <a:lumMod val="50000"/>
                  </a:schemeClr>
                </a:solidFill>
                <a:effectLst>
                  <a:glow rad="228600">
                    <a:schemeClr val="tx1">
                      <a:lumMod val="75000"/>
                      <a:lumOff val="25000"/>
                      <a:alpha val="40000"/>
                    </a:schemeClr>
                  </a:glow>
                </a:effectLst>
              </a:rPr>
              <a:t>’</a:t>
            </a:r>
            <a:r>
              <a:rPr lang="uk-UA" dirty="0" smtClean="0">
                <a:ln>
                  <a:solidFill>
                    <a:srgbClr val="C00000"/>
                  </a:solidFill>
                </a:ln>
                <a:solidFill>
                  <a:schemeClr val="tx2">
                    <a:lumMod val="50000"/>
                  </a:schemeClr>
                </a:solidFill>
                <a:effectLst>
                  <a:glow rad="228600">
                    <a:schemeClr val="tx1">
                      <a:lumMod val="75000"/>
                      <a:lumOff val="25000"/>
                      <a:alpha val="40000"/>
                    </a:schemeClr>
                  </a:glow>
                </a:effectLst>
              </a:rPr>
              <a:t>ярня»</a:t>
            </a:r>
            <a:endParaRPr lang="ru-RU" dirty="0">
              <a:ln>
                <a:solidFill>
                  <a:srgbClr val="C00000"/>
                </a:solidFill>
              </a:ln>
              <a:solidFill>
                <a:schemeClr val="tx2">
                  <a:lumMod val="50000"/>
                </a:schemeClr>
              </a:solidFill>
              <a:effectLst>
                <a:glow rad="228600">
                  <a:schemeClr val="tx1">
                    <a:lumMod val="75000"/>
                    <a:lumOff val="25000"/>
                    <a:alpha val="40000"/>
                  </a:schemeClr>
                </a:glow>
              </a:effectLst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26985" y="3284984"/>
            <a:ext cx="2592288" cy="34563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470013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76225" y="228601"/>
            <a:ext cx="8591550" cy="752127"/>
          </a:xfrm>
        </p:spPr>
        <p:txBody>
          <a:bodyPr/>
          <a:lstStyle/>
          <a:p>
            <a:pPr algn="ctr"/>
            <a:r>
              <a:rPr lang="ru-RU" b="1" dirty="0" err="1">
                <a:ln w="6350">
                  <a:solidFill>
                    <a:schemeClr val="tx1">
                      <a:lumMod val="90000"/>
                      <a:lumOff val="10000"/>
                    </a:schemeClr>
                  </a:solidFill>
                </a:ln>
              </a:rPr>
              <a:t>Юрій</a:t>
            </a:r>
            <a:r>
              <a:rPr lang="en-US" b="1" dirty="0">
                <a:ln w="6350">
                  <a:solidFill>
                    <a:schemeClr val="tx1">
                      <a:lumMod val="90000"/>
                      <a:lumOff val="10000"/>
                    </a:schemeClr>
                  </a:solidFill>
                </a:ln>
              </a:rPr>
              <a:t>  </a:t>
            </a:r>
            <a:r>
              <a:rPr lang="ru-RU" b="1" dirty="0" err="1">
                <a:ln w="6350">
                  <a:solidFill>
                    <a:schemeClr val="tx1">
                      <a:lumMod val="90000"/>
                      <a:lumOff val="10000"/>
                    </a:schemeClr>
                  </a:solidFill>
                </a:ln>
              </a:rPr>
              <a:t>Андрухович</a:t>
            </a:r>
            <a:endParaRPr lang="ru-RU" b="1" dirty="0"/>
          </a:p>
        </p:txBody>
      </p:sp>
      <p:pic>
        <p:nvPicPr>
          <p:cNvPr id="5122" name="Picture 2" descr="Картинки по запросу ю андрухович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95936" y="3879412"/>
            <a:ext cx="4815767" cy="27096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375657" y="1247922"/>
            <a:ext cx="5400600" cy="48320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200" b="1" dirty="0" smtClean="0">
                <a:ln w="6350">
                  <a:noFill/>
                </a:ln>
                <a:solidFill>
                  <a:sysClr val="windowText" lastClr="000000"/>
                </a:solidFill>
              </a:rPr>
              <a:t> </a:t>
            </a:r>
            <a:r>
              <a:rPr lang="ru-RU" sz="2800" b="1" dirty="0" smtClean="0">
                <a:ln w="6350">
                  <a:noFill/>
                </a:ln>
                <a:solidFill>
                  <a:sysClr val="windowText" lastClr="000000"/>
                </a:solidFill>
              </a:rPr>
              <a:t>    </a:t>
            </a:r>
            <a:r>
              <a:rPr lang="ru-RU" sz="2800" dirty="0" err="1" smtClean="0">
                <a:ln w="6350">
                  <a:noFill/>
                </a:ln>
                <a:solidFill>
                  <a:sysClr val="windowText" lastClr="000000"/>
                </a:solidFill>
              </a:rPr>
              <a:t>народився</a:t>
            </a:r>
            <a:r>
              <a:rPr lang="ru-RU" sz="2800" dirty="0" smtClean="0">
                <a:ln w="6350">
                  <a:noFill/>
                </a:ln>
                <a:solidFill>
                  <a:sysClr val="windowText" lastClr="000000"/>
                </a:solidFill>
              </a:rPr>
              <a:t> </a:t>
            </a:r>
            <a:r>
              <a:rPr lang="en-US" sz="2800" dirty="0" smtClean="0">
                <a:ln w="6350">
                  <a:noFill/>
                </a:ln>
                <a:solidFill>
                  <a:sysClr val="windowText" lastClr="000000"/>
                </a:solidFill>
              </a:rPr>
              <a:t> </a:t>
            </a:r>
            <a:r>
              <a:rPr lang="ru-RU" sz="2800" dirty="0">
                <a:ln w="6350">
                  <a:noFill/>
                </a:ln>
                <a:solidFill>
                  <a:sysClr val="windowText" lastClr="000000"/>
                </a:solidFill>
              </a:rPr>
              <a:t>13 </a:t>
            </a:r>
            <a:r>
              <a:rPr lang="en-US" sz="2800" dirty="0">
                <a:ln w="6350">
                  <a:noFill/>
                </a:ln>
                <a:solidFill>
                  <a:sysClr val="windowText" lastClr="000000"/>
                </a:solidFill>
              </a:rPr>
              <a:t> </a:t>
            </a:r>
            <a:r>
              <a:rPr lang="ru-RU" sz="2800" dirty="0" err="1">
                <a:ln w="6350">
                  <a:noFill/>
                </a:ln>
                <a:solidFill>
                  <a:sysClr val="windowText" lastClr="000000"/>
                </a:solidFill>
              </a:rPr>
              <a:t>березня</a:t>
            </a:r>
            <a:r>
              <a:rPr lang="ru-RU" sz="2800" dirty="0">
                <a:ln w="6350">
                  <a:noFill/>
                </a:ln>
                <a:solidFill>
                  <a:sysClr val="windowText" lastClr="000000"/>
                </a:solidFill>
              </a:rPr>
              <a:t> 1960 року </a:t>
            </a:r>
            <a:r>
              <a:rPr lang="ru-RU" sz="2800" dirty="0" smtClean="0">
                <a:ln w="6350">
                  <a:noFill/>
                </a:ln>
                <a:solidFill>
                  <a:sysClr val="windowText" lastClr="000000"/>
                </a:solidFill>
              </a:rPr>
              <a:t>в </a:t>
            </a:r>
            <a:r>
              <a:rPr lang="en-US" sz="2800" dirty="0" smtClean="0">
                <a:ln w="6350">
                  <a:noFill/>
                </a:ln>
                <a:solidFill>
                  <a:sysClr val="windowText" lastClr="000000"/>
                </a:solidFill>
              </a:rPr>
              <a:t> </a:t>
            </a:r>
            <a:r>
              <a:rPr lang="ru-RU" sz="2800" dirty="0" err="1" smtClean="0">
                <a:ln w="6350">
                  <a:noFill/>
                </a:ln>
                <a:solidFill>
                  <a:sysClr val="windowText" lastClr="000000"/>
                </a:solidFill>
              </a:rPr>
              <a:t>Станіславі</a:t>
            </a:r>
            <a:r>
              <a:rPr lang="ru-RU" sz="2800" dirty="0" smtClean="0">
                <a:ln w="6350">
                  <a:noFill/>
                </a:ln>
                <a:solidFill>
                  <a:sysClr val="windowText" lastClr="000000"/>
                </a:solidFill>
              </a:rPr>
              <a:t>. </a:t>
            </a:r>
            <a:r>
              <a:rPr lang="ru-RU" sz="2800" dirty="0" err="1" smtClean="0">
                <a:ln w="6350">
                  <a:noFill/>
                </a:ln>
                <a:solidFill>
                  <a:sysClr val="windowText" lastClr="000000"/>
                </a:solidFill>
              </a:rPr>
              <a:t>Закінчив</a:t>
            </a:r>
            <a:r>
              <a:rPr lang="ru-RU" sz="2800" dirty="0" smtClean="0">
                <a:ln w="6350">
                  <a:noFill/>
                </a:ln>
                <a:solidFill>
                  <a:sysClr val="windowText" lastClr="000000"/>
                </a:solidFill>
              </a:rPr>
              <a:t> </a:t>
            </a:r>
            <a:r>
              <a:rPr lang="ru-RU" sz="2800" dirty="0" err="1">
                <a:ln w="6350">
                  <a:noFill/>
                </a:ln>
                <a:solidFill>
                  <a:sysClr val="windowText" lastClr="000000"/>
                </a:solidFill>
              </a:rPr>
              <a:t>редакторське</a:t>
            </a:r>
            <a:r>
              <a:rPr lang="ru-RU" sz="2800" dirty="0">
                <a:ln w="6350">
                  <a:noFill/>
                </a:ln>
                <a:solidFill>
                  <a:sysClr val="windowText" lastClr="000000"/>
                </a:solidFill>
              </a:rPr>
              <a:t> </a:t>
            </a:r>
            <a:r>
              <a:rPr lang="en-US" sz="2800" dirty="0">
                <a:ln w="6350">
                  <a:noFill/>
                </a:ln>
                <a:solidFill>
                  <a:sysClr val="windowText" lastClr="000000"/>
                </a:solidFill>
              </a:rPr>
              <a:t> </a:t>
            </a:r>
            <a:r>
              <a:rPr lang="ru-RU" sz="2800" dirty="0" err="1">
                <a:ln w="6350">
                  <a:noFill/>
                </a:ln>
                <a:solidFill>
                  <a:sysClr val="windowText" lastClr="000000"/>
                </a:solidFill>
              </a:rPr>
              <a:t>відділення</a:t>
            </a:r>
            <a:r>
              <a:rPr lang="en-US" sz="2800" dirty="0">
                <a:ln w="6350">
                  <a:noFill/>
                </a:ln>
                <a:solidFill>
                  <a:sysClr val="windowText" lastClr="000000"/>
                </a:solidFill>
              </a:rPr>
              <a:t> </a:t>
            </a:r>
            <a:r>
              <a:rPr lang="ru-RU" sz="2800" dirty="0">
                <a:ln w="6350">
                  <a:noFill/>
                </a:ln>
                <a:solidFill>
                  <a:sysClr val="windowText" lastClr="000000"/>
                </a:solidFill>
              </a:rPr>
              <a:t> </a:t>
            </a:r>
            <a:r>
              <a:rPr lang="ru-RU" sz="2800" dirty="0" err="1">
                <a:ln w="6350">
                  <a:noFill/>
                </a:ln>
                <a:solidFill>
                  <a:sysClr val="windowText" lastClr="000000"/>
                </a:solidFill>
              </a:rPr>
              <a:t>Українського</a:t>
            </a:r>
            <a:r>
              <a:rPr lang="ru-RU" sz="2800" dirty="0">
                <a:ln w="6350">
                  <a:noFill/>
                </a:ln>
                <a:solidFill>
                  <a:sysClr val="windowText" lastClr="000000"/>
                </a:solidFill>
              </a:rPr>
              <a:t> </a:t>
            </a:r>
            <a:r>
              <a:rPr lang="en-US" sz="2800" dirty="0">
                <a:ln w="6350">
                  <a:noFill/>
                </a:ln>
                <a:solidFill>
                  <a:sysClr val="windowText" lastClr="000000"/>
                </a:solidFill>
              </a:rPr>
              <a:t> </a:t>
            </a:r>
            <a:r>
              <a:rPr lang="ru-RU" sz="2800" dirty="0" err="1">
                <a:ln w="6350">
                  <a:noFill/>
                </a:ln>
                <a:solidFill>
                  <a:sysClr val="windowText" lastClr="000000"/>
                </a:solidFill>
              </a:rPr>
              <a:t>поліграфічного</a:t>
            </a:r>
            <a:r>
              <a:rPr lang="ru-RU" sz="2800" dirty="0">
                <a:ln w="6350">
                  <a:noFill/>
                </a:ln>
                <a:solidFill>
                  <a:sysClr val="windowText" lastClr="000000"/>
                </a:solidFill>
              </a:rPr>
              <a:t> </a:t>
            </a:r>
            <a:r>
              <a:rPr lang="en-US" sz="2800" dirty="0">
                <a:ln w="6350">
                  <a:noFill/>
                </a:ln>
                <a:solidFill>
                  <a:sysClr val="windowText" lastClr="000000"/>
                </a:solidFill>
              </a:rPr>
              <a:t> </a:t>
            </a:r>
            <a:r>
              <a:rPr lang="ru-RU" sz="2800" dirty="0" err="1">
                <a:ln w="6350">
                  <a:noFill/>
                </a:ln>
                <a:solidFill>
                  <a:sysClr val="windowText" lastClr="000000"/>
                </a:solidFill>
              </a:rPr>
              <a:t>інституту</a:t>
            </a:r>
            <a:r>
              <a:rPr lang="ru-RU" sz="2800" dirty="0">
                <a:ln w="6350">
                  <a:noFill/>
                </a:ln>
                <a:solidFill>
                  <a:sysClr val="windowText" lastClr="000000"/>
                </a:solidFill>
              </a:rPr>
              <a:t> </a:t>
            </a:r>
            <a:r>
              <a:rPr lang="en-US" sz="2800" dirty="0">
                <a:ln w="6350">
                  <a:noFill/>
                </a:ln>
                <a:solidFill>
                  <a:sysClr val="windowText" lastClr="000000"/>
                </a:solidFill>
              </a:rPr>
              <a:t> </a:t>
            </a:r>
            <a:r>
              <a:rPr lang="ru-RU" sz="2800" dirty="0">
                <a:ln w="6350">
                  <a:noFill/>
                </a:ln>
                <a:solidFill>
                  <a:sysClr val="windowText" lastClr="000000"/>
                </a:solidFill>
              </a:rPr>
              <a:t>у</a:t>
            </a:r>
            <a:r>
              <a:rPr lang="en-US" sz="2800" dirty="0">
                <a:ln w="6350">
                  <a:noFill/>
                </a:ln>
                <a:solidFill>
                  <a:sysClr val="windowText" lastClr="000000"/>
                </a:solidFill>
              </a:rPr>
              <a:t> </a:t>
            </a:r>
            <a:r>
              <a:rPr lang="ru-RU" sz="2800" dirty="0" err="1">
                <a:ln w="6350">
                  <a:noFill/>
                </a:ln>
                <a:solidFill>
                  <a:sysClr val="windowText" lastClr="000000"/>
                </a:solidFill>
              </a:rPr>
              <a:t>Львові</a:t>
            </a:r>
            <a:r>
              <a:rPr lang="ru-RU" sz="2800" dirty="0">
                <a:ln w="6350">
                  <a:noFill/>
                </a:ln>
                <a:solidFill>
                  <a:sysClr val="windowText" lastClr="000000"/>
                </a:solidFill>
              </a:rPr>
              <a:t> (1982) та </a:t>
            </a:r>
            <a:endParaRPr lang="ru-RU" sz="2800" dirty="0" smtClean="0">
              <a:ln w="6350">
                <a:noFill/>
              </a:ln>
              <a:solidFill>
                <a:sysClr val="windowText" lastClr="000000"/>
              </a:solidFill>
            </a:endParaRPr>
          </a:p>
          <a:p>
            <a:r>
              <a:rPr lang="ru-RU" sz="2800" dirty="0" err="1" smtClean="0">
                <a:ln w="6350">
                  <a:noFill/>
                </a:ln>
                <a:solidFill>
                  <a:sysClr val="windowText" lastClr="000000"/>
                </a:solidFill>
              </a:rPr>
              <a:t>Вищі</a:t>
            </a:r>
            <a:r>
              <a:rPr lang="ru-RU" sz="2800" dirty="0" smtClean="0">
                <a:ln w="6350">
                  <a:noFill/>
                </a:ln>
                <a:solidFill>
                  <a:sysClr val="windowText" lastClr="000000"/>
                </a:solidFill>
              </a:rPr>
              <a:t> </a:t>
            </a:r>
            <a:r>
              <a:rPr lang="ru-RU" sz="2800" dirty="0" err="1">
                <a:ln w="6350">
                  <a:noFill/>
                </a:ln>
                <a:solidFill>
                  <a:sysClr val="windowText" lastClr="000000"/>
                </a:solidFill>
              </a:rPr>
              <a:t>літературні</a:t>
            </a:r>
            <a:r>
              <a:rPr lang="ru-RU" sz="2800" dirty="0">
                <a:ln w="6350">
                  <a:noFill/>
                </a:ln>
                <a:solidFill>
                  <a:sysClr val="windowText" lastClr="000000"/>
                </a:solidFill>
              </a:rPr>
              <a:t> </a:t>
            </a:r>
            <a:r>
              <a:rPr lang="ru-RU" sz="2800" dirty="0" err="1">
                <a:ln w="6350">
                  <a:noFill/>
                </a:ln>
                <a:solidFill>
                  <a:sysClr val="windowText" lastClr="000000"/>
                </a:solidFill>
              </a:rPr>
              <a:t>курси</a:t>
            </a:r>
            <a:r>
              <a:rPr lang="ru-RU" sz="2800" dirty="0">
                <a:ln w="6350">
                  <a:noFill/>
                </a:ln>
                <a:solidFill>
                  <a:sysClr val="windowText" lastClr="000000"/>
                </a:solidFill>
              </a:rPr>
              <a:t> при </a:t>
            </a:r>
            <a:r>
              <a:rPr lang="ru-RU" sz="2800" dirty="0" err="1">
                <a:ln w="6350">
                  <a:noFill/>
                </a:ln>
                <a:solidFill>
                  <a:sysClr val="windowText" lastClr="000000"/>
                </a:solidFill>
              </a:rPr>
              <a:t>Літературному</a:t>
            </a:r>
            <a:r>
              <a:rPr lang="ru-RU" sz="2800" dirty="0">
                <a:ln w="6350">
                  <a:noFill/>
                </a:ln>
                <a:solidFill>
                  <a:sysClr val="windowText" lastClr="000000"/>
                </a:solidFill>
              </a:rPr>
              <a:t> </a:t>
            </a:r>
            <a:r>
              <a:rPr lang="ru-RU" sz="2800" dirty="0" err="1">
                <a:ln w="6350">
                  <a:noFill/>
                </a:ln>
                <a:solidFill>
                  <a:sysClr val="windowText" lastClr="000000"/>
                </a:solidFill>
              </a:rPr>
              <a:t>інституті</a:t>
            </a:r>
            <a:r>
              <a:rPr lang="ru-RU" sz="2800" dirty="0">
                <a:ln w="6350">
                  <a:noFill/>
                </a:ln>
                <a:solidFill>
                  <a:sysClr val="windowText" lastClr="000000"/>
                </a:solidFill>
              </a:rPr>
              <a:t> в </a:t>
            </a:r>
            <a:r>
              <a:rPr lang="ru-RU" sz="2800" dirty="0" err="1">
                <a:ln w="6350">
                  <a:noFill/>
                </a:ln>
                <a:solidFill>
                  <a:sysClr val="windowText" lastClr="000000"/>
                </a:solidFill>
              </a:rPr>
              <a:t>Москві</a:t>
            </a:r>
            <a:r>
              <a:rPr lang="ru-RU" sz="2800" dirty="0">
                <a:ln w="6350">
                  <a:noFill/>
                </a:ln>
                <a:solidFill>
                  <a:sysClr val="windowText" lastClr="000000"/>
                </a:solidFill>
              </a:rPr>
              <a:t> (1991). 1985 разом з </a:t>
            </a:r>
            <a:r>
              <a:rPr lang="ru-RU" sz="2800" dirty="0" err="1">
                <a:ln w="6350">
                  <a:noFill/>
                </a:ln>
                <a:solidFill>
                  <a:sysClr val="windowText" lastClr="000000"/>
                </a:solidFill>
              </a:rPr>
              <a:t>Віктором</a:t>
            </a:r>
            <a:r>
              <a:rPr lang="ru-RU" sz="2800" dirty="0">
                <a:ln w="6350">
                  <a:noFill/>
                </a:ln>
                <a:solidFill>
                  <a:sysClr val="windowText" lastClr="000000"/>
                </a:solidFill>
              </a:rPr>
              <a:t> </a:t>
            </a:r>
            <a:r>
              <a:rPr lang="ru-RU" sz="2800" dirty="0" err="1">
                <a:ln w="6350">
                  <a:noFill/>
                </a:ln>
                <a:solidFill>
                  <a:sysClr val="windowText" lastClr="000000"/>
                </a:solidFill>
              </a:rPr>
              <a:t>Небораком</a:t>
            </a:r>
            <a:r>
              <a:rPr lang="ru-RU" sz="2800" dirty="0">
                <a:ln w="6350">
                  <a:noFill/>
                </a:ln>
                <a:solidFill>
                  <a:sysClr val="windowText" lastClr="000000"/>
                </a:solidFill>
              </a:rPr>
              <a:t> та </a:t>
            </a:r>
            <a:r>
              <a:rPr lang="ru-RU" sz="2800" dirty="0" err="1">
                <a:ln w="6350">
                  <a:noFill/>
                </a:ln>
                <a:solidFill>
                  <a:sysClr val="windowText" lastClr="000000"/>
                </a:solidFill>
              </a:rPr>
              <a:t>Олександром</a:t>
            </a:r>
            <a:r>
              <a:rPr lang="ru-RU" sz="2800" dirty="0">
                <a:ln w="6350">
                  <a:noFill/>
                </a:ln>
                <a:solidFill>
                  <a:sysClr val="windowText" lastClr="000000"/>
                </a:solidFill>
              </a:rPr>
              <a:t> </a:t>
            </a:r>
            <a:r>
              <a:rPr lang="ru-RU" sz="2800" dirty="0" err="1">
                <a:ln w="6350">
                  <a:noFill/>
                </a:ln>
                <a:solidFill>
                  <a:sysClr val="windowText" lastClr="000000"/>
                </a:solidFill>
              </a:rPr>
              <a:t>Ірванцем</a:t>
            </a:r>
            <a:r>
              <a:rPr lang="ru-RU" sz="2800" dirty="0">
                <a:ln w="6350">
                  <a:noFill/>
                </a:ln>
                <a:solidFill>
                  <a:sysClr val="windowText" lastClr="000000"/>
                </a:solidFill>
              </a:rPr>
              <a:t> </a:t>
            </a:r>
            <a:r>
              <a:rPr lang="ru-RU" sz="2800" dirty="0" err="1">
                <a:ln w="6350">
                  <a:noFill/>
                </a:ln>
                <a:solidFill>
                  <a:sysClr val="windowText" lastClr="000000"/>
                </a:solidFill>
              </a:rPr>
              <a:t>заснував</a:t>
            </a:r>
            <a:r>
              <a:rPr lang="ru-RU" sz="2800" dirty="0">
                <a:ln w="6350">
                  <a:noFill/>
                </a:ln>
                <a:solidFill>
                  <a:sysClr val="windowText" lastClr="000000"/>
                </a:solidFill>
              </a:rPr>
              <a:t> </a:t>
            </a:r>
            <a:r>
              <a:rPr lang="ru-RU" sz="2800" dirty="0" err="1">
                <a:ln w="6350">
                  <a:noFill/>
                </a:ln>
                <a:solidFill>
                  <a:sysClr val="windowText" lastClr="000000"/>
                </a:solidFill>
              </a:rPr>
              <a:t>поетичну</a:t>
            </a:r>
            <a:r>
              <a:rPr lang="ru-RU" sz="2800" dirty="0">
                <a:ln w="6350">
                  <a:noFill/>
                </a:ln>
                <a:solidFill>
                  <a:sysClr val="windowText" lastClr="000000"/>
                </a:solidFill>
              </a:rPr>
              <a:t> </a:t>
            </a:r>
            <a:r>
              <a:rPr lang="ru-RU" sz="2800" dirty="0" err="1">
                <a:ln w="6350">
                  <a:noFill/>
                </a:ln>
                <a:solidFill>
                  <a:sysClr val="windowText" lastClr="000000"/>
                </a:solidFill>
              </a:rPr>
              <a:t>групу</a:t>
            </a:r>
            <a:r>
              <a:rPr lang="ru-RU" sz="2800" dirty="0">
                <a:ln w="6350">
                  <a:noFill/>
                </a:ln>
                <a:solidFill>
                  <a:sysClr val="windowText" lastClr="000000"/>
                </a:solidFill>
              </a:rPr>
              <a:t> </a:t>
            </a:r>
            <a:r>
              <a:rPr lang="ru-RU" sz="2800" dirty="0" err="1" smtClean="0">
                <a:ln w="6350">
                  <a:noFill/>
                </a:ln>
                <a:solidFill>
                  <a:sysClr val="windowText" lastClr="000000"/>
                </a:solidFill>
              </a:rPr>
              <a:t>Бу</a:t>
            </a:r>
            <a:r>
              <a:rPr lang="ru-RU" sz="2800" dirty="0" smtClean="0">
                <a:ln w="6350">
                  <a:noFill/>
                </a:ln>
                <a:solidFill>
                  <a:sysClr val="windowText" lastClr="000000"/>
                </a:solidFill>
              </a:rPr>
              <a:t>-Ба-</a:t>
            </a:r>
            <a:r>
              <a:rPr lang="ru-RU" sz="2800" dirty="0" err="1" smtClean="0">
                <a:ln w="6350">
                  <a:noFill/>
                </a:ln>
                <a:solidFill>
                  <a:sysClr val="windowText" lastClr="000000"/>
                </a:solidFill>
              </a:rPr>
              <a:t>Бу</a:t>
            </a:r>
            <a:r>
              <a:rPr lang="ru-RU" sz="2800" dirty="0">
                <a:ln w="6350">
                  <a:noFill/>
                </a:ln>
                <a:solidFill>
                  <a:sysClr val="windowText" lastClr="000000"/>
                </a:solidFill>
              </a:rPr>
              <a:t>.</a:t>
            </a:r>
            <a:endParaRPr lang="ru-RU" sz="2800" dirty="0">
              <a:ln w="6350">
                <a:noFill/>
              </a:ln>
              <a:solidFill>
                <a:sysClr val="windowText" lastClr="000000"/>
              </a:solidFill>
            </a:endParaRPr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29852" y="1443841"/>
            <a:ext cx="3272894" cy="21819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86546938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76225" y="228601"/>
            <a:ext cx="8591550" cy="752127"/>
          </a:xfrm>
        </p:spPr>
        <p:txBody>
          <a:bodyPr/>
          <a:lstStyle/>
          <a:p>
            <a:pPr algn="ctr"/>
            <a:r>
              <a:rPr lang="ru-RU" dirty="0" err="1">
                <a:ln w="6350">
                  <a:solidFill>
                    <a:schemeClr val="tx1">
                      <a:lumMod val="90000"/>
                      <a:lumOff val="10000"/>
                    </a:schemeClr>
                  </a:solidFill>
                </a:ln>
              </a:rPr>
              <a:t>Юрій</a:t>
            </a:r>
            <a:r>
              <a:rPr lang="en-US" dirty="0">
                <a:ln w="6350">
                  <a:solidFill>
                    <a:schemeClr val="tx1">
                      <a:lumMod val="90000"/>
                      <a:lumOff val="10000"/>
                    </a:schemeClr>
                  </a:solidFill>
                </a:ln>
              </a:rPr>
              <a:t>  </a:t>
            </a:r>
            <a:r>
              <a:rPr lang="ru-RU" dirty="0" err="1">
                <a:ln w="6350">
                  <a:solidFill>
                    <a:schemeClr val="tx1">
                      <a:lumMod val="90000"/>
                      <a:lumOff val="10000"/>
                    </a:schemeClr>
                  </a:solidFill>
                </a:ln>
              </a:rPr>
              <a:t>Андрухович</a:t>
            </a:r>
            <a:endParaRPr lang="ru-RU" dirty="0"/>
          </a:p>
        </p:txBody>
      </p:sp>
      <p:pic>
        <p:nvPicPr>
          <p:cNvPr id="6146" name="Picture 2" descr="Похожее изображение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1340768"/>
            <a:ext cx="5019675" cy="51720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8" name="Picture 4" descr="Картинки по запросу ю андрухович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76056" y="1340766"/>
            <a:ext cx="3608959" cy="51720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1920696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07504" y="404664"/>
            <a:ext cx="8928992" cy="60016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i="1" dirty="0">
                <a:ln w="6350">
                  <a:solidFill>
                    <a:schemeClr val="tx1">
                      <a:lumMod val="90000"/>
                      <a:lumOff val="1000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</a:rPr>
              <a:t>Автор поетичних збірок </a:t>
            </a:r>
            <a:r>
              <a:rPr lang="ru-RU" sz="3200" i="1" dirty="0" smtClean="0">
                <a:ln w="6350">
                  <a:solidFill>
                    <a:schemeClr val="tx1">
                      <a:lumMod val="90000"/>
                      <a:lumOff val="1000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</a:rPr>
              <a:t>:</a:t>
            </a:r>
          </a:p>
          <a:p>
            <a:endParaRPr lang="ru-RU" sz="2000" dirty="0" smtClean="0">
              <a:ln w="6350">
                <a:solidFill>
                  <a:schemeClr val="tx1">
                    <a:lumMod val="90000"/>
                    <a:lumOff val="10000"/>
                  </a:schemeClr>
                </a:solidFill>
              </a:ln>
            </a:endParaRPr>
          </a:p>
          <a:p>
            <a:pPr marL="285750" indent="-285750">
              <a:buFont typeface="Wingdings" pitchFamily="2" charset="2"/>
              <a:buChar char="v"/>
            </a:pPr>
            <a:r>
              <a:rPr lang="ru-RU" dirty="0" smtClean="0">
                <a:ln w="6350">
                  <a:solidFill>
                    <a:schemeClr val="tx1">
                      <a:lumMod val="90000"/>
                      <a:lumOff val="10000"/>
                    </a:schemeClr>
                  </a:solidFill>
                </a:ln>
                <a:solidFill>
                  <a:srgbClr val="110D0E"/>
                </a:solidFill>
              </a:rPr>
              <a:t>“</a:t>
            </a:r>
            <a:r>
              <a:rPr lang="ru-RU" dirty="0">
                <a:ln w="6350">
                  <a:solidFill>
                    <a:schemeClr val="tx1">
                      <a:lumMod val="90000"/>
                      <a:lumOff val="10000"/>
                    </a:schemeClr>
                  </a:solidFill>
                </a:ln>
                <a:solidFill>
                  <a:srgbClr val="110D0E"/>
                </a:solidFill>
              </a:rPr>
              <a:t>Небо і площі” (1985</a:t>
            </a:r>
            <a:r>
              <a:rPr lang="ru-RU" dirty="0" smtClean="0">
                <a:ln w="6350">
                  <a:solidFill>
                    <a:schemeClr val="tx1">
                      <a:lumMod val="90000"/>
                      <a:lumOff val="10000"/>
                    </a:schemeClr>
                  </a:solidFill>
                </a:ln>
                <a:solidFill>
                  <a:srgbClr val="110D0E"/>
                </a:solidFill>
              </a:rPr>
              <a:t>)</a:t>
            </a:r>
          </a:p>
          <a:p>
            <a:pPr marL="285750" indent="-285750">
              <a:buFont typeface="Wingdings" pitchFamily="2" charset="2"/>
              <a:buChar char="v"/>
            </a:pPr>
            <a:r>
              <a:rPr lang="ru-RU" dirty="0" smtClean="0">
                <a:ln w="6350">
                  <a:solidFill>
                    <a:schemeClr val="tx1">
                      <a:lumMod val="90000"/>
                      <a:lumOff val="10000"/>
                    </a:schemeClr>
                  </a:solidFill>
                </a:ln>
                <a:solidFill>
                  <a:srgbClr val="110D0E"/>
                </a:solidFill>
              </a:rPr>
              <a:t>“</a:t>
            </a:r>
            <a:r>
              <a:rPr lang="ru-RU" dirty="0">
                <a:ln w="6350">
                  <a:solidFill>
                    <a:schemeClr val="tx1">
                      <a:lumMod val="90000"/>
                      <a:lumOff val="10000"/>
                    </a:schemeClr>
                  </a:solidFill>
                </a:ln>
                <a:solidFill>
                  <a:srgbClr val="110D0E"/>
                </a:solidFill>
              </a:rPr>
              <a:t>Середмістя” (1989</a:t>
            </a:r>
            <a:r>
              <a:rPr lang="ru-RU" dirty="0" smtClean="0">
                <a:ln w="6350">
                  <a:solidFill>
                    <a:schemeClr val="tx1">
                      <a:lumMod val="90000"/>
                      <a:lumOff val="10000"/>
                    </a:schemeClr>
                  </a:solidFill>
                </a:ln>
                <a:solidFill>
                  <a:srgbClr val="110D0E"/>
                </a:solidFill>
              </a:rPr>
              <a:t>)</a:t>
            </a:r>
          </a:p>
          <a:p>
            <a:pPr marL="285750" indent="-285750">
              <a:buFont typeface="Wingdings" pitchFamily="2" charset="2"/>
              <a:buChar char="v"/>
            </a:pPr>
            <a:r>
              <a:rPr lang="ru-RU" dirty="0" smtClean="0">
                <a:ln w="6350">
                  <a:solidFill>
                    <a:schemeClr val="tx1">
                      <a:lumMod val="90000"/>
                      <a:lumOff val="10000"/>
                    </a:schemeClr>
                  </a:solidFill>
                </a:ln>
                <a:solidFill>
                  <a:srgbClr val="110D0E"/>
                </a:solidFill>
              </a:rPr>
              <a:t>“</a:t>
            </a:r>
            <a:r>
              <a:rPr lang="ru-RU" dirty="0">
                <a:ln w="6350">
                  <a:solidFill>
                    <a:schemeClr val="tx1">
                      <a:lumMod val="90000"/>
                      <a:lumOff val="10000"/>
                    </a:schemeClr>
                  </a:solidFill>
                </a:ln>
                <a:solidFill>
                  <a:srgbClr val="110D0E"/>
                </a:solidFill>
              </a:rPr>
              <a:t>Екзотичні птахи і рослини” (1991</a:t>
            </a:r>
            <a:r>
              <a:rPr lang="ru-RU" dirty="0" smtClean="0">
                <a:ln w="6350">
                  <a:solidFill>
                    <a:schemeClr val="tx1">
                      <a:lumMod val="90000"/>
                      <a:lumOff val="10000"/>
                    </a:schemeClr>
                  </a:solidFill>
                </a:ln>
                <a:solidFill>
                  <a:srgbClr val="110D0E"/>
                </a:solidFill>
              </a:rPr>
              <a:t>)</a:t>
            </a:r>
          </a:p>
          <a:p>
            <a:pPr marL="285750" indent="-285750">
              <a:buFont typeface="Wingdings" pitchFamily="2" charset="2"/>
              <a:buChar char="v"/>
            </a:pPr>
            <a:r>
              <a:rPr lang="ru-RU" dirty="0" smtClean="0">
                <a:ln w="6350">
                  <a:solidFill>
                    <a:schemeClr val="tx1">
                      <a:lumMod val="90000"/>
                      <a:lumOff val="10000"/>
                    </a:schemeClr>
                  </a:solidFill>
                </a:ln>
                <a:solidFill>
                  <a:srgbClr val="110D0E"/>
                </a:solidFill>
              </a:rPr>
              <a:t>“</a:t>
            </a:r>
            <a:r>
              <a:rPr lang="ru-RU" dirty="0">
                <a:ln w="6350">
                  <a:solidFill>
                    <a:schemeClr val="tx1">
                      <a:lumMod val="90000"/>
                      <a:lumOff val="10000"/>
                    </a:schemeClr>
                  </a:solidFill>
                </a:ln>
                <a:solidFill>
                  <a:srgbClr val="110D0E"/>
                </a:solidFill>
              </a:rPr>
              <a:t>Екзотичні птахи і рослини з </a:t>
            </a:r>
            <a:r>
              <a:rPr lang="ru-RU" dirty="0" err="1">
                <a:ln w="6350">
                  <a:solidFill>
                    <a:schemeClr val="tx1">
                      <a:lumMod val="90000"/>
                      <a:lumOff val="10000"/>
                    </a:schemeClr>
                  </a:solidFill>
                </a:ln>
                <a:solidFill>
                  <a:srgbClr val="110D0E"/>
                </a:solidFill>
              </a:rPr>
              <a:t>додатком</a:t>
            </a:r>
            <a:r>
              <a:rPr lang="ru-RU" dirty="0">
                <a:ln w="6350">
                  <a:solidFill>
                    <a:schemeClr val="tx1">
                      <a:lumMod val="90000"/>
                      <a:lumOff val="10000"/>
                    </a:schemeClr>
                  </a:solidFill>
                </a:ln>
                <a:solidFill>
                  <a:srgbClr val="110D0E"/>
                </a:solidFill>
              </a:rPr>
              <a:t> </a:t>
            </a:r>
            <a:endParaRPr lang="ru-RU" dirty="0" smtClean="0">
              <a:ln w="6350">
                <a:solidFill>
                  <a:schemeClr val="tx1">
                    <a:lumMod val="90000"/>
                    <a:lumOff val="10000"/>
                  </a:schemeClr>
                </a:solidFill>
              </a:ln>
              <a:solidFill>
                <a:srgbClr val="110D0E"/>
              </a:solidFill>
            </a:endParaRPr>
          </a:p>
          <a:p>
            <a:r>
              <a:rPr lang="ru-RU" dirty="0">
                <a:ln w="6350">
                  <a:solidFill>
                    <a:schemeClr val="tx1">
                      <a:lumMod val="90000"/>
                      <a:lumOff val="10000"/>
                    </a:schemeClr>
                  </a:solidFill>
                </a:ln>
                <a:solidFill>
                  <a:srgbClr val="110D0E"/>
                </a:solidFill>
              </a:rPr>
              <a:t> </a:t>
            </a:r>
            <a:r>
              <a:rPr lang="ru-RU" dirty="0" smtClean="0">
                <a:ln w="6350">
                  <a:solidFill>
                    <a:schemeClr val="tx1">
                      <a:lumMod val="90000"/>
                      <a:lumOff val="10000"/>
                    </a:schemeClr>
                  </a:solidFill>
                </a:ln>
                <a:solidFill>
                  <a:srgbClr val="110D0E"/>
                </a:solidFill>
              </a:rPr>
              <a:t>                                      “</a:t>
            </a:r>
            <a:r>
              <a:rPr lang="ru-RU" dirty="0">
                <a:ln w="6350">
                  <a:solidFill>
                    <a:schemeClr val="tx1">
                      <a:lumMod val="90000"/>
                      <a:lumOff val="10000"/>
                    </a:schemeClr>
                  </a:solidFill>
                </a:ln>
                <a:solidFill>
                  <a:srgbClr val="110D0E"/>
                </a:solidFill>
              </a:rPr>
              <a:t>Індія (1997, 2002) </a:t>
            </a:r>
          </a:p>
          <a:p>
            <a:pPr marL="285750" indent="-285750">
              <a:buFont typeface="Wingdings" pitchFamily="2" charset="2"/>
              <a:buChar char="v"/>
            </a:pPr>
            <a:r>
              <a:rPr lang="ru-RU" dirty="0" smtClean="0">
                <a:ln w="6350">
                  <a:solidFill>
                    <a:schemeClr val="tx1">
                      <a:lumMod val="90000"/>
                      <a:lumOff val="10000"/>
                    </a:schemeClr>
                  </a:solidFill>
                </a:ln>
                <a:solidFill>
                  <a:srgbClr val="110D0E"/>
                </a:solidFill>
              </a:rPr>
              <a:t>“Пісні </a:t>
            </a:r>
            <a:r>
              <a:rPr lang="ru-RU" dirty="0">
                <a:ln w="6350">
                  <a:solidFill>
                    <a:schemeClr val="tx1">
                      <a:lumMod val="90000"/>
                      <a:lumOff val="10000"/>
                    </a:schemeClr>
                  </a:solidFill>
                </a:ln>
                <a:solidFill>
                  <a:srgbClr val="110D0E"/>
                </a:solidFill>
              </a:rPr>
              <a:t>для мертвого півня” (</a:t>
            </a:r>
            <a:r>
              <a:rPr lang="ru-RU" dirty="0" smtClean="0">
                <a:ln w="6350">
                  <a:solidFill>
                    <a:schemeClr val="tx1">
                      <a:lumMod val="90000"/>
                      <a:lumOff val="10000"/>
                    </a:schemeClr>
                  </a:solidFill>
                </a:ln>
                <a:solidFill>
                  <a:srgbClr val="110D0E"/>
                </a:solidFill>
              </a:rPr>
              <a:t>2004)</a:t>
            </a:r>
          </a:p>
          <a:p>
            <a:pPr marL="285750" indent="-285750">
              <a:buFont typeface="Wingdings" pitchFamily="2" charset="2"/>
              <a:buChar char="v"/>
            </a:pPr>
            <a:endParaRPr lang="ru-RU" dirty="0" smtClean="0">
              <a:ln w="6350">
                <a:solidFill>
                  <a:schemeClr val="tx1">
                    <a:lumMod val="90000"/>
                    <a:lumOff val="10000"/>
                  </a:schemeClr>
                </a:solidFill>
              </a:ln>
              <a:solidFill>
                <a:srgbClr val="110D0E"/>
              </a:solidFill>
            </a:endParaRPr>
          </a:p>
          <a:p>
            <a:r>
              <a:rPr lang="ru-RU" sz="2000" i="1" dirty="0" smtClean="0">
                <a:ln w="6350">
                  <a:solidFill>
                    <a:schemeClr val="tx1">
                      <a:lumMod val="90000"/>
                      <a:lumOff val="10000"/>
                    </a:schemeClr>
                  </a:solidFill>
                </a:ln>
                <a:solidFill>
                  <a:schemeClr val="tx1">
                    <a:lumMod val="90000"/>
                    <a:lumOff val="10000"/>
                  </a:schemeClr>
                </a:solidFill>
              </a:rPr>
              <a:t>У </a:t>
            </a:r>
            <a:r>
              <a:rPr lang="ru-RU" sz="2000" i="1" dirty="0">
                <a:ln w="6350">
                  <a:solidFill>
                    <a:schemeClr val="tx1">
                      <a:lumMod val="90000"/>
                      <a:lumOff val="10000"/>
                    </a:schemeClr>
                  </a:solidFill>
                </a:ln>
                <a:solidFill>
                  <a:schemeClr val="tx1">
                    <a:lumMod val="90000"/>
                    <a:lumOff val="10000"/>
                  </a:schemeClr>
                </a:solidFill>
              </a:rPr>
              <a:t>центрі прозового доробку – </a:t>
            </a:r>
            <a:r>
              <a:rPr lang="ru-RU" sz="2000" i="1" dirty="0" smtClean="0">
                <a:ln w="6350">
                  <a:solidFill>
                    <a:schemeClr val="tx1">
                      <a:lumMod val="90000"/>
                      <a:lumOff val="10000"/>
                    </a:schemeClr>
                  </a:solidFill>
                </a:ln>
                <a:solidFill>
                  <a:schemeClr val="tx1">
                    <a:lumMod val="90000"/>
                    <a:lumOff val="10000"/>
                  </a:schemeClr>
                </a:solidFill>
              </a:rPr>
              <a:t>романи:</a:t>
            </a:r>
          </a:p>
          <a:p>
            <a:endParaRPr lang="ru-RU" sz="2000" dirty="0" smtClean="0">
              <a:ln w="6350">
                <a:solidFill>
                  <a:schemeClr val="tx1">
                    <a:lumMod val="90000"/>
                    <a:lumOff val="10000"/>
                  </a:schemeClr>
                </a:solidFill>
              </a:ln>
              <a:solidFill>
                <a:srgbClr val="110D0E"/>
              </a:solidFill>
            </a:endParaRPr>
          </a:p>
          <a:p>
            <a:pPr marL="285750" indent="-285750">
              <a:buFont typeface="Wingdings" pitchFamily="2" charset="2"/>
              <a:buChar char="v"/>
            </a:pPr>
            <a:r>
              <a:rPr lang="ru-RU" dirty="0" smtClean="0">
                <a:ln w="6350">
                  <a:solidFill>
                    <a:schemeClr val="tx1">
                      <a:lumMod val="90000"/>
                      <a:lumOff val="10000"/>
                    </a:schemeClr>
                  </a:solidFill>
                </a:ln>
                <a:solidFill>
                  <a:srgbClr val="110D0E"/>
                </a:solidFill>
              </a:rPr>
              <a:t> </a:t>
            </a:r>
            <a:r>
              <a:rPr lang="ru-RU" dirty="0">
                <a:ln w="6350">
                  <a:solidFill>
                    <a:schemeClr val="tx1">
                      <a:lumMod val="90000"/>
                      <a:lumOff val="10000"/>
                    </a:schemeClr>
                  </a:solidFill>
                </a:ln>
                <a:solidFill>
                  <a:srgbClr val="110D0E"/>
                </a:solidFill>
              </a:rPr>
              <a:t>“Рекреації” (1992)( 1997, 1998 – </a:t>
            </a:r>
            <a:r>
              <a:rPr lang="ru-RU" dirty="0" err="1">
                <a:ln w="6350">
                  <a:solidFill>
                    <a:schemeClr val="tx1">
                      <a:lumMod val="90000"/>
                      <a:lumOff val="10000"/>
                    </a:schemeClr>
                  </a:solidFill>
                </a:ln>
                <a:solidFill>
                  <a:srgbClr val="110D0E"/>
                </a:solidFill>
              </a:rPr>
              <a:t>перевидання</a:t>
            </a:r>
            <a:r>
              <a:rPr lang="ru-RU" dirty="0" smtClean="0">
                <a:ln w="6350">
                  <a:solidFill>
                    <a:schemeClr val="tx1">
                      <a:lumMod val="90000"/>
                      <a:lumOff val="10000"/>
                    </a:schemeClr>
                  </a:solidFill>
                </a:ln>
                <a:solidFill>
                  <a:srgbClr val="110D0E"/>
                </a:solidFill>
              </a:rPr>
              <a:t>)</a:t>
            </a:r>
          </a:p>
          <a:p>
            <a:pPr marL="285750" indent="-285750">
              <a:buFont typeface="Wingdings" pitchFamily="2" charset="2"/>
              <a:buChar char="v"/>
            </a:pPr>
            <a:r>
              <a:rPr lang="ru-RU" dirty="0" smtClean="0">
                <a:ln w="6350">
                  <a:solidFill>
                    <a:schemeClr val="tx1">
                      <a:lumMod val="90000"/>
                      <a:lumOff val="10000"/>
                    </a:schemeClr>
                  </a:solidFill>
                </a:ln>
                <a:solidFill>
                  <a:srgbClr val="110D0E"/>
                </a:solidFill>
              </a:rPr>
              <a:t> </a:t>
            </a:r>
            <a:r>
              <a:rPr lang="ru-RU" dirty="0">
                <a:ln w="6350">
                  <a:solidFill>
                    <a:schemeClr val="tx1">
                      <a:lumMod val="90000"/>
                      <a:lumOff val="10000"/>
                    </a:schemeClr>
                  </a:solidFill>
                </a:ln>
                <a:solidFill>
                  <a:srgbClr val="110D0E"/>
                </a:solidFill>
              </a:rPr>
              <a:t>“Московіада” (1993</a:t>
            </a:r>
            <a:r>
              <a:rPr lang="ru-RU" dirty="0" smtClean="0">
                <a:ln w="6350">
                  <a:solidFill>
                    <a:schemeClr val="tx1">
                      <a:lumMod val="90000"/>
                      <a:lumOff val="10000"/>
                    </a:schemeClr>
                  </a:solidFill>
                </a:ln>
                <a:solidFill>
                  <a:srgbClr val="110D0E"/>
                </a:solidFill>
              </a:rPr>
              <a:t>)</a:t>
            </a:r>
          </a:p>
          <a:p>
            <a:pPr marL="285750" indent="-285750">
              <a:buFont typeface="Wingdings" pitchFamily="2" charset="2"/>
              <a:buChar char="v"/>
            </a:pPr>
            <a:r>
              <a:rPr lang="ru-RU" dirty="0" smtClean="0">
                <a:ln w="6350">
                  <a:solidFill>
                    <a:schemeClr val="tx1">
                      <a:lumMod val="90000"/>
                      <a:lumOff val="10000"/>
                    </a:schemeClr>
                  </a:solidFill>
                </a:ln>
                <a:solidFill>
                  <a:srgbClr val="110D0E"/>
                </a:solidFill>
              </a:rPr>
              <a:t> </a:t>
            </a:r>
            <a:r>
              <a:rPr lang="ru-RU" dirty="0">
                <a:ln w="6350">
                  <a:solidFill>
                    <a:schemeClr val="tx1">
                      <a:lumMod val="90000"/>
                      <a:lumOff val="10000"/>
                    </a:schemeClr>
                  </a:solidFill>
                </a:ln>
                <a:solidFill>
                  <a:srgbClr val="110D0E"/>
                </a:solidFill>
              </a:rPr>
              <a:t>“Перверзія” (1996</a:t>
            </a:r>
            <a:r>
              <a:rPr lang="ru-RU" dirty="0" smtClean="0">
                <a:ln w="6350">
                  <a:solidFill>
                    <a:schemeClr val="tx1">
                      <a:lumMod val="90000"/>
                      <a:lumOff val="10000"/>
                    </a:schemeClr>
                  </a:solidFill>
                </a:ln>
                <a:solidFill>
                  <a:srgbClr val="110D0E"/>
                </a:solidFill>
              </a:rPr>
              <a:t>)</a:t>
            </a:r>
          </a:p>
          <a:p>
            <a:pPr marL="285750" indent="-285750">
              <a:buFont typeface="Wingdings" pitchFamily="2" charset="2"/>
              <a:buChar char="v"/>
            </a:pPr>
            <a:r>
              <a:rPr lang="ru-RU" dirty="0" smtClean="0">
                <a:ln w="6350">
                  <a:solidFill>
                    <a:schemeClr val="tx1">
                      <a:lumMod val="90000"/>
                      <a:lumOff val="10000"/>
                    </a:schemeClr>
                  </a:solidFill>
                </a:ln>
                <a:solidFill>
                  <a:srgbClr val="110D0E"/>
                </a:solidFill>
              </a:rPr>
              <a:t> </a:t>
            </a:r>
            <a:r>
              <a:rPr lang="ru-RU" dirty="0">
                <a:ln w="6350">
                  <a:solidFill>
                    <a:schemeClr val="tx1">
                      <a:lumMod val="90000"/>
                      <a:lumOff val="10000"/>
                    </a:schemeClr>
                  </a:solidFill>
                </a:ln>
                <a:solidFill>
                  <a:srgbClr val="110D0E"/>
                </a:solidFill>
              </a:rPr>
              <a:t>“Дванадцять обручів” (2003) </a:t>
            </a:r>
          </a:p>
          <a:p>
            <a:pPr marL="285750" indent="-285750">
              <a:buFont typeface="Wingdings" pitchFamily="2" charset="2"/>
              <a:buChar char="v"/>
            </a:pPr>
            <a:r>
              <a:rPr lang="ru-RU" dirty="0" smtClean="0">
                <a:ln w="6350">
                  <a:solidFill>
                    <a:schemeClr val="tx1">
                      <a:lumMod val="90000"/>
                      <a:lumOff val="10000"/>
                    </a:schemeClr>
                  </a:solidFill>
                </a:ln>
                <a:solidFill>
                  <a:srgbClr val="110D0E"/>
                </a:solidFill>
              </a:rPr>
              <a:t> </a:t>
            </a:r>
            <a:r>
              <a:rPr lang="ru-RU" dirty="0">
                <a:ln w="6350">
                  <a:solidFill>
                    <a:schemeClr val="tx1">
                      <a:lumMod val="90000"/>
                      <a:lumOff val="10000"/>
                    </a:schemeClr>
                  </a:solidFill>
                </a:ln>
                <a:solidFill>
                  <a:srgbClr val="110D0E"/>
                </a:solidFill>
              </a:rPr>
              <a:t>“замість роману” “Таємниця” (</a:t>
            </a:r>
            <a:r>
              <a:rPr lang="ru-RU" dirty="0" smtClean="0">
                <a:ln w="6350">
                  <a:solidFill>
                    <a:schemeClr val="tx1">
                      <a:lumMod val="90000"/>
                      <a:lumOff val="10000"/>
                    </a:schemeClr>
                  </a:solidFill>
                </a:ln>
                <a:solidFill>
                  <a:srgbClr val="110D0E"/>
                </a:solidFill>
              </a:rPr>
              <a:t>2007)</a:t>
            </a:r>
          </a:p>
          <a:p>
            <a:endParaRPr lang="ru-RU" dirty="0">
              <a:ln w="6350">
                <a:solidFill>
                  <a:schemeClr val="tx1">
                    <a:lumMod val="90000"/>
                    <a:lumOff val="10000"/>
                  </a:schemeClr>
                </a:solidFill>
              </a:ln>
            </a:endParaRPr>
          </a:p>
          <a:p>
            <a:endParaRPr lang="ru-RU" dirty="0" smtClean="0">
              <a:ln w="6350">
                <a:solidFill>
                  <a:schemeClr val="tx1">
                    <a:lumMod val="90000"/>
                    <a:lumOff val="10000"/>
                  </a:schemeClr>
                </a:solidFill>
              </a:ln>
            </a:endParaRPr>
          </a:p>
          <a:p>
            <a:r>
              <a:rPr lang="ru-RU" sz="2000" i="1" u="sng" dirty="0" smtClean="0">
                <a:ln w="6350">
                  <a:solidFill>
                    <a:schemeClr val="tx1">
                      <a:lumMod val="90000"/>
                      <a:lumOff val="10000"/>
                    </a:schemeClr>
                  </a:solidFill>
                </a:ln>
                <a:solidFill>
                  <a:srgbClr val="110D0E"/>
                </a:solidFill>
              </a:rPr>
              <a:t>Есеїстика </a:t>
            </a:r>
            <a:r>
              <a:rPr lang="ru-RU" sz="2000" i="1" u="sng" dirty="0">
                <a:ln w="6350">
                  <a:solidFill>
                    <a:schemeClr val="tx1">
                      <a:lumMod val="90000"/>
                      <a:lumOff val="10000"/>
                    </a:schemeClr>
                  </a:solidFill>
                </a:ln>
                <a:solidFill>
                  <a:srgbClr val="110D0E"/>
                </a:solidFill>
              </a:rPr>
              <a:t>Андруховича на сьогодні видана двома збірками – “Дезорієнтація на місцевості” (1999) та “Диявол ховається в сирі” (2006).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92247" y="1112524"/>
            <a:ext cx="3826768" cy="382676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1779466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5535" y="228601"/>
            <a:ext cx="8472239" cy="680119"/>
          </a:xfrm>
        </p:spPr>
        <p:txBody>
          <a:bodyPr>
            <a:normAutofit fontScale="90000"/>
          </a:bodyPr>
          <a:lstStyle/>
          <a:p>
            <a:pPr algn="ctr"/>
            <a:r>
              <a:rPr lang="ru-RU" sz="4000" b="1" dirty="0" err="1" smtClean="0"/>
              <a:t>Збірки</a:t>
            </a:r>
            <a:r>
              <a:rPr lang="ru-RU" sz="4000" b="1" dirty="0" smtClean="0"/>
              <a:t> та нагороди</a:t>
            </a:r>
            <a:endParaRPr lang="ru-RU" sz="4000" b="1" dirty="0"/>
          </a:p>
        </p:txBody>
      </p:sp>
      <p:pic>
        <p:nvPicPr>
          <p:cNvPr id="3074" name="Picture 2" descr="Картинки по запросу ю андрухович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188640"/>
            <a:ext cx="2302906" cy="3047654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6016" y="1166409"/>
            <a:ext cx="1962835" cy="2319735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Содержимое 4" descr="34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65804" y="3486144"/>
            <a:ext cx="2179960" cy="3017065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609165" y="981057"/>
            <a:ext cx="1944216" cy="2335327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" name="Picture 3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7064620" y="-255252"/>
            <a:ext cx="1817422" cy="2323839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2195736" y="3861048"/>
            <a:ext cx="6686306" cy="280076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200" dirty="0" err="1">
                <a:ln w="6350">
                  <a:noFill/>
                </a:ln>
                <a:solidFill>
                  <a:schemeClr val="tx1">
                    <a:lumMod val="90000"/>
                    <a:lumOff val="10000"/>
                  </a:schemeClr>
                </a:solidFill>
              </a:rPr>
              <a:t>Серед</a:t>
            </a:r>
            <a:r>
              <a:rPr lang="ru-RU" sz="2200" dirty="0">
                <a:ln w="6350">
                  <a:noFill/>
                </a:ln>
                <a:solidFill>
                  <a:schemeClr val="tx1">
                    <a:lumMod val="90000"/>
                    <a:lumOff val="10000"/>
                  </a:schemeClr>
                </a:solidFill>
              </a:rPr>
              <a:t> низки </a:t>
            </a:r>
            <a:r>
              <a:rPr lang="ru-RU" sz="2200" dirty="0" err="1">
                <a:ln w="6350">
                  <a:noFill/>
                </a:ln>
                <a:solidFill>
                  <a:schemeClr val="tx1">
                    <a:lumMod val="90000"/>
                    <a:lumOff val="10000"/>
                  </a:schemeClr>
                </a:solidFill>
              </a:rPr>
              <a:t>літературних</a:t>
            </a:r>
            <a:r>
              <a:rPr lang="ru-RU" sz="2200" dirty="0">
                <a:ln w="6350">
                  <a:noFill/>
                </a:ln>
                <a:solidFill>
                  <a:schemeClr val="tx1">
                    <a:lumMod val="90000"/>
                    <a:lumOff val="10000"/>
                  </a:schemeClr>
                </a:solidFill>
              </a:rPr>
              <a:t> </a:t>
            </a:r>
            <a:r>
              <a:rPr lang="ru-RU" sz="2200" dirty="0" err="1">
                <a:ln w="6350">
                  <a:noFill/>
                </a:ln>
                <a:solidFill>
                  <a:schemeClr val="tx1">
                    <a:lumMod val="90000"/>
                    <a:lumOff val="10000"/>
                  </a:schemeClr>
                </a:solidFill>
              </a:rPr>
              <a:t>нагород</a:t>
            </a:r>
            <a:r>
              <a:rPr lang="ru-RU" sz="2200" dirty="0">
                <a:ln w="6350">
                  <a:noFill/>
                </a:ln>
                <a:solidFill>
                  <a:schemeClr val="tx1">
                    <a:lumMod val="90000"/>
                    <a:lumOff val="10000"/>
                  </a:schemeClr>
                </a:solidFill>
              </a:rPr>
              <a:t> – </a:t>
            </a:r>
            <a:endParaRPr lang="ru-RU" sz="2200" dirty="0" smtClean="0">
              <a:ln w="6350">
                <a:noFill/>
              </a:ln>
              <a:solidFill>
                <a:schemeClr val="tx1">
                  <a:lumMod val="90000"/>
                  <a:lumOff val="10000"/>
                </a:schemeClr>
              </a:solidFill>
            </a:endParaRPr>
          </a:p>
          <a:p>
            <a:r>
              <a:rPr lang="ru-RU" sz="2200" b="1" dirty="0" err="1" smtClean="0">
                <a:ln w="6350">
                  <a:noFill/>
                </a:ln>
                <a:solidFill>
                  <a:schemeClr val="tx1">
                    <a:lumMod val="90000"/>
                    <a:lumOff val="10000"/>
                  </a:schemeClr>
                </a:solidFill>
              </a:rPr>
              <a:t>премія</a:t>
            </a:r>
            <a:r>
              <a:rPr lang="ru-RU" sz="2200" b="1" dirty="0" smtClean="0">
                <a:ln w="6350">
                  <a:noFill/>
                </a:ln>
                <a:solidFill>
                  <a:schemeClr val="tx1">
                    <a:lumMod val="90000"/>
                    <a:lumOff val="10000"/>
                  </a:schemeClr>
                </a:solidFill>
              </a:rPr>
              <a:t> </a:t>
            </a:r>
            <a:r>
              <a:rPr lang="ru-RU" sz="2200" b="1" dirty="0" err="1">
                <a:ln w="6350">
                  <a:noFill/>
                </a:ln>
                <a:solidFill>
                  <a:schemeClr val="tx1">
                    <a:lumMod val="90000"/>
                    <a:lumOff val="10000"/>
                  </a:schemeClr>
                </a:solidFill>
              </a:rPr>
              <a:t>ім</a:t>
            </a:r>
            <a:r>
              <a:rPr lang="ru-RU" sz="2200" b="1" dirty="0">
                <a:ln w="6350">
                  <a:noFill/>
                </a:ln>
                <a:solidFill>
                  <a:schemeClr val="tx1">
                    <a:lumMod val="90000"/>
                    <a:lumOff val="10000"/>
                  </a:schemeClr>
                </a:solidFill>
              </a:rPr>
              <a:t>. Гердера </a:t>
            </a:r>
            <a:r>
              <a:rPr lang="ru-RU" sz="2200" dirty="0">
                <a:ln w="6350">
                  <a:noFill/>
                </a:ln>
                <a:solidFill>
                  <a:schemeClr val="tx1">
                    <a:lumMod val="90000"/>
                    <a:lumOff val="10000"/>
                  </a:schemeClr>
                </a:solidFill>
              </a:rPr>
              <a:t>(Фонд Альфреда </a:t>
            </a:r>
            <a:r>
              <a:rPr lang="ru-RU" sz="2200" dirty="0" err="1">
                <a:ln w="6350">
                  <a:noFill/>
                </a:ln>
                <a:solidFill>
                  <a:schemeClr val="tx1">
                    <a:lumMod val="90000"/>
                    <a:lumOff val="10000"/>
                  </a:schemeClr>
                </a:solidFill>
              </a:rPr>
              <a:t>Тьопфера</a:t>
            </a:r>
            <a:r>
              <a:rPr lang="ru-RU" sz="2200" dirty="0">
                <a:ln w="6350">
                  <a:noFill/>
                </a:ln>
                <a:solidFill>
                  <a:schemeClr val="tx1">
                    <a:lumMod val="90000"/>
                    <a:lumOff val="10000"/>
                  </a:schemeClr>
                </a:solidFill>
              </a:rPr>
              <a:t>, </a:t>
            </a:r>
            <a:r>
              <a:rPr lang="ru-RU" sz="2200" dirty="0" err="1">
                <a:ln w="6350">
                  <a:noFill/>
                </a:ln>
                <a:solidFill>
                  <a:schemeClr val="tx1">
                    <a:lumMod val="90000"/>
                    <a:lumOff val="10000"/>
                  </a:schemeClr>
                </a:solidFill>
              </a:rPr>
              <a:t>Гамбурґ</a:t>
            </a:r>
            <a:r>
              <a:rPr lang="ru-RU" sz="2200" dirty="0">
                <a:ln w="6350">
                  <a:noFill/>
                </a:ln>
                <a:solidFill>
                  <a:schemeClr val="tx1">
                    <a:lumMod val="90000"/>
                    <a:lumOff val="10000"/>
                  </a:schemeClr>
                </a:solidFill>
              </a:rPr>
              <a:t>, </a:t>
            </a:r>
            <a:r>
              <a:rPr lang="ru-RU" sz="2200" dirty="0" err="1">
                <a:ln w="6350">
                  <a:noFill/>
                </a:ln>
                <a:solidFill>
                  <a:schemeClr val="tx1">
                    <a:lumMod val="90000"/>
                    <a:lumOff val="10000"/>
                  </a:schemeClr>
                </a:solidFill>
              </a:rPr>
              <a:t>Німеччина</a:t>
            </a:r>
            <a:r>
              <a:rPr lang="ru-RU" sz="2200" dirty="0">
                <a:ln w="6350">
                  <a:noFill/>
                </a:ln>
                <a:solidFill>
                  <a:schemeClr val="tx1">
                    <a:lumMod val="90000"/>
                    <a:lumOff val="10000"/>
                  </a:schemeClr>
                </a:solidFill>
              </a:rPr>
              <a:t>, 2000), </a:t>
            </a:r>
            <a:endParaRPr lang="ru-RU" sz="2200" dirty="0" smtClean="0">
              <a:ln w="6350">
                <a:noFill/>
              </a:ln>
              <a:solidFill>
                <a:schemeClr val="tx1">
                  <a:lumMod val="90000"/>
                  <a:lumOff val="10000"/>
                </a:schemeClr>
              </a:solidFill>
            </a:endParaRPr>
          </a:p>
          <a:p>
            <a:r>
              <a:rPr lang="ru-RU" sz="2200" b="1" dirty="0" err="1" smtClean="0">
                <a:ln w="6350">
                  <a:noFill/>
                </a:ln>
                <a:solidFill>
                  <a:schemeClr val="tx1">
                    <a:lumMod val="90000"/>
                    <a:lumOff val="10000"/>
                  </a:schemeClr>
                </a:solidFill>
              </a:rPr>
              <a:t>Спеціальна</a:t>
            </a:r>
            <a:r>
              <a:rPr lang="ru-RU" sz="2200" b="1" dirty="0" smtClean="0">
                <a:ln w="6350">
                  <a:noFill/>
                </a:ln>
                <a:solidFill>
                  <a:schemeClr val="tx1">
                    <a:lumMod val="90000"/>
                    <a:lumOff val="10000"/>
                  </a:schemeClr>
                </a:solidFill>
              </a:rPr>
              <a:t> </a:t>
            </a:r>
            <a:r>
              <a:rPr lang="ru-RU" sz="2200" b="1" dirty="0" err="1">
                <a:ln w="6350">
                  <a:noFill/>
                </a:ln>
                <a:solidFill>
                  <a:schemeClr val="tx1">
                    <a:lumMod val="90000"/>
                    <a:lumOff val="10000"/>
                  </a:schemeClr>
                </a:solidFill>
              </a:rPr>
              <a:t>премія</a:t>
            </a:r>
            <a:r>
              <a:rPr lang="ru-RU" sz="2200" b="1" dirty="0">
                <a:ln w="6350">
                  <a:noFill/>
                </a:ln>
                <a:solidFill>
                  <a:schemeClr val="tx1">
                    <a:lumMod val="90000"/>
                    <a:lumOff val="10000"/>
                  </a:schemeClr>
                </a:solidFill>
              </a:rPr>
              <a:t> миру </a:t>
            </a:r>
            <a:r>
              <a:rPr lang="ru-RU" sz="2200" b="1" dirty="0" err="1">
                <a:ln w="6350">
                  <a:noFill/>
                </a:ln>
                <a:solidFill>
                  <a:schemeClr val="tx1">
                    <a:lumMod val="90000"/>
                    <a:lumOff val="10000"/>
                  </a:schemeClr>
                </a:solidFill>
              </a:rPr>
              <a:t>ім</a:t>
            </a:r>
            <a:r>
              <a:rPr lang="ru-RU" sz="2200" b="1" dirty="0">
                <a:ln w="6350">
                  <a:noFill/>
                </a:ln>
                <a:solidFill>
                  <a:schemeClr val="tx1">
                    <a:lumMod val="90000"/>
                    <a:lumOff val="10000"/>
                  </a:schemeClr>
                </a:solidFill>
              </a:rPr>
              <a:t>. </a:t>
            </a:r>
            <a:r>
              <a:rPr lang="ru-RU" sz="2200" b="1" dirty="0" err="1">
                <a:ln w="6350">
                  <a:noFill/>
                </a:ln>
                <a:solidFill>
                  <a:schemeClr val="tx1">
                    <a:lumMod val="90000"/>
                    <a:lumOff val="10000"/>
                  </a:schemeClr>
                </a:solidFill>
              </a:rPr>
              <a:t>Еріха-Марії</a:t>
            </a:r>
            <a:r>
              <a:rPr lang="ru-RU" sz="2200" b="1" dirty="0">
                <a:ln w="6350">
                  <a:noFill/>
                </a:ln>
                <a:solidFill>
                  <a:schemeClr val="tx1">
                    <a:lumMod val="90000"/>
                    <a:lumOff val="10000"/>
                  </a:schemeClr>
                </a:solidFill>
              </a:rPr>
              <a:t> Ремарка </a:t>
            </a:r>
            <a:r>
              <a:rPr lang="ru-RU" sz="2200" dirty="0">
                <a:ln w="6350">
                  <a:noFill/>
                </a:ln>
                <a:solidFill>
                  <a:schemeClr val="tx1">
                    <a:lumMod val="90000"/>
                    <a:lumOff val="10000"/>
                  </a:schemeClr>
                </a:solidFill>
              </a:rPr>
              <a:t>(</a:t>
            </a:r>
            <a:r>
              <a:rPr lang="ru-RU" sz="2200" dirty="0" err="1">
                <a:ln w="6350">
                  <a:noFill/>
                </a:ln>
                <a:solidFill>
                  <a:schemeClr val="tx1">
                    <a:lumMod val="90000"/>
                    <a:lumOff val="10000"/>
                  </a:schemeClr>
                </a:solidFill>
              </a:rPr>
              <a:t>Оснабрюк</a:t>
            </a:r>
            <a:r>
              <a:rPr lang="ru-RU" sz="2200" dirty="0">
                <a:ln w="6350">
                  <a:noFill/>
                </a:ln>
                <a:solidFill>
                  <a:schemeClr val="tx1">
                    <a:lumMod val="90000"/>
                    <a:lumOff val="10000"/>
                  </a:schemeClr>
                </a:solidFill>
              </a:rPr>
              <a:t>, </a:t>
            </a:r>
            <a:r>
              <a:rPr lang="ru-RU" sz="2200" dirty="0" err="1">
                <a:ln w="6350">
                  <a:noFill/>
                </a:ln>
                <a:solidFill>
                  <a:schemeClr val="tx1">
                    <a:lumMod val="90000"/>
                    <a:lumOff val="10000"/>
                  </a:schemeClr>
                </a:solidFill>
              </a:rPr>
              <a:t>Німеччина</a:t>
            </a:r>
            <a:r>
              <a:rPr lang="ru-RU" sz="2200" dirty="0">
                <a:ln w="6350">
                  <a:noFill/>
                </a:ln>
                <a:solidFill>
                  <a:schemeClr val="tx1">
                    <a:lumMod val="90000"/>
                    <a:lumOff val="10000"/>
                  </a:schemeClr>
                </a:solidFill>
              </a:rPr>
              <a:t>, 2005), </a:t>
            </a:r>
            <a:r>
              <a:rPr lang="ru-RU" sz="2200" b="1" dirty="0" err="1">
                <a:ln w="6350">
                  <a:noFill/>
                </a:ln>
                <a:solidFill>
                  <a:schemeClr val="tx1">
                    <a:lumMod val="90000"/>
                    <a:lumOff val="10000"/>
                  </a:schemeClr>
                </a:solidFill>
              </a:rPr>
              <a:t>Ляйпцизька</a:t>
            </a:r>
            <a:r>
              <a:rPr lang="ru-RU" sz="2200" b="1" dirty="0">
                <a:ln w="6350">
                  <a:noFill/>
                </a:ln>
                <a:solidFill>
                  <a:schemeClr val="tx1">
                    <a:lumMod val="90000"/>
                    <a:lumOff val="10000"/>
                  </a:schemeClr>
                </a:solidFill>
              </a:rPr>
              <a:t> </a:t>
            </a:r>
            <a:r>
              <a:rPr lang="ru-RU" sz="2200" b="1" dirty="0" err="1">
                <a:ln w="6350">
                  <a:noFill/>
                </a:ln>
                <a:solidFill>
                  <a:schemeClr val="tx1">
                    <a:lumMod val="90000"/>
                    <a:lumOff val="10000"/>
                  </a:schemeClr>
                </a:solidFill>
              </a:rPr>
              <a:t>книжкова</a:t>
            </a:r>
            <a:r>
              <a:rPr lang="ru-RU" sz="2200" b="1" dirty="0">
                <a:ln w="6350">
                  <a:noFill/>
                </a:ln>
                <a:solidFill>
                  <a:schemeClr val="tx1">
                    <a:lumMod val="90000"/>
                    <a:lumOff val="10000"/>
                  </a:schemeClr>
                </a:solidFill>
              </a:rPr>
              <a:t> </a:t>
            </a:r>
            <a:r>
              <a:rPr lang="ru-RU" sz="2200" b="1" dirty="0" err="1">
                <a:ln w="6350">
                  <a:noFill/>
                </a:ln>
                <a:solidFill>
                  <a:schemeClr val="tx1">
                    <a:lumMod val="90000"/>
                    <a:lumOff val="10000"/>
                  </a:schemeClr>
                </a:solidFill>
              </a:rPr>
              <a:t>премія</a:t>
            </a:r>
            <a:r>
              <a:rPr lang="ru-RU" sz="2200" b="1" dirty="0">
                <a:ln w="6350">
                  <a:noFill/>
                </a:ln>
                <a:solidFill>
                  <a:schemeClr val="tx1">
                    <a:lumMod val="90000"/>
                    <a:lumOff val="10000"/>
                  </a:schemeClr>
                </a:solidFill>
              </a:rPr>
              <a:t> </a:t>
            </a:r>
            <a:r>
              <a:rPr lang="ru-RU" sz="2200" dirty="0">
                <a:ln w="6350">
                  <a:noFill/>
                </a:ln>
                <a:solidFill>
                  <a:schemeClr val="tx1">
                    <a:lumMod val="90000"/>
                    <a:lumOff val="10000"/>
                  </a:schemeClr>
                </a:solidFill>
              </a:rPr>
              <a:t>до </a:t>
            </a:r>
            <a:r>
              <a:rPr lang="ru-RU" sz="2200" dirty="0" err="1">
                <a:ln w="6350">
                  <a:noFill/>
                </a:ln>
                <a:solidFill>
                  <a:schemeClr val="tx1">
                    <a:lumMod val="90000"/>
                    <a:lumOff val="10000"/>
                  </a:schemeClr>
                </a:solidFill>
              </a:rPr>
              <a:t>європейського</a:t>
            </a:r>
            <a:r>
              <a:rPr lang="ru-RU" sz="2200" dirty="0">
                <a:ln w="6350">
                  <a:noFill/>
                </a:ln>
                <a:solidFill>
                  <a:schemeClr val="tx1">
                    <a:lumMod val="90000"/>
                    <a:lumOff val="10000"/>
                  </a:schemeClr>
                </a:solidFill>
              </a:rPr>
              <a:t> </a:t>
            </a:r>
            <a:r>
              <a:rPr lang="ru-RU" sz="2200" dirty="0" err="1">
                <a:ln w="6350">
                  <a:noFill/>
                </a:ln>
                <a:solidFill>
                  <a:schemeClr val="tx1">
                    <a:lumMod val="90000"/>
                    <a:lumOff val="10000"/>
                  </a:schemeClr>
                </a:solidFill>
              </a:rPr>
              <a:t>порозуміння</a:t>
            </a:r>
            <a:r>
              <a:rPr lang="ru-RU" sz="2200" dirty="0">
                <a:ln w="6350">
                  <a:noFill/>
                </a:ln>
                <a:solidFill>
                  <a:schemeClr val="tx1">
                    <a:lumMod val="90000"/>
                    <a:lumOff val="10000"/>
                  </a:schemeClr>
                </a:solidFill>
              </a:rPr>
              <a:t> (2006) та </a:t>
            </a:r>
            <a:r>
              <a:rPr lang="ru-RU" sz="2200" b="1" dirty="0" err="1">
                <a:ln w="6350">
                  <a:noFill/>
                </a:ln>
                <a:solidFill>
                  <a:schemeClr val="tx1">
                    <a:lumMod val="90000"/>
                    <a:lumOff val="10000"/>
                  </a:schemeClr>
                </a:solidFill>
              </a:rPr>
              <a:t>Літературна</a:t>
            </a:r>
            <a:r>
              <a:rPr lang="ru-RU" sz="2200" b="1" dirty="0">
                <a:ln w="6350">
                  <a:noFill/>
                </a:ln>
                <a:solidFill>
                  <a:schemeClr val="tx1">
                    <a:lumMod val="90000"/>
                    <a:lumOff val="10000"/>
                  </a:schemeClr>
                </a:solidFill>
              </a:rPr>
              <a:t> </a:t>
            </a:r>
            <a:r>
              <a:rPr lang="ru-RU" sz="2200" b="1" dirty="0" err="1">
                <a:ln w="6350">
                  <a:noFill/>
                </a:ln>
                <a:solidFill>
                  <a:schemeClr val="tx1">
                    <a:lumMod val="90000"/>
                    <a:lumOff val="10000"/>
                  </a:schemeClr>
                </a:solidFill>
              </a:rPr>
              <a:t>премія</a:t>
            </a:r>
            <a:r>
              <a:rPr lang="ru-RU" sz="2200" b="1" dirty="0">
                <a:ln w="6350">
                  <a:noFill/>
                </a:ln>
                <a:solidFill>
                  <a:schemeClr val="tx1">
                    <a:lumMod val="90000"/>
                    <a:lumOff val="10000"/>
                  </a:schemeClr>
                </a:solidFill>
              </a:rPr>
              <a:t> </a:t>
            </a:r>
            <a:r>
              <a:rPr lang="ru-RU" sz="2200" b="1" dirty="0" err="1">
                <a:ln w="6350">
                  <a:noFill/>
                </a:ln>
                <a:solidFill>
                  <a:schemeClr val="tx1">
                    <a:lumMod val="90000"/>
                    <a:lumOff val="10000"/>
                  </a:schemeClr>
                </a:solidFill>
              </a:rPr>
              <a:t>Центральної</a:t>
            </a:r>
            <a:r>
              <a:rPr lang="ru-RU" sz="2200" b="1" dirty="0">
                <a:ln w="6350">
                  <a:noFill/>
                </a:ln>
                <a:solidFill>
                  <a:schemeClr val="tx1">
                    <a:lumMod val="90000"/>
                    <a:lumOff val="10000"/>
                  </a:schemeClr>
                </a:solidFill>
              </a:rPr>
              <a:t> </a:t>
            </a:r>
            <a:r>
              <a:rPr lang="ru-RU" sz="2200" b="1" dirty="0" err="1">
                <a:ln w="6350">
                  <a:noFill/>
                </a:ln>
                <a:solidFill>
                  <a:schemeClr val="tx1">
                    <a:lumMod val="90000"/>
                    <a:lumOff val="10000"/>
                  </a:schemeClr>
                </a:solidFill>
              </a:rPr>
              <a:t>Європи</a:t>
            </a:r>
            <a:r>
              <a:rPr lang="ru-RU" sz="2200" b="1" dirty="0">
                <a:ln w="6350">
                  <a:noFill/>
                </a:ln>
                <a:solidFill>
                  <a:schemeClr val="tx1">
                    <a:lumMod val="90000"/>
                    <a:lumOff val="10000"/>
                  </a:schemeClr>
                </a:solidFill>
              </a:rPr>
              <a:t> “</a:t>
            </a:r>
            <a:r>
              <a:rPr lang="ru-RU" sz="2200" b="1" dirty="0" err="1">
                <a:ln w="6350">
                  <a:noFill/>
                </a:ln>
                <a:solidFill>
                  <a:schemeClr val="tx1">
                    <a:lumMod val="90000"/>
                    <a:lumOff val="10000"/>
                  </a:schemeClr>
                </a:solidFill>
              </a:rPr>
              <a:t>Анґелус</a:t>
            </a:r>
            <a:r>
              <a:rPr lang="ru-RU" sz="2200" b="1" dirty="0">
                <a:ln w="6350">
                  <a:noFill/>
                </a:ln>
                <a:solidFill>
                  <a:schemeClr val="tx1">
                    <a:lumMod val="90000"/>
                    <a:lumOff val="10000"/>
                  </a:schemeClr>
                </a:solidFill>
              </a:rPr>
              <a:t>”</a:t>
            </a:r>
            <a:r>
              <a:rPr lang="ru-RU" sz="2200" dirty="0">
                <a:ln w="6350">
                  <a:noFill/>
                </a:ln>
                <a:solidFill>
                  <a:schemeClr val="tx1">
                    <a:lumMod val="90000"/>
                    <a:lumOff val="10000"/>
                  </a:schemeClr>
                </a:solidFill>
              </a:rPr>
              <a:t> (Вроцлав, </a:t>
            </a:r>
            <a:r>
              <a:rPr lang="ru-RU" sz="2200" dirty="0" err="1">
                <a:ln w="6350">
                  <a:noFill/>
                </a:ln>
                <a:solidFill>
                  <a:schemeClr val="tx1">
                    <a:lumMod val="90000"/>
                    <a:lumOff val="10000"/>
                  </a:schemeClr>
                </a:solidFill>
              </a:rPr>
              <a:t>Польща</a:t>
            </a:r>
            <a:r>
              <a:rPr lang="ru-RU" sz="2200" dirty="0">
                <a:ln w="6350">
                  <a:noFill/>
                </a:ln>
                <a:solidFill>
                  <a:schemeClr val="tx1">
                    <a:lumMod val="90000"/>
                    <a:lumOff val="10000"/>
                  </a:schemeClr>
                </a:solidFill>
              </a:rPr>
              <a:t>, 2006)</a:t>
            </a:r>
            <a:endParaRPr lang="ru-RU" sz="2200" dirty="0"/>
          </a:p>
        </p:txBody>
      </p:sp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98199" y="2148720"/>
            <a:ext cx="1683843" cy="2229875"/>
          </a:xfrm>
          <a:prstGeom prst="rect">
            <a:avLst/>
          </a:prstGeom>
          <a:noFill/>
          <a:ln>
            <a:noFill/>
          </a:ln>
          <a:scene3d>
            <a:camera prst="perspectiveContrastingLeftFacing"/>
            <a:lightRig rig="threePt" dir="t"/>
          </a:scene3d>
          <a:sp3d>
            <a:bevelT/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5928742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vi-VN" b="1" dirty="0" smtClean="0"/>
              <a:t>Віктор Володимирович Неборак</a:t>
            </a:r>
            <a:endParaRPr lang="ru-RU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4446240" y="1988840"/>
            <a:ext cx="4572000" cy="3477875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uk-UA" sz="2000" dirty="0" smtClean="0"/>
              <a:t>Народився </a:t>
            </a:r>
            <a:r>
              <a:rPr lang="vi-VN" sz="2000" dirty="0" smtClean="0"/>
              <a:t>9 </a:t>
            </a:r>
            <a:r>
              <a:rPr lang="vi-VN" sz="2000" dirty="0"/>
              <a:t>травня </a:t>
            </a:r>
            <a:r>
              <a:rPr lang="vi-VN" sz="2000" dirty="0" smtClean="0"/>
              <a:t>1961</a:t>
            </a:r>
            <a:r>
              <a:rPr lang="uk-UA" sz="2000" dirty="0" smtClean="0"/>
              <a:t>р.</a:t>
            </a:r>
            <a:r>
              <a:rPr lang="vi-VN" sz="2000" dirty="0"/>
              <a:t> — поет, прозаїк, літературознавець, перекладач, есеїст</a:t>
            </a:r>
            <a:r>
              <a:rPr lang="vi-VN" sz="2000" dirty="0" smtClean="0"/>
              <a:t>.</a:t>
            </a:r>
            <a:r>
              <a:rPr lang="uk-UA" sz="2000" dirty="0" smtClean="0"/>
              <a:t> </a:t>
            </a:r>
            <a:r>
              <a:rPr lang="vi-VN" sz="2000" dirty="0" smtClean="0"/>
              <a:t>Учасник </a:t>
            </a:r>
            <a:r>
              <a:rPr lang="vi-VN" sz="2000" dirty="0"/>
              <a:t>літугрупування Бу-Ба-Бу, майстерні «Пси Святого Юра</a:t>
            </a:r>
            <a:r>
              <a:rPr lang="vi-VN" sz="2000" dirty="0" smtClean="0"/>
              <a:t>».</a:t>
            </a:r>
            <a:r>
              <a:rPr lang="uk-UA" sz="2000" dirty="0"/>
              <a:t> </a:t>
            </a:r>
          </a:p>
          <a:p>
            <a:r>
              <a:rPr lang="uk-UA" sz="2000" dirty="0" smtClean="0"/>
              <a:t>    З </a:t>
            </a:r>
            <a:r>
              <a:rPr lang="uk-UA" sz="2000" dirty="0"/>
              <a:t>середини 1990-х років найпомітнішим з літературних проектів </a:t>
            </a:r>
            <a:r>
              <a:rPr lang="uk-UA" sz="2000" dirty="0" err="1"/>
              <a:t>В.Неборака</a:t>
            </a:r>
            <a:r>
              <a:rPr lang="uk-UA" sz="2000" dirty="0"/>
              <a:t> є «Третє тисячоліття» — серія літературних вечорів у Львові, до участі в яких запрошуються «письменники наживо</a:t>
            </a:r>
            <a:r>
              <a:rPr lang="uk-UA" sz="2000" dirty="0" smtClean="0"/>
              <a:t>».</a:t>
            </a:r>
            <a:endParaRPr lang="vi-VN" sz="2000" dirty="0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6480" y="1573485"/>
            <a:ext cx="3609379" cy="48245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0695459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07504" y="0"/>
            <a:ext cx="903649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vi-VN" dirty="0"/>
              <a:t> </a:t>
            </a:r>
            <a:endParaRPr lang="ru-RU" dirty="0"/>
          </a:p>
        </p:txBody>
      </p:sp>
      <p:sp>
        <p:nvSpPr>
          <p:cNvPr id="6" name="TextBox 5"/>
          <p:cNvSpPr txBox="1"/>
          <p:nvPr/>
        </p:nvSpPr>
        <p:spPr>
          <a:xfrm>
            <a:off x="3585252" y="1385193"/>
            <a:ext cx="3306347" cy="10618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ru-RU" sz="1400" dirty="0"/>
              <a:t/>
            </a:r>
            <a:br>
              <a:rPr lang="ru-RU" sz="1400" dirty="0"/>
            </a:br>
            <a:endParaRPr lang="ru-RU" sz="2800" dirty="0"/>
          </a:p>
        </p:txBody>
      </p:sp>
      <p:sp>
        <p:nvSpPr>
          <p:cNvPr id="7" name="Прямоугольник 6"/>
          <p:cNvSpPr/>
          <p:nvPr/>
        </p:nvSpPr>
        <p:spPr>
          <a:xfrm>
            <a:off x="4211960" y="1562388"/>
            <a:ext cx="4572000" cy="4893647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uk-UA" sz="2400" dirty="0"/>
              <a:t>Автор поетичних збірок «Бурштиновий час» (1987), «Літаюча голова» (1990), </a:t>
            </a:r>
            <a:endParaRPr lang="uk-UA" sz="2400" dirty="0" smtClean="0"/>
          </a:p>
          <a:p>
            <a:r>
              <a:rPr lang="uk-UA" sz="2400" dirty="0" smtClean="0"/>
              <a:t>«</a:t>
            </a:r>
            <a:r>
              <a:rPr lang="de-DE" sz="2400" dirty="0"/>
              <a:t>Alter Ego» (1993), </a:t>
            </a:r>
            <a:endParaRPr lang="uk-UA" sz="2400" dirty="0" smtClean="0"/>
          </a:p>
          <a:p>
            <a:r>
              <a:rPr lang="de-DE" sz="2400" dirty="0" smtClean="0"/>
              <a:t>«</a:t>
            </a:r>
            <a:r>
              <a:rPr lang="uk-UA" sz="2400" dirty="0"/>
              <a:t>Розмова зі слугою» (1994), «Епос про тридцять п'яту хату» (1999), незавершеного роману «Пан </a:t>
            </a:r>
            <a:r>
              <a:rPr lang="uk-UA" sz="2400" dirty="0" err="1"/>
              <a:t>Базьо</a:t>
            </a:r>
            <a:r>
              <a:rPr lang="uk-UA" sz="2400" dirty="0"/>
              <a:t> та решта</a:t>
            </a:r>
            <a:r>
              <a:rPr lang="uk-UA" sz="2400" dirty="0" smtClean="0"/>
              <a:t>».</a:t>
            </a:r>
          </a:p>
          <a:p>
            <a:endParaRPr lang="uk-UA" sz="2400" dirty="0"/>
          </a:p>
          <a:p>
            <a:r>
              <a:rPr lang="ru-RU" sz="2400" dirty="0"/>
              <a:t>Лауреат </a:t>
            </a:r>
            <a:r>
              <a:rPr lang="ru-RU" sz="2400" dirty="0" err="1"/>
              <a:t>Міжнародної</a:t>
            </a:r>
            <a:r>
              <a:rPr lang="ru-RU" sz="2400" dirty="0"/>
              <a:t> </a:t>
            </a:r>
            <a:r>
              <a:rPr lang="ru-RU" sz="2400" dirty="0" err="1"/>
              <a:t>літературної</a:t>
            </a:r>
            <a:r>
              <a:rPr lang="ru-RU" sz="2400" dirty="0"/>
              <a:t> </a:t>
            </a:r>
            <a:r>
              <a:rPr lang="ru-RU" sz="2400" dirty="0" err="1"/>
              <a:t>премії</a:t>
            </a:r>
            <a:r>
              <a:rPr lang="ru-RU" sz="2400" dirty="0"/>
              <a:t> </a:t>
            </a:r>
            <a:r>
              <a:rPr lang="ru-RU" sz="2400" dirty="0" err="1"/>
              <a:t>імені</a:t>
            </a:r>
            <a:r>
              <a:rPr lang="ru-RU" sz="2400" dirty="0"/>
              <a:t> </a:t>
            </a:r>
            <a:r>
              <a:rPr lang="ru-RU" sz="2400" dirty="0" err="1"/>
              <a:t>Григорія</a:t>
            </a:r>
            <a:r>
              <a:rPr lang="ru-RU" sz="2400" dirty="0"/>
              <a:t> Сковороди «Сад </a:t>
            </a:r>
            <a:r>
              <a:rPr lang="ru-RU" sz="2400" dirty="0" err="1"/>
              <a:t>божественних</a:t>
            </a:r>
            <a:r>
              <a:rPr lang="ru-RU" sz="2400" dirty="0"/>
              <a:t> </a:t>
            </a:r>
            <a:r>
              <a:rPr lang="ru-RU" sz="2400" dirty="0" err="1"/>
              <a:t>пісень</a:t>
            </a:r>
            <a:r>
              <a:rPr lang="ru-RU" sz="2400" dirty="0"/>
              <a:t>» (2016).</a:t>
            </a:r>
            <a:endParaRPr lang="uk-UA" sz="2400" dirty="0"/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6301" y="260648"/>
            <a:ext cx="8218487" cy="9572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4208" y="1562388"/>
            <a:ext cx="4050704" cy="4830465"/>
          </a:xfrm>
          <a:prstGeom prst="rect">
            <a:avLst/>
          </a:prstGeom>
        </p:spPr>
      </p:pic>
      <p:pic>
        <p:nvPicPr>
          <p:cNvPr id="7172" name="Picture 4" descr="Картинки по запросу Віктор Володимирович Неборак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68344" y="4149080"/>
            <a:ext cx="1393860" cy="1880447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/>
            <a:lightRig rig="threePt" dir="t">
              <a:rot lat="0" lon="0" rev="2700000"/>
            </a:lightRig>
          </a:scene3d>
          <a:sp3d>
            <a:bevelT w="63500" h="50800"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37657721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76225" y="228601"/>
            <a:ext cx="8591550" cy="752127"/>
          </a:xfrm>
        </p:spPr>
        <p:txBody>
          <a:bodyPr/>
          <a:lstStyle/>
          <a:p>
            <a:pPr algn="ctr"/>
            <a:r>
              <a:rPr lang="uk-UA" b="1" dirty="0"/>
              <a:t>Олександр </a:t>
            </a:r>
            <a:r>
              <a:rPr lang="uk-UA" b="1" dirty="0" err="1"/>
              <a:t>Ірванець</a:t>
            </a:r>
            <a:endParaRPr lang="ru-RU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2987824" y="1412776"/>
            <a:ext cx="5976664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dirty="0" err="1" smtClean="0"/>
              <a:t>Виростав</a:t>
            </a:r>
            <a:r>
              <a:rPr lang="ru-RU" sz="2800" dirty="0" smtClean="0"/>
              <a:t> </a:t>
            </a:r>
            <a:r>
              <a:rPr lang="ru-RU" sz="2800" dirty="0"/>
              <a:t>у </a:t>
            </a:r>
            <a:r>
              <a:rPr lang="ru-RU" sz="2800" dirty="0" err="1"/>
              <a:t>Рівному</a:t>
            </a:r>
            <a:r>
              <a:rPr lang="ru-RU" sz="2800" dirty="0"/>
              <a:t>. </a:t>
            </a:r>
            <a:r>
              <a:rPr lang="ru-RU" sz="2800" dirty="0" err="1"/>
              <a:t>Закінчив</a:t>
            </a:r>
            <a:r>
              <a:rPr lang="ru-RU" sz="2800" dirty="0"/>
              <a:t> </a:t>
            </a:r>
            <a:endParaRPr lang="ru-RU" sz="2800" dirty="0" smtClean="0"/>
          </a:p>
          <a:p>
            <a:r>
              <a:rPr lang="ru-RU" sz="2800" dirty="0" smtClean="0"/>
              <a:t>8 </a:t>
            </a:r>
            <a:r>
              <a:rPr lang="ru-RU" sz="2800" dirty="0" err="1"/>
              <a:t>класів</a:t>
            </a:r>
            <a:r>
              <a:rPr lang="ru-RU" sz="2800" dirty="0"/>
              <a:t> </a:t>
            </a:r>
            <a:r>
              <a:rPr lang="ru-RU" sz="2800" dirty="0" err="1"/>
              <a:t>Рівненської</a:t>
            </a:r>
            <a:r>
              <a:rPr lang="ru-RU" sz="2800" dirty="0"/>
              <a:t> СШ № 18 (1976), </a:t>
            </a:r>
            <a:r>
              <a:rPr lang="ru-RU" sz="2800" dirty="0" err="1"/>
              <a:t>Дубенське</a:t>
            </a:r>
            <a:r>
              <a:rPr lang="ru-RU" sz="2800" dirty="0"/>
              <a:t> </a:t>
            </a:r>
            <a:r>
              <a:rPr lang="ru-RU" sz="2800" dirty="0" err="1"/>
              <a:t>педагогічне</a:t>
            </a:r>
            <a:r>
              <a:rPr lang="ru-RU" sz="2800" dirty="0"/>
              <a:t> училище (1980</a:t>
            </a:r>
            <a:r>
              <a:rPr lang="ru-RU" sz="2800" dirty="0" smtClean="0"/>
              <a:t>) та  </a:t>
            </a:r>
            <a:r>
              <a:rPr lang="ru-RU" sz="2800" dirty="0" err="1" smtClean="0"/>
              <a:t>Літературний</a:t>
            </a:r>
            <a:r>
              <a:rPr lang="ru-RU" sz="2800" dirty="0" smtClean="0"/>
              <a:t> </a:t>
            </a:r>
            <a:r>
              <a:rPr lang="ru-RU" sz="2800" dirty="0" err="1"/>
              <a:t>інститут</a:t>
            </a:r>
            <a:r>
              <a:rPr lang="ru-RU" sz="2800" dirty="0"/>
              <a:t> </a:t>
            </a:r>
            <a:r>
              <a:rPr lang="ru-RU" sz="2800" dirty="0" err="1" smtClean="0"/>
              <a:t>ім.Горького</a:t>
            </a:r>
            <a:r>
              <a:rPr lang="ru-RU" sz="2800" dirty="0" smtClean="0"/>
              <a:t> </a:t>
            </a:r>
            <a:r>
              <a:rPr lang="ru-RU" sz="2800" dirty="0"/>
              <a:t> </a:t>
            </a:r>
            <a:r>
              <a:rPr lang="ru-RU" sz="2800" dirty="0" smtClean="0"/>
              <a:t>(1989). </a:t>
            </a:r>
          </a:p>
        </p:txBody>
      </p:sp>
      <p:pic>
        <p:nvPicPr>
          <p:cNvPr id="10244" name="Picture 4" descr="Картинки по запросу Олександр Ірванець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4807" y="1074397"/>
            <a:ext cx="2520280" cy="29235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134949" y="4527364"/>
            <a:ext cx="3538979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dirty="0"/>
              <a:t>Поет, </a:t>
            </a:r>
            <a:r>
              <a:rPr lang="ru-RU" sz="2400" dirty="0" err="1"/>
              <a:t>прозаїк</a:t>
            </a:r>
            <a:r>
              <a:rPr lang="ru-RU" sz="2400" dirty="0"/>
              <a:t>, драматург, </a:t>
            </a:r>
            <a:r>
              <a:rPr lang="ru-RU" sz="2400" dirty="0" err="1"/>
              <a:t>літературний</a:t>
            </a:r>
            <a:r>
              <a:rPr lang="ru-RU" sz="2400" dirty="0"/>
              <a:t> критик, </a:t>
            </a:r>
            <a:r>
              <a:rPr lang="ru-RU" sz="2400" dirty="0" err="1"/>
              <a:t>народився</a:t>
            </a:r>
            <a:r>
              <a:rPr lang="ru-RU" sz="2400"/>
              <a:t> </a:t>
            </a:r>
            <a:endParaRPr lang="ru-RU" sz="2400" smtClean="0"/>
          </a:p>
          <a:p>
            <a:pPr algn="ctr"/>
            <a:r>
              <a:rPr lang="ru-RU" sz="2400" smtClean="0"/>
              <a:t>24 </a:t>
            </a:r>
            <a:r>
              <a:rPr lang="ru-RU" sz="2400" dirty="0" err="1"/>
              <a:t>січня</a:t>
            </a:r>
            <a:r>
              <a:rPr lang="ru-RU" sz="2400" dirty="0"/>
              <a:t> </a:t>
            </a:r>
            <a:r>
              <a:rPr lang="ru-RU" sz="2400" dirty="0" smtClean="0"/>
              <a:t>1961 </a:t>
            </a:r>
            <a:r>
              <a:rPr lang="ru-RU" sz="2400" dirty="0"/>
              <a:t>р.</a:t>
            </a:r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89360" y="3859019"/>
            <a:ext cx="4359527" cy="29063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3113644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87624" y="260648"/>
            <a:ext cx="6888062" cy="752127"/>
          </a:xfrm>
        </p:spPr>
        <p:txBody>
          <a:bodyPr>
            <a:normAutofit/>
          </a:bodyPr>
          <a:lstStyle/>
          <a:p>
            <a:pPr algn="ctr"/>
            <a:r>
              <a:rPr lang="uk-UA" b="1" dirty="0"/>
              <a:t>Олександр </a:t>
            </a:r>
            <a:r>
              <a:rPr lang="uk-UA" b="1" dirty="0" err="1"/>
              <a:t>Ірванець</a:t>
            </a:r>
            <a:endParaRPr lang="ru-RU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272517" y="4725144"/>
            <a:ext cx="8496944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000" dirty="0" smtClean="0"/>
              <a:t>     </a:t>
            </a:r>
            <a:r>
              <a:rPr lang="uk-UA" sz="2000" dirty="0" smtClean="0"/>
              <a:t>З початку 2000-х рр. працює в драматургії та прозі. Автор понад двох десятків книг та численних публікацій у часописах і альманахах Європи й Америки. Є автором поетичних збірок “Вогнище на дощі” (1987), </a:t>
            </a:r>
          </a:p>
          <a:p>
            <a:pPr algn="just"/>
            <a:r>
              <a:rPr lang="uk-UA" sz="2000" dirty="0" smtClean="0"/>
              <a:t>“Тінь великого класика та інші вірші” (1991), п'єс,  оповідань та поезій, друкованих у збірці “Бу – Ба – Бу”.</a:t>
            </a:r>
            <a:r>
              <a:rPr lang="uk-UA" sz="2000" dirty="0"/>
              <a:t> Одружений на художниці Оксані Цюпі.</a:t>
            </a:r>
          </a:p>
          <a:p>
            <a:pPr algn="just"/>
            <a:r>
              <a:rPr lang="uk-UA" sz="2000" dirty="0" smtClean="0"/>
              <a:t>    З 1993 року постійно мешкає в Ірпені під Києвом.     </a:t>
            </a:r>
            <a:endParaRPr lang="uk-UA" sz="2000" dirty="0"/>
          </a:p>
        </p:txBody>
      </p:sp>
      <p:pic>
        <p:nvPicPr>
          <p:cNvPr id="10242" name="Picture 2" descr="Похожее изображение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8406" y="1412776"/>
            <a:ext cx="4340657" cy="28865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266" name="Picture 2" descr="Картинки по запросу Олександр Ірванець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36296" y="116632"/>
            <a:ext cx="1742514" cy="23767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268" name="Picture 4" descr="Похожее изображение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8706" y="2395457"/>
            <a:ext cx="1621108" cy="21288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270" name="Picture 6" descr="Картинки по запросу Олександр Ірванець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129425"/>
            <a:ext cx="1748594" cy="2232248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272" name="Picture 8" descr="Картинки по запросу Олександр Ірванець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76256" y="2112953"/>
            <a:ext cx="1816344" cy="2585264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isometricOffAxis2Left"/>
            <a:lightRig rig="threePt" dir="t">
              <a:rot lat="0" lon="0" rev="2700000"/>
            </a:lightRig>
          </a:scene3d>
          <a:sp3d>
            <a:bevelT w="63500" h="50800"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3894610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76225" y="228601"/>
            <a:ext cx="8591550" cy="752127"/>
          </a:xfrm>
        </p:spPr>
        <p:txBody>
          <a:bodyPr/>
          <a:lstStyle/>
          <a:p>
            <a:pPr algn="ctr"/>
            <a:r>
              <a:rPr lang="uk-UA" b="1" dirty="0"/>
              <a:t>Олександр </a:t>
            </a:r>
            <a:r>
              <a:rPr lang="uk-UA" b="1" dirty="0" err="1"/>
              <a:t>Ірванець</a:t>
            </a:r>
            <a:endParaRPr lang="ru-RU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251520" y="4725144"/>
            <a:ext cx="8352928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 err="1" smtClean="0"/>
              <a:t>представник</a:t>
            </a:r>
            <a:r>
              <a:rPr lang="ru-RU" sz="2400" dirty="0" smtClean="0"/>
              <a:t> </a:t>
            </a:r>
            <a:r>
              <a:rPr lang="ru-RU" sz="2400" dirty="0"/>
              <a:t>карнавально – </a:t>
            </a:r>
            <a:r>
              <a:rPr lang="ru-RU" sz="2400" dirty="0" err="1"/>
              <a:t>провокативної</a:t>
            </a:r>
            <a:r>
              <a:rPr lang="ru-RU" sz="2400" dirty="0"/>
              <a:t> </a:t>
            </a:r>
            <a:r>
              <a:rPr lang="ru-RU" sz="2400" dirty="0" err="1"/>
              <a:t>складової</a:t>
            </a:r>
            <a:r>
              <a:rPr lang="ru-RU" sz="2400" dirty="0"/>
              <a:t> </a:t>
            </a:r>
            <a:r>
              <a:rPr lang="ru-RU" sz="2400" dirty="0" err="1"/>
              <a:t>постмодернізму</a:t>
            </a:r>
            <a:r>
              <a:rPr lang="ru-RU" sz="2400" dirty="0"/>
              <a:t>. </a:t>
            </a:r>
            <a:r>
              <a:rPr lang="ru-RU" sz="2400" dirty="0" err="1"/>
              <a:t>Політичні</a:t>
            </a:r>
            <a:r>
              <a:rPr lang="ru-RU" sz="2400" dirty="0"/>
              <a:t>, </a:t>
            </a:r>
            <a:r>
              <a:rPr lang="ru-RU" sz="2400" dirty="0" err="1"/>
              <a:t>соціальні</a:t>
            </a:r>
            <a:r>
              <a:rPr lang="ru-RU" sz="2400" dirty="0"/>
              <a:t>, </a:t>
            </a:r>
            <a:r>
              <a:rPr lang="ru-RU" sz="2400" dirty="0" err="1"/>
              <a:t>культурні</a:t>
            </a:r>
            <a:r>
              <a:rPr lang="ru-RU" sz="2400" dirty="0"/>
              <a:t> </a:t>
            </a:r>
            <a:r>
              <a:rPr lang="ru-RU" sz="2400" dirty="0" err="1"/>
              <a:t>реалії</a:t>
            </a:r>
            <a:r>
              <a:rPr lang="ru-RU" sz="2400" dirty="0"/>
              <a:t> в </a:t>
            </a:r>
            <a:r>
              <a:rPr lang="ru-RU" sz="2400" dirty="0" err="1"/>
              <a:t>його</a:t>
            </a:r>
            <a:r>
              <a:rPr lang="ru-RU" sz="2400" dirty="0"/>
              <a:t> </a:t>
            </a:r>
            <a:r>
              <a:rPr lang="ru-RU" sz="2400" dirty="0" err="1"/>
              <a:t>поезіях</a:t>
            </a:r>
            <a:r>
              <a:rPr lang="ru-RU" sz="2400" dirty="0"/>
              <a:t> </a:t>
            </a:r>
            <a:r>
              <a:rPr lang="ru-RU" sz="2400" dirty="0" err="1"/>
              <a:t>набувають</a:t>
            </a:r>
            <a:r>
              <a:rPr lang="ru-RU" sz="2400" dirty="0"/>
              <a:t> рис гротескового </a:t>
            </a:r>
            <a:r>
              <a:rPr lang="ru-RU" sz="2400" dirty="0" err="1"/>
              <a:t>спотворення</a:t>
            </a:r>
            <a:r>
              <a:rPr lang="ru-RU" sz="2400" dirty="0"/>
              <a:t>. </a:t>
            </a:r>
            <a:r>
              <a:rPr lang="ru-RU" sz="2400" dirty="0" err="1" smtClean="0"/>
              <a:t>Ірванець</a:t>
            </a:r>
            <a:r>
              <a:rPr lang="ru-RU" sz="2400" dirty="0" smtClean="0"/>
              <a:t> </a:t>
            </a:r>
            <a:r>
              <a:rPr lang="ru-RU" sz="2400" dirty="0" err="1" smtClean="0"/>
              <a:t>балансує</a:t>
            </a:r>
            <a:r>
              <a:rPr lang="ru-RU" sz="2400" dirty="0" smtClean="0"/>
              <a:t> </a:t>
            </a:r>
            <a:r>
              <a:rPr lang="ru-RU" sz="2400" dirty="0"/>
              <a:t>на </a:t>
            </a:r>
            <a:r>
              <a:rPr lang="ru-RU" sz="2400" dirty="0" err="1"/>
              <a:t>кордоні</a:t>
            </a:r>
            <a:r>
              <a:rPr lang="ru-RU" sz="2400" dirty="0"/>
              <a:t>, за </a:t>
            </a:r>
            <a:r>
              <a:rPr lang="ru-RU" sz="2400" dirty="0" err="1"/>
              <a:t>яким</a:t>
            </a:r>
            <a:r>
              <a:rPr lang="ru-RU" sz="2400" dirty="0"/>
              <a:t> </a:t>
            </a:r>
            <a:r>
              <a:rPr lang="ru-RU" sz="2400" dirty="0" err="1"/>
              <a:t>починається</a:t>
            </a:r>
            <a:r>
              <a:rPr lang="ru-RU" sz="2400" dirty="0"/>
              <a:t> </a:t>
            </a:r>
            <a:r>
              <a:rPr lang="ru-RU" sz="2400" dirty="0" err="1"/>
              <a:t>відвертий</a:t>
            </a:r>
            <a:r>
              <a:rPr lang="ru-RU" sz="2400" dirty="0"/>
              <a:t> </a:t>
            </a:r>
            <a:r>
              <a:rPr lang="ru-RU" sz="2400" dirty="0" err="1"/>
              <a:t>кіч</a:t>
            </a:r>
            <a:r>
              <a:rPr lang="ru-RU" sz="2400" dirty="0"/>
              <a:t> і </a:t>
            </a:r>
            <a:r>
              <a:rPr lang="ru-RU" sz="2400" dirty="0" err="1"/>
              <a:t>грає</a:t>
            </a:r>
            <a:r>
              <a:rPr lang="ru-RU" sz="2400" dirty="0"/>
              <a:t> штампами і стереотипами </a:t>
            </a:r>
            <a:r>
              <a:rPr lang="ru-RU" sz="2400" dirty="0" err="1"/>
              <a:t>кічевої</a:t>
            </a:r>
            <a:r>
              <a:rPr lang="ru-RU" sz="2400" dirty="0"/>
              <a:t> </a:t>
            </a:r>
            <a:r>
              <a:rPr lang="ru-RU" sz="2400" dirty="0" err="1"/>
              <a:t>культури</a:t>
            </a:r>
            <a:r>
              <a:rPr lang="ru-RU" sz="2400" dirty="0"/>
              <a:t>.</a:t>
            </a:r>
          </a:p>
        </p:txBody>
      </p:sp>
      <p:pic>
        <p:nvPicPr>
          <p:cNvPr id="12290" name="Picture 2" descr="Картинки по запросу Олександр Ірванець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1124744"/>
            <a:ext cx="4656411" cy="34942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292" name="Picture 4" descr="Картинки по запросу Олександр Ірванець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00192" y="1196752"/>
            <a:ext cx="2190750" cy="2190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294" name="Picture 6" descr="Похожее изображение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67780" y="2636912"/>
            <a:ext cx="3123162" cy="20805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9363770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76225" y="228601"/>
            <a:ext cx="8591550" cy="824135"/>
          </a:xfrm>
        </p:spPr>
        <p:txBody>
          <a:bodyPr/>
          <a:lstStyle/>
          <a:p>
            <a:pPr algn="ctr"/>
            <a:r>
              <a:rPr lang="uk-UA" b="1" dirty="0" smtClean="0"/>
              <a:t>Оксана Стефанівна Забужко</a:t>
            </a:r>
            <a:endParaRPr lang="ru-RU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3798378" y="1320928"/>
            <a:ext cx="4896544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vi-VN" sz="2400" dirty="0" smtClean="0"/>
              <a:t>провідна </a:t>
            </a:r>
            <a:r>
              <a:rPr lang="vi-VN" sz="2400" dirty="0"/>
              <a:t>українська письменниця, поетеса, есеїстка і публічна інтелектуалка. Її твори перекладено багатьма мовами.</a:t>
            </a:r>
            <a:endParaRPr lang="ru-RU" sz="2400" dirty="0"/>
          </a:p>
        </p:txBody>
      </p:sp>
      <p:sp>
        <p:nvSpPr>
          <p:cNvPr id="6" name="AutoShape 2" descr="Картинки по запросу оксана забужко"/>
          <p:cNvSpPr>
            <a:spLocks noChangeAspect="1" noChangeArrowheads="1"/>
          </p:cNvSpPr>
          <p:nvPr/>
        </p:nvSpPr>
        <p:spPr bwMode="auto">
          <a:xfrm>
            <a:off x="155575" y="-2636838"/>
            <a:ext cx="5495925" cy="54959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2636912"/>
            <a:ext cx="2667000" cy="4000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1034196"/>
            <a:ext cx="2143125" cy="2143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3" name="Picture 5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19872" y="3651409"/>
            <a:ext cx="5294948" cy="298600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0323077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76225" y="228601"/>
            <a:ext cx="8591550" cy="824135"/>
          </a:xfrm>
        </p:spPr>
        <p:txBody>
          <a:bodyPr/>
          <a:lstStyle/>
          <a:p>
            <a:pPr algn="ctr"/>
            <a:r>
              <a:rPr lang="uk-UA" b="1" dirty="0" smtClean="0"/>
              <a:t>Оксана Забужко</a:t>
            </a:r>
            <a:endParaRPr lang="ru-RU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155574" y="6208846"/>
            <a:ext cx="8208912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/>
              <a:t>2016 — </a:t>
            </a:r>
            <a:r>
              <a:rPr lang="ru-RU" sz="2400" dirty="0" err="1"/>
              <a:t>Українська</a:t>
            </a:r>
            <a:r>
              <a:rPr lang="ru-RU" sz="2400" dirty="0"/>
              <a:t> </a:t>
            </a:r>
            <a:r>
              <a:rPr lang="ru-RU" sz="2400" dirty="0" err="1"/>
              <a:t>читанка</a:t>
            </a:r>
            <a:r>
              <a:rPr lang="ru-RU" sz="2400" dirty="0"/>
              <a:t> (</a:t>
            </a:r>
            <a:r>
              <a:rPr lang="ru-RU" sz="2400" dirty="0" err="1"/>
              <a:t>фільм</a:t>
            </a:r>
            <a:r>
              <a:rPr lang="ru-RU" sz="2400" dirty="0"/>
              <a:t> про </a:t>
            </a:r>
            <a:r>
              <a:rPr lang="ru-RU" sz="2400" dirty="0" err="1"/>
              <a:t>письменницю</a:t>
            </a:r>
            <a:r>
              <a:rPr lang="ru-RU" sz="2400" dirty="0"/>
              <a:t>)</a:t>
            </a:r>
          </a:p>
        </p:txBody>
      </p:sp>
      <p:pic>
        <p:nvPicPr>
          <p:cNvPr id="3074" name="Picture 2" descr="Картинки по запросу оксана забужко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83768" y="1259536"/>
            <a:ext cx="2592288" cy="25922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AutoShape 4" descr="data:image/jpeg;base64,/9j/4AAQSkZJRgABAQAAAQABAAD/2wCEAAkGBwgHBgkIBwgKCgkLDRYPDQwMDRsUFRAWIB0iIiAdHx8kKDQsJCYxJx8fLT0tMTU3Ojo6Iys/RD84QzQ5OjcBCgoKDQwNGg8PGjclHyU3Nzc3Nzc3Nzc3Nzc3Nzc3Nzc3Nzc3Nzc3Nzc3Nzc3Nzc3Nzc3Nzc3Nzc3Nzc3Nzc3N//AABEIALcAeAMBIgACEQEDEQH/xAAbAAABBQEBAAAAAAAAAAAAAAAEAAECAwUGB//EADkQAAIBAwMDAQUGBQQCAwAAAAECAwAEERIhMQUTQVEUImFxgQYykaGx8CNCwdHxJDNS4RWCQ2Jy/8QAGgEAAwEBAQEAAAAAAAAAAAAAAAIDAQQFBv/EACoRAAICAgEEAgECBwAAAAAAAAABAhEDITEEEhNBUWEiMnEjgZGhweHw/9oADAMBAAIRAxEAPwDps02aYnFIb14Z9dRLNLNNUdQydxkfGmMHLKWMYfD4ztyPjVb3UFuYo55QHkbQmRjU2P8AquQ6tNK14sswe3viFHbQ5V0zyCDkbj8vjWlZWjXl2JbqT2hopCupycrjOwHHOk/jT9i9nN5m5dqRo9T6qsMbpbhzKrIB7mzA+hO23n0rnL3rK3dqbdEdXkO5aXUu+TjfkcYNb83TbS0i0WwWHOohRnAzufkK4nUTeGGUhGlfBccAH0Hp/atSTJZ5Ti9+yEtyRGrypqMb6gmn73w28Uo7q6drgxlgrDBUtyM+frXXL0Pp0ypJEqzquAI0bCZzvv6/WuWlDxNIzD3lbJCjUNuAM+PGf80Rkq1yRnjlGm2H9H6ncWiTJKqusg1e9szHAHOPT9KCNvoQdnAydweR54+npVIl0ugMSv72DsCpGxPPn40YzRo4kd41ZmJxnOwpZSkn+5nKSZrdO6kthbssNoqyk/7mosD8ceKzZA11NLc3ICiR9WlgRjfb+tI3UbzgZKtk7DG3z/tUtMjozDGzD68+tSuXLK3aotkitNIRGJlYbAnfJGMEfjTVQimPVO0ydzAAGndfjtz9aaja4YUvaO9bjOcVj9U6tfWWRF05nXONYbUMfIb1sNUMA870yZ6Ml3IzbLrFjctp77QsucpOQpOfrijUtEWeS5QgvKBr8gjwaFuei2V0zM8CgtnJXYmo2dlP0yOUxXE00en+HEwzox6U+nwJ+S5ML7RdOeOWJ7a3LRLGFLRhm1OfUeOPzrPtZ7hcmFzFwCdeMHfk/PNEXnULiR5oY+5CmAWjYDbGc8AevFUxSyRWjawCZFwDjO2Tkj47U07WjzpNOdo17zFy7WchLz4ykunfYZ5zwf7Vz0isXMY1ApvkZwNv360f7fePDoScgR+6oVRqG2MAihZstlkV8ZBaQjCkfsetJFtMJtS4Gsb+4tkkit3dY2AUqdhwePrUgAAYmk3IJJiXYj94rRfpk/tUYE8cfuk47ew2zjHH+autLWGIRyyKuQukM3GATvjx5qMuohVoq+nyQX5cGBDgzs2coowxAxVy2fen1vIu+Djj6Db5Gt2eazKdt4UlyMqfKn1z4rOsn03OpsaO2EUrgkjcnJHHyoWZyTklRNQV02QXp0yvqRMnkhTpx86mqOgMfbJcsfeBAwcfkKOe8ll1iPEaKCAQcZ+dAXM0kmqFGDKfvLp1Y25zznzSwlObplJRhHgoeVe0DldWo7LHxv5J+GD60qok9njjBbOsP7oUEk78480q6VH6JN/Z6Q1RxvSd1VSzEAAZJNU2l3BeIXt31KDg7YINKj16dWEDJ3xtnyeKDubi7jvoY47YPbMp1yZ4NHYp8ZBG4ztkc1qZN7M3q9hFfWTxY7chbUrgfzH9flXETLMkiQyqVfOlUk3IGPhx5r0J4XEyywiIPjSzOpJK84GDXP3XRry4FzJczs84JMRRNtPxHj6U3o5suJTmvSOdIgklS3XKqHGA/wB7jcn+gqido8SvCHVdO2phnHzGKlgMzAqO4G3BIHOw/U/h+MbiaOCyIFtrlYe9I490A/8AHP60tNtJF8HU9N08cia7vg3r3qo7tuNKhWjBEmdgSOMUI1/HcxtavOe4dhLjbPpn8xWdDNqtUjlYLNnBAHA9KIHexLM8ijIDnA224wf3xUY9PGH7nNn6iU6jdoUiMjMktwj6Tqwfd1H+vyFW2sjFy6kE6QEBww84+dCIlvIrK+tnOGUk4TTuDseT/wB0Ra3TW/8AChUROc6ZVO6jcY/AmqNKqEj0+Ts8jWg6CC7u72OBkkt4nYKdeRgZG+OT8AfhXq3T+jxdNFvH0+C2EIXEruuZX22ORz9fpXnH2NJu/tDEtzMrJCDKWzuxXx+ea9MuL8G370AeTGx0DYZrccnC20S6lQbisbv5OZ+3fREms5LzpyLDfRjLGMAGVfIO25xwedqairqaUkszqgHjGSKVQl10k+LKx6bXIBLGs0bRuMqwwaqsOnwWClYAQrHJyc1cSBuTgVNGDqGUgg8EVWz0u51V6LBS4piSAdIyfArI6RN1Z7mdeopiLPue6B58Y8VqMjC4t/Br5qqeOYHv25Yuq/7YwO5zgZI23NXYrO651GTp8Cm3091iNzjYZ+P72obIzdRONvXnjuZba4DLMQdQ4CcEH+vig7q6leZU+8IsaTIAxGPnzx5orqbye1GXDsztqIUZGw5PwFRmjVYjg9lUAJXWNT/TO3w/7plWmkec4uV7FZQa5mYBfcGc4PPqM+cfpVV/JayGCKJlGkYf3CSw2PP0qAvf9IscTvLrbZimNIycjfz/AGpobSa86iI7WPU8jqiadtT5/IADNao/l3SMknGNL2RmkklmU5BOAq5XCqATyfr6VVGZklRgCzfyjB2Pqa9B6X9io44le8kdndCYFGQGHrnwDzj/AAOdulNrdyxOqlkchscEA7fv0qXnjbikV8mSWPt7tEegyLY38U9ws7Ts3bQLjSQ2QdWT6kHb0r0P2udElNvLhiBpIGVLHGRucbZryy5lErB0ftkNnVnJH44+FeidL6ta9QsGFyvZKYw2rBjfQNjnnjamatXdMMavVWP1G3xH/rtcUhAyu3Px+FKsnqF7O+LyZ2a5Y6YzI2RkDJYjjAyNvUilXnOCm7TpHa24fi+TVpwTnempxXoFiYJpwaidtvPpTg5raMHPG1A9RWB5EWcI7FSVjON8emed6s6m7CylSPXrkBjUoCdJI529K4zqnVbxzLHeESqqnsaV04J2yRyMfH41koOUTmzTUVsGLzkzGByko0OiRkZyM4Uf+2+POKo6l2prp7q5hHvspV5NRK6s51YwTgj98VZ3Y4OmJGWXSU9/O5YnmoWzytZkXOFjJJiLqCG86dsYz6nyPjVoukcMEvJbeuf7CXEUgkWBVxpGFkyp8DY+hrd+wsIi6y3ef71jKY0GxY4GGx42NYUiAKscrlnTk74KrggkDzpyD66av6VG1pdx30ExZFOoylNIA8gjO2xzyeaWapNo6uon5Ek/k9hCx3VnJ/uwoFCRszAhlAwCBkjHzwa8x6/ay2t7Kk8sR1e7kYBwTzgHnB+tdD0j7S2dzaSLLw6NGjEkqvqPxrFu2s4b83EV1mMLmPRnUp+fy9a8yGSff+S2Tjjq96MVpLYXLrbyMQqDSCu2d/39aaB5NaPDIdTNpyTt8sVVPgwB4wRJLIV2zsv7BqEsTR5GSDgjJwFyf1GP3vXpKKrYkXPvShz6oOv+qTf+LsJHhxq7obQ2dJBG34YpVO96jEIRbGxK2MmMsGw4xsCv9/jSoxRSj+gbP5YzqT2dxSphT0h6bOVt+l9St+r6oG0Qq2dZ4ZSeMZrrVzjfmo1IGn5JxxqPBCaNZ4mikXUjjDAjIIriOpxy+0IkkYM4ZkfRFpPPusRxjHmu7wDyKzesdLS9ikaOM+0lNCvqxj0+mea1Es0O5aOEjt5bsGCNdcqKPfLYAPg87fKiHsLoW0PclBBbdc/H9K0XsZeibt7yz4BkxsMDcChReM0yOCPd2z6eKnOWXuqPBxeOKX5cgkKsI5HAGi3UkEnO3HzO5qi1neczB31NkMpI2BGcH0xz+VaXUeoWEf2fawjEj3bz92aQpwo4Gr0yBWTaxiTtRSFIkAJcl+ATvjbneqx3G2LObbUfgItJldrmCWUiGbQfd23B3x8wOaaYBpHKQ9yNVJYqxwp+v0/fE4brt3/dkSMjQYmB3948EeMDGOfNVtn+K/vIc5RORnf+4/Cs4lZl6oXT1BlHeKLkYx/xHnGfWj5AswP8NypwFYkZGOSAOapj1mPuaAArc44p55Q+n2ePtw6cBSx5/wAUsrlIpjk8VNPZn3BfW0QQleGJ5ApVeYnmXuSKxiYksFI1EetKuiLSVIM2fLmn3zez0enHNNTiuZHrEs0gaKEUeTF2xtEH7mTknAP4eKlLZqs8iasHcqo3yM4AG+5p6IeaPsGqVXC1GhWLlRvkFd/u52Gfh5xUha5zhjgLqB04B2zRTM8sPk5/q3RoLiB2VXMgB0KCSMkk5xkDNZt90q2tejyi0iLNHkkqwJGSCdyPGP1rquaHS1hjyETSC2ogE4JPNNethLFGR5jOyh5Ii+rugAnH3d8/gDUY3kZZHlV/fQKvu7L8cV1t50aE301y9uAoUERqmlNWPJDbjz/L8/XE6hPJJPcsQqqBkqrbc6fx5/CmbS4PNnicXbBrQQqrJI+DqGJmUkonrgfXmpz28Xtj29pM8sYXKyzDGPXbHwH41ON0GlgWDIcjONzgf1qq70oxaFiszkvqB4BJ/Dj8qnb7g12jQSzJKXdnSHUEALZGwzjf5+lEQSQQQmK69qUkbdoDf555HFAG31ylmBxMuqPScDWPX1o7QJdO+obLrJ+o/Q00kjFYo9TLDqYYbVlRyQTtkfKlVMncMiyEkuvkEZA8b09ZX2NZ6KDuMjO/FF+yiSURRAq+Pe1ZYAnxkChEcowdCMg7H41ct3IpyNA3zsg59fnSKvZ6uSM3uIR2JWjjSOYlSisUJPu5/pmmhE5GVn05Qvkk8ZOfG3/dUi6kGlVIGnGNhnbin9qkwVxGQRjGkcD/ACaZNEuzJXoL7crkL3iy6RsNyMoT/cVAC4CEdzgEYzucDcD6UMLmUHOrc4/IFf0Jqz2qQg5C5PnG4yMHHzrbF8c18EBxSIBFRDVKguY/2kkeGx7cWCZ8pgsF435PwBrkLWyvJ4UVbUywd0GRoyBxnAJzxvXf3lsl3CYnLqM5DI2GU+CDQ9lZexIsKNqhQYXVyPXPrTppI5smB5J86OSuYhbapbXJaJAzMPeGWBx89/P6UBbAsMkKCVJfYElecfj4revOgXkKTvBNrXPcUKSGwD9052OBuPjWRcLJ0+RY5YxC67A5+8AB+fr8qWar9JzShJPaB21Lcx9/TGVBK6eCWOTj4AVfDEgRRqyXbOB43xx9aonlMsBSKLXIfuAHPzP7+NShtrsRtJNHKiqBqbHHp8vO1FNqyaVMuRdU4BjIcYABPHpmlQcZaTDOw7spwRn+b9/SmpXD7GT+jqbB7o2t7PJdyP2taKpA2I80rDqb3F10yJLnWTG3tC//AGxtmirWymi6fdwtp1yvIVwfXioWvTZo5+mvpQCCJllwfJGPrW6Pp3LG+6/5f0IdNvJZupzRy3v+3M4W3Kj3l+dX/aK9msooGt3Kky+9sDlQCTUenWt7bXkxeCIwSzNJ3NfvKD8Kv6pZNezwDSDEofVk+q4/rRqxG8fmT9FNv1KWbr7W4fNv29hjlsAn9aHTql37JFJ3QXa+7WSo+56VPp3S7m2ubOSQAlUk7rA+TjH5Cqo+mXwmjtniUW0V0ZxNrG48DFbob+DfrX+ww3t1N1uW0S4jgSHSQjJkyg84plvrqXrc9qLmGKGJkwrpu+QCQDUOpW13e30UYsljWKUMLvuDOPTHNMttcxdeuZm6f3opXTRLqX+HgYJxz/igRKDV6uvr6Huuq3US9XKlP9K0YiyvGec+tX3nU5bfqNhbjT251Hc23yTgfnQHULC+e5v4YYO5HeNGe7qACY5zV/VbG4nnleGJiY7dO023vOGzj8qBlDDq6/5L/NhPS+pS31zfI4QJE2IyB433P4VfCBc9qaRInkQDEwUEOCP5dzgUH0azmtLybWh0GCMa/Vt9X5mtcDnFY38HLnjDv/HgHubcvJFPDHGZoz5OkEenBoa9tppAiC2gaNn1Mqbe96sSN/oK0vhSzQpEHBGPfdJlvEUSG1jCDYRxEYB5BOf6Uq2DxSrG2xXhg+UU0hzUM1IGpnTRzz3FwYn6kJ5AVuu2sWfd0ZxjHr8avubhB154Z7yeFMRiNUJwzE8HFWHpMjSmPvr7GZ+/o0+9n0z6UbDbPH1O4uyy6JVVQBzt61S0jCfVbhrbp1zMpw6xnT/+jsPzrOguLiPod+skzm4ty6hyd/UH86N6rave26wKwCGRTJnyo9PjQg6VJFB1GCB17dyo7epiSpxvkmhNGEfs/dSz3Tqt088IgUt3MZWQ8geSKn0q/nn6tKJZS0EodoEP8oVsbU9lYXUdx7TM8Iljt+zGsecH4kmq7Ho8lnPYSo+e0rLOC5I3H8o+ea1tGtIGk6teJDfxmZg6Tgwtt9zWFYfv1ovqc96eqXENrdNEsNr3gmhSGIPByPND3PR55YBpKd1bpn52KMQcZx8AfpRHULS9k6hPLaiLRPbiEs740+pxii0FIT9Qub1OnRWsgt5LpGd5AobSAN8A/GqX6rdnoqzIw9qjuOwxCjDYPy87URL0+e29glsQsslqhj0sdOsHzn51BOmTx9PtovdaX2tZ5sHYb5P4bUKjC6HqMk7X7xv/AAo7ZJYhgbEqTULG8uW6Vc3TXkM0iw6wixgGM4J3xzUbXptxbDqqKoZJo9MG43GGwPpnFPa211/4a6tGsFhk7GhWWRSZTg844+p80AWdOvbv2u3gu2jkFzD3I3VdJBxkg0qXTbK6a6t57uHsrbQdpF1gljjc7cUqWT3oVsOpUwp6QsSFKqhLHge+N+N6Xei8yL+NAF1Kqe9H4deSOfSpd6Pcaxkc78UC0WClmoGWMY98b53+XNJpFXJLKMfGgKJ1pW0YksExGF0yrrLJ/uZYYw39Kyu4o/mHrzUll22fYHbDbA1qJ5MbklRszRqJb2SOEPJGAEQw4wNRydPn51Z2YDa2mYkLMYdWEwRljkk+QcYrF70mvV3G1cZ1b0u9IBjuPtgc+nFb3HO+mlrZrloluL4GCFgkZZQYsaSDj+tD3SJ7LBJGiqv3SNJDasb7+RQDXErsS0rkkYJLHcelO08kgUSSMwUYXUc4osaOCSadluaeqNdKsot2lFSpUqCzIdqPP3FBHoKYwxn/AONfwpUq0wTQoVK42Oc/WkYoySSi7/ClSoAXaQgArsMkb0whiHCCnpVgEOxH/wARwR580/YiznT9PFKlWDDxxrFnQOeaspUqDBU29KlQgFk0qVKmA//Z"/>
          <p:cNvSpPr>
            <a:spLocks noChangeAspect="1" noChangeArrowheads="1"/>
          </p:cNvSpPr>
          <p:nvPr/>
        </p:nvSpPr>
        <p:spPr bwMode="auto">
          <a:xfrm>
            <a:off x="155575" y="-830263"/>
            <a:ext cx="1143000" cy="17430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3078" name="Picture 6" descr="Картинки по запросу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5575" y="309072"/>
            <a:ext cx="1675928" cy="25523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0" name="Picture 8" descr="Картинки по запросу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52121" y="1604507"/>
            <a:ext cx="1459669" cy="20143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2" name="Picture 10" descr="Похожее изображение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17227" y="701164"/>
            <a:ext cx="1643128" cy="22957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4" name="Picture 12" descr="Похожее изображение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5575" y="2996953"/>
            <a:ext cx="1675928" cy="28083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Прямоугольник 5"/>
          <p:cNvSpPr/>
          <p:nvPr/>
        </p:nvSpPr>
        <p:spPr>
          <a:xfrm>
            <a:off x="2162647" y="4392964"/>
            <a:ext cx="3489474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k-UA" sz="1600" b="1" dirty="0" smtClean="0"/>
              <a:t>Поезії</a:t>
            </a:r>
            <a:endParaRPr lang="ru-RU" sz="1600" b="1" dirty="0" smtClean="0"/>
          </a:p>
          <a:p>
            <a:r>
              <a:rPr lang="ru-RU" sz="1600" dirty="0" err="1" smtClean="0"/>
              <a:t>Травневий</a:t>
            </a:r>
            <a:r>
              <a:rPr lang="ru-RU" sz="1600" dirty="0" smtClean="0"/>
              <a:t> </a:t>
            </a:r>
            <a:r>
              <a:rPr lang="ru-RU" sz="1600" dirty="0" err="1"/>
              <a:t>іній</a:t>
            </a:r>
            <a:r>
              <a:rPr lang="ru-RU" sz="1600" dirty="0"/>
              <a:t> (1985)</a:t>
            </a:r>
          </a:p>
          <a:p>
            <a:r>
              <a:rPr lang="ru-RU" sz="1600" dirty="0" err="1"/>
              <a:t>Дириґент</a:t>
            </a:r>
            <a:r>
              <a:rPr lang="ru-RU" sz="1600" dirty="0"/>
              <a:t> </a:t>
            </a:r>
            <a:r>
              <a:rPr lang="ru-RU" sz="1600" dirty="0" err="1"/>
              <a:t>останньої</a:t>
            </a:r>
            <a:r>
              <a:rPr lang="ru-RU" sz="1600" dirty="0"/>
              <a:t> </a:t>
            </a:r>
            <a:r>
              <a:rPr lang="ru-RU" sz="1600" dirty="0" err="1"/>
              <a:t>свічки</a:t>
            </a:r>
            <a:r>
              <a:rPr lang="ru-RU" sz="1600" dirty="0"/>
              <a:t> (1990)</a:t>
            </a:r>
          </a:p>
          <a:p>
            <a:r>
              <a:rPr lang="ru-RU" sz="1600" dirty="0"/>
              <a:t>Автостоп (1994)</a:t>
            </a:r>
          </a:p>
          <a:p>
            <a:r>
              <a:rPr lang="ru-RU" sz="1600" dirty="0" err="1"/>
              <a:t>Новий</a:t>
            </a:r>
            <a:r>
              <a:rPr lang="ru-RU" sz="1600" dirty="0"/>
              <a:t> закон </a:t>
            </a:r>
            <a:r>
              <a:rPr lang="ru-RU" sz="1600" dirty="0" err="1"/>
              <a:t>Архімеда</a:t>
            </a:r>
            <a:r>
              <a:rPr lang="ru-RU" sz="1600" dirty="0"/>
              <a:t> (2000)</a:t>
            </a:r>
          </a:p>
          <a:p>
            <a:r>
              <a:rPr lang="ru-RU" sz="1600" dirty="0"/>
              <a:t>Друга </a:t>
            </a:r>
            <a:r>
              <a:rPr lang="ru-RU" sz="1600" dirty="0" err="1"/>
              <a:t>спроба</a:t>
            </a:r>
            <a:r>
              <a:rPr lang="ru-RU" sz="1600" dirty="0"/>
              <a:t>. </a:t>
            </a:r>
            <a:r>
              <a:rPr lang="ru-RU" sz="1600" dirty="0" err="1"/>
              <a:t>Вибране</a:t>
            </a:r>
            <a:r>
              <a:rPr lang="ru-RU" sz="1600" dirty="0"/>
              <a:t> (2005)</a:t>
            </a:r>
          </a:p>
          <a:p>
            <a:r>
              <a:rPr lang="ru-RU" sz="1600" dirty="0" err="1"/>
              <a:t>Вибрані</a:t>
            </a:r>
            <a:r>
              <a:rPr lang="ru-RU" sz="1600" dirty="0"/>
              <a:t> </a:t>
            </a:r>
            <a:r>
              <a:rPr lang="ru-RU" sz="1600" dirty="0" err="1"/>
              <a:t>вірші</a:t>
            </a:r>
            <a:r>
              <a:rPr lang="ru-RU" sz="1600" dirty="0"/>
              <a:t> 1980—2013 (2013)</a:t>
            </a:r>
          </a:p>
        </p:txBody>
      </p:sp>
      <p:pic>
        <p:nvPicPr>
          <p:cNvPr id="3086" name="Picture 14" descr="Музей покинутих секретів.jp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38177" y="3645024"/>
            <a:ext cx="1391449" cy="2050069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7350696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76225" y="228601"/>
            <a:ext cx="8591550" cy="824135"/>
          </a:xfrm>
        </p:spPr>
        <p:txBody>
          <a:bodyPr>
            <a:normAutofit/>
          </a:bodyPr>
          <a:lstStyle/>
          <a:p>
            <a:pPr algn="ctr"/>
            <a:r>
              <a:rPr lang="vi-VN" b="1" dirty="0" smtClean="0"/>
              <a:t>Сергій Вікторович Жадан</a:t>
            </a:r>
            <a:endParaRPr lang="ru-RU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3851920" y="1339529"/>
            <a:ext cx="5131034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 err="1"/>
              <a:t>український</a:t>
            </a:r>
            <a:r>
              <a:rPr lang="ru-RU" sz="2400" dirty="0"/>
              <a:t> </a:t>
            </a:r>
            <a:r>
              <a:rPr lang="ru-RU" sz="2400" dirty="0" err="1"/>
              <a:t>письменник</a:t>
            </a:r>
            <a:r>
              <a:rPr lang="ru-RU" sz="2400" dirty="0"/>
              <a:t>, поет, </a:t>
            </a:r>
            <a:r>
              <a:rPr lang="ru-RU" sz="2400" dirty="0" err="1"/>
              <a:t>перекладач</a:t>
            </a:r>
            <a:r>
              <a:rPr lang="ru-RU" sz="2400" dirty="0"/>
              <a:t>, </a:t>
            </a:r>
            <a:r>
              <a:rPr lang="ru-RU" sz="2400" dirty="0" err="1"/>
              <a:t>громадський</a:t>
            </a:r>
            <a:r>
              <a:rPr lang="ru-RU" sz="2400" dirty="0"/>
              <a:t> </a:t>
            </a:r>
            <a:r>
              <a:rPr lang="ru-RU" sz="2400" dirty="0" err="1"/>
              <a:t>активіст</a:t>
            </a:r>
            <a:r>
              <a:rPr lang="ru-RU" sz="2400" dirty="0"/>
              <a:t>. Автор </a:t>
            </a:r>
            <a:r>
              <a:rPr lang="ru-RU" sz="2400" dirty="0" err="1"/>
              <a:t>романів</a:t>
            </a:r>
            <a:r>
              <a:rPr lang="ru-RU" sz="2400" dirty="0"/>
              <a:t> «Ворошиловград», «</a:t>
            </a:r>
            <a:r>
              <a:rPr lang="ru-RU" sz="2400" dirty="0" err="1"/>
              <a:t>Месопотамія</a:t>
            </a:r>
            <a:r>
              <a:rPr lang="ru-RU" sz="2400" dirty="0" smtClean="0"/>
              <a:t>», «</a:t>
            </a:r>
            <a:r>
              <a:rPr lang="ru-RU" sz="2400" dirty="0"/>
              <a:t>Депеш </a:t>
            </a:r>
            <a:r>
              <a:rPr lang="ru-RU" sz="2400" dirty="0" smtClean="0"/>
              <a:t>Мод</a:t>
            </a:r>
            <a:r>
              <a:rPr lang="ru-RU" sz="2400" dirty="0"/>
              <a:t>», </a:t>
            </a:r>
            <a:r>
              <a:rPr lang="ru-RU" sz="2400" dirty="0" smtClean="0"/>
              <a:t> </a:t>
            </a:r>
            <a:r>
              <a:rPr lang="ru-RU" sz="2400" dirty="0"/>
              <a:t>  </a:t>
            </a:r>
            <a:r>
              <a:rPr lang="ru-RU" sz="2400" dirty="0" err="1"/>
              <a:t>поетичних</a:t>
            </a:r>
            <a:r>
              <a:rPr lang="ru-RU" sz="2400" dirty="0"/>
              <a:t> </a:t>
            </a:r>
            <a:r>
              <a:rPr lang="ru-RU" sz="2400" dirty="0" err="1"/>
              <a:t>збірок</a:t>
            </a:r>
            <a:r>
              <a:rPr lang="ru-RU" sz="2400" dirty="0"/>
              <a:t> «Цитатник», «</a:t>
            </a:r>
            <a:r>
              <a:rPr lang="ru-RU" sz="2400" dirty="0" err="1"/>
              <a:t>Ефіопія</a:t>
            </a:r>
            <a:r>
              <a:rPr lang="ru-RU" sz="2400" dirty="0"/>
              <a:t>». </a:t>
            </a:r>
          </a:p>
        </p:txBody>
      </p:sp>
      <p:sp>
        <p:nvSpPr>
          <p:cNvPr id="6" name="AutoShape 2" descr="Картинки по запросу оксана забужко"/>
          <p:cNvSpPr>
            <a:spLocks noChangeAspect="1" noChangeArrowheads="1"/>
          </p:cNvSpPr>
          <p:nvPr/>
        </p:nvSpPr>
        <p:spPr bwMode="auto">
          <a:xfrm>
            <a:off x="155575" y="-2636838"/>
            <a:ext cx="5495925" cy="54959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4098" name="Picture 2" descr="Картинки по запросу Сергій Вікторович Жадан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34824" y="4275534"/>
            <a:ext cx="1848130" cy="23633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0" name="Picture 4" descr="Похожее изображение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48064" y="4005064"/>
            <a:ext cx="1738332" cy="26338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2" name="Picture 6" descr="Картинки по запросу Сергій Вікторович Жадан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58795" y="3868587"/>
            <a:ext cx="2186249" cy="27854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4" name="Picture 8" descr="Картинки по запросу Сергій Вікторович Жадан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9185" y="1196752"/>
            <a:ext cx="3495676" cy="23145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6" name="Picture 10" descr="Картинки по запросу Сергій Вікторович Жадан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3635852"/>
            <a:ext cx="2016224" cy="30182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5592334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aturation sat="400000"/>
                    </a14:imgEffect>
                    <a14:imgEffect>
                      <a14:brightnessContrast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688" y="178660"/>
            <a:ext cx="2304256" cy="313614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2699793" y="3404037"/>
            <a:ext cx="6227572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dirty="0" err="1"/>
              <a:t>Літературні</a:t>
            </a:r>
            <a:r>
              <a:rPr lang="ru-RU" sz="2000" dirty="0"/>
              <a:t> твори </a:t>
            </a:r>
            <a:r>
              <a:rPr lang="ru-RU" sz="2000" dirty="0" err="1"/>
              <a:t>Сергія</a:t>
            </a:r>
            <a:r>
              <a:rPr lang="ru-RU" sz="2000" dirty="0"/>
              <a:t> </a:t>
            </a:r>
            <a:r>
              <a:rPr lang="ru-RU" sz="2000" dirty="0" err="1"/>
              <a:t>Жадана</a:t>
            </a:r>
            <a:r>
              <a:rPr lang="ru-RU" sz="2000" dirty="0"/>
              <a:t> одержали </a:t>
            </a:r>
            <a:r>
              <a:rPr lang="ru-RU" sz="2000" dirty="0" err="1"/>
              <a:t>численні</a:t>
            </a:r>
            <a:r>
              <a:rPr lang="ru-RU" sz="2000" dirty="0"/>
              <a:t> </a:t>
            </a:r>
            <a:r>
              <a:rPr lang="ru-RU" sz="2000" dirty="0" err="1"/>
              <a:t>національні</a:t>
            </a:r>
            <a:r>
              <a:rPr lang="ru-RU" sz="2000" dirty="0"/>
              <a:t> та </a:t>
            </a:r>
            <a:r>
              <a:rPr lang="ru-RU" sz="2000" dirty="0" err="1"/>
              <a:t>міжнародні</a:t>
            </a:r>
            <a:r>
              <a:rPr lang="ru-RU" sz="2000" dirty="0"/>
              <a:t> нагороди, </a:t>
            </a:r>
            <a:r>
              <a:rPr lang="ru-RU" sz="2000" dirty="0" err="1"/>
              <a:t>були</a:t>
            </a:r>
            <a:r>
              <a:rPr lang="ru-RU" sz="2000" dirty="0"/>
              <a:t> </a:t>
            </a:r>
            <a:r>
              <a:rPr lang="ru-RU" sz="2000" dirty="0" err="1"/>
              <a:t>перекладені</a:t>
            </a:r>
            <a:r>
              <a:rPr lang="ru-RU" sz="2000" dirty="0"/>
              <a:t> </a:t>
            </a:r>
            <a:r>
              <a:rPr lang="ru-RU" sz="2000" dirty="0" err="1"/>
              <a:t>тринадцятьма</a:t>
            </a:r>
            <a:r>
              <a:rPr lang="ru-RU" sz="2000" dirty="0"/>
              <a:t> </a:t>
            </a:r>
            <a:r>
              <a:rPr lang="ru-RU" sz="2000" dirty="0" err="1"/>
              <a:t>мовами</a:t>
            </a:r>
            <a:r>
              <a:rPr lang="ru-RU" sz="2000" dirty="0"/>
              <a:t>, </a:t>
            </a:r>
            <a:r>
              <a:rPr lang="ru-RU" sz="2000" dirty="0" err="1"/>
              <a:t>зробивши</a:t>
            </a:r>
            <a:r>
              <a:rPr lang="ru-RU" sz="2000" dirty="0"/>
              <a:t> автора одним з </a:t>
            </a:r>
            <a:r>
              <a:rPr lang="ru-RU" sz="2000" dirty="0" err="1"/>
              <a:t>найвідоміших</a:t>
            </a:r>
            <a:r>
              <a:rPr lang="ru-RU" sz="2000" dirty="0"/>
              <a:t> </a:t>
            </a:r>
            <a:r>
              <a:rPr lang="ru-RU" sz="2000" dirty="0" err="1"/>
              <a:t>сучасних</a:t>
            </a:r>
            <a:r>
              <a:rPr lang="ru-RU" sz="2000" dirty="0"/>
              <a:t> </a:t>
            </a:r>
            <a:r>
              <a:rPr lang="ru-RU" sz="2000" dirty="0" err="1"/>
              <a:t>українських</a:t>
            </a:r>
            <a:r>
              <a:rPr lang="ru-RU" sz="2000" dirty="0"/>
              <a:t> </a:t>
            </a:r>
            <a:r>
              <a:rPr lang="ru-RU" sz="2000" dirty="0" err="1"/>
              <a:t>письменників</a:t>
            </a:r>
            <a:r>
              <a:rPr lang="ru-RU" sz="2000" dirty="0"/>
              <a:t>. </a:t>
            </a:r>
            <a:r>
              <a:rPr lang="ru-RU" sz="2000" dirty="0" err="1"/>
              <a:t>Сергій</a:t>
            </a:r>
            <a:r>
              <a:rPr lang="ru-RU" sz="2000" dirty="0"/>
              <a:t> </a:t>
            </a:r>
            <a:r>
              <a:rPr lang="ru-RU" sz="2000" dirty="0" err="1"/>
              <a:t>Жадан</a:t>
            </a:r>
            <a:r>
              <a:rPr lang="ru-RU" sz="2000" dirty="0"/>
              <a:t> є </a:t>
            </a:r>
            <a:r>
              <a:rPr lang="ru-RU" sz="2000" dirty="0" err="1"/>
              <a:t>також</a:t>
            </a:r>
            <a:r>
              <a:rPr lang="ru-RU" sz="2000" dirty="0"/>
              <a:t> </a:t>
            </a:r>
            <a:r>
              <a:rPr lang="ru-RU" sz="2000" dirty="0" err="1"/>
              <a:t>активним</a:t>
            </a:r>
            <a:r>
              <a:rPr lang="ru-RU" sz="2000" dirty="0"/>
              <a:t> </a:t>
            </a:r>
            <a:r>
              <a:rPr lang="ru-RU" sz="2000" dirty="0" err="1"/>
              <a:t>організатором</a:t>
            </a:r>
            <a:r>
              <a:rPr lang="ru-RU" sz="2000" dirty="0"/>
              <a:t> </a:t>
            </a:r>
            <a:r>
              <a:rPr lang="ru-RU" sz="2000" dirty="0" err="1"/>
              <a:t>літературного</a:t>
            </a:r>
            <a:r>
              <a:rPr lang="ru-RU" sz="2000" dirty="0"/>
              <a:t> </a:t>
            </a:r>
            <a:r>
              <a:rPr lang="ru-RU" sz="2000" dirty="0" err="1"/>
              <a:t>життя</a:t>
            </a:r>
            <a:r>
              <a:rPr lang="ru-RU" sz="2000" dirty="0"/>
              <a:t> </a:t>
            </a:r>
            <a:r>
              <a:rPr lang="ru-RU" sz="2000" dirty="0" err="1"/>
              <a:t>України</a:t>
            </a:r>
            <a:r>
              <a:rPr lang="ru-RU" sz="2000" dirty="0"/>
              <a:t> (з 2000 року — </a:t>
            </a:r>
            <a:r>
              <a:rPr lang="ru-RU" sz="2000" dirty="0" err="1"/>
              <a:t>віце</a:t>
            </a:r>
            <a:r>
              <a:rPr lang="ru-RU" sz="2000" dirty="0"/>
              <a:t>-президент </a:t>
            </a:r>
            <a:r>
              <a:rPr lang="ru-RU" sz="2000" dirty="0" err="1"/>
              <a:t>Асоціації</a:t>
            </a:r>
            <a:r>
              <a:rPr lang="ru-RU" sz="2000" dirty="0"/>
              <a:t> </a:t>
            </a:r>
            <a:r>
              <a:rPr lang="ru-RU" sz="2000" dirty="0" err="1"/>
              <a:t>українських</a:t>
            </a:r>
            <a:r>
              <a:rPr lang="ru-RU" sz="2000" dirty="0"/>
              <a:t> </a:t>
            </a:r>
            <a:r>
              <a:rPr lang="ru-RU" sz="2000" dirty="0" err="1"/>
              <a:t>письменників</a:t>
            </a:r>
            <a:r>
              <a:rPr lang="ru-RU" sz="2000" dirty="0"/>
              <a:t>), </a:t>
            </a:r>
            <a:r>
              <a:rPr lang="ru-RU" sz="2000" dirty="0" err="1"/>
              <a:t>учасником</a:t>
            </a:r>
            <a:r>
              <a:rPr lang="ru-RU" sz="2000" dirty="0"/>
              <a:t> </a:t>
            </a:r>
            <a:r>
              <a:rPr lang="ru-RU" sz="2000" dirty="0" err="1"/>
              <a:t>мультимедійних</a:t>
            </a:r>
            <a:r>
              <a:rPr lang="ru-RU" sz="2000" dirty="0"/>
              <a:t> </a:t>
            </a:r>
            <a:r>
              <a:rPr lang="ru-RU" sz="2000" dirty="0" err="1"/>
              <a:t>мистецьких</a:t>
            </a:r>
            <a:r>
              <a:rPr lang="ru-RU" sz="2000" dirty="0"/>
              <a:t> </a:t>
            </a:r>
            <a:r>
              <a:rPr lang="ru-RU" sz="2000" dirty="0" err="1"/>
              <a:t>проектів</a:t>
            </a:r>
            <a:r>
              <a:rPr lang="ru-RU" sz="2000" dirty="0"/>
              <a:t>, а </a:t>
            </a:r>
            <a:r>
              <a:rPr lang="ru-RU" sz="2000" dirty="0" err="1"/>
              <a:t>також</a:t>
            </a:r>
            <a:r>
              <a:rPr lang="ru-RU" sz="2000" dirty="0"/>
              <a:t> </a:t>
            </a:r>
            <a:r>
              <a:rPr lang="ru-RU" sz="2000" dirty="0" err="1"/>
              <a:t>акцій</a:t>
            </a:r>
            <a:r>
              <a:rPr lang="ru-RU" sz="2000" dirty="0"/>
              <a:t> </a:t>
            </a:r>
            <a:r>
              <a:rPr lang="ru-RU" sz="2000" dirty="0" err="1"/>
              <a:t>громадянської</a:t>
            </a:r>
            <a:r>
              <a:rPr lang="ru-RU" sz="2000" dirty="0"/>
              <a:t> </a:t>
            </a:r>
            <a:r>
              <a:rPr lang="ru-RU" sz="2000" dirty="0" err="1"/>
              <a:t>непокори</a:t>
            </a:r>
            <a:r>
              <a:rPr lang="ru-RU" sz="2000" dirty="0" smtClean="0"/>
              <a:t>.</a:t>
            </a:r>
            <a:endParaRPr lang="ru-RU" dirty="0"/>
          </a:p>
        </p:txBody>
      </p:sp>
      <p:pic>
        <p:nvPicPr>
          <p:cNvPr id="5122" name="Picture 2" descr="Картинки по запросу Сергій Вікторович Жадан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4865" y="3309910"/>
            <a:ext cx="2238903" cy="33583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4" name="Picture 4" descr="Картинки по запросу Сергій Вікторович Жадан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92080" y="476672"/>
            <a:ext cx="3439187" cy="23042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73312928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611625" y="356971"/>
            <a:ext cx="640820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3600" dirty="0">
                <a:solidFill>
                  <a:srgbClr val="000000"/>
                </a:solidFill>
                <a:latin typeface="Linux Libertine"/>
              </a:rPr>
              <a:t>Римарук Ігор Миколайович</a:t>
            </a:r>
            <a:endParaRPr lang="uk-UA" sz="3600" b="0" i="0" dirty="0">
              <a:solidFill>
                <a:srgbClr val="000000"/>
              </a:solidFill>
              <a:effectLst/>
              <a:latin typeface="Linux Libertine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312298" y="4327183"/>
            <a:ext cx="4536504" cy="20313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>
                <a:latin typeface="Arial" panose="020B0604020202020204" pitchFamily="34" charset="0"/>
              </a:rPr>
              <a:t>(4 </a:t>
            </a:r>
            <a:r>
              <a:rPr lang="ru-RU" dirty="0" err="1">
                <a:latin typeface="Arial" panose="020B0604020202020204" pitchFamily="34" charset="0"/>
              </a:rPr>
              <a:t>липня</a:t>
            </a:r>
            <a:r>
              <a:rPr lang="ru-RU" dirty="0">
                <a:latin typeface="Arial" panose="020B0604020202020204" pitchFamily="34" charset="0"/>
              </a:rPr>
              <a:t> 1958, </a:t>
            </a:r>
            <a:r>
              <a:rPr lang="ru-RU" dirty="0" err="1">
                <a:latin typeface="Arial" panose="020B0604020202020204" pitchFamily="34" charset="0"/>
              </a:rPr>
              <a:t>М'якоти</a:t>
            </a:r>
            <a:r>
              <a:rPr lang="ru-RU" dirty="0">
                <a:latin typeface="Arial" panose="020B0604020202020204" pitchFamily="34" charset="0"/>
              </a:rPr>
              <a:t> </a:t>
            </a:r>
            <a:r>
              <a:rPr lang="ru-RU" dirty="0" smtClean="0">
                <a:latin typeface="Arial" panose="020B0604020202020204" pitchFamily="34" charset="0"/>
              </a:rPr>
              <a:t>—</a:t>
            </a:r>
          </a:p>
          <a:p>
            <a:r>
              <a:rPr lang="ru-RU" dirty="0">
                <a:latin typeface="Arial" panose="020B0604020202020204" pitchFamily="34" charset="0"/>
              </a:rPr>
              <a:t> 3 </a:t>
            </a:r>
            <a:r>
              <a:rPr lang="ru-RU" dirty="0" err="1">
                <a:latin typeface="Arial" panose="020B0604020202020204" pitchFamily="34" charset="0"/>
              </a:rPr>
              <a:t>жовтня</a:t>
            </a:r>
            <a:r>
              <a:rPr lang="ru-RU" dirty="0">
                <a:latin typeface="Arial" panose="020B0604020202020204" pitchFamily="34" charset="0"/>
              </a:rPr>
              <a:t> 2008, </a:t>
            </a:r>
            <a:r>
              <a:rPr lang="ru-RU" dirty="0" err="1">
                <a:latin typeface="Arial" panose="020B0604020202020204" pitchFamily="34" charset="0"/>
              </a:rPr>
              <a:t>Львів</a:t>
            </a:r>
            <a:r>
              <a:rPr lang="ru-RU" dirty="0">
                <a:latin typeface="Arial" panose="020B0604020202020204" pitchFamily="34" charset="0"/>
              </a:rPr>
              <a:t>) — </a:t>
            </a:r>
            <a:r>
              <a:rPr lang="ru-RU" dirty="0" err="1">
                <a:latin typeface="Arial" panose="020B0604020202020204" pitchFamily="34" charset="0"/>
              </a:rPr>
              <a:t>український</a:t>
            </a:r>
            <a:r>
              <a:rPr lang="ru-RU" dirty="0">
                <a:latin typeface="Arial" panose="020B0604020202020204" pitchFamily="34" charset="0"/>
              </a:rPr>
              <a:t> поет. Лауреат </a:t>
            </a:r>
            <a:r>
              <a:rPr lang="ru-RU" dirty="0" err="1">
                <a:latin typeface="Arial" panose="020B0604020202020204" pitchFamily="34" charset="0"/>
              </a:rPr>
              <a:t>Національної</a:t>
            </a:r>
            <a:r>
              <a:rPr lang="ru-RU" dirty="0">
                <a:latin typeface="Arial" panose="020B0604020202020204" pitchFamily="34" charset="0"/>
              </a:rPr>
              <a:t> </a:t>
            </a:r>
            <a:r>
              <a:rPr lang="ru-RU" dirty="0" err="1">
                <a:latin typeface="Arial" panose="020B0604020202020204" pitchFamily="34" charset="0"/>
              </a:rPr>
              <a:t>премії</a:t>
            </a:r>
            <a:r>
              <a:rPr lang="ru-RU" dirty="0">
                <a:latin typeface="Arial" panose="020B0604020202020204" pitchFamily="34" charset="0"/>
              </a:rPr>
              <a:t> </a:t>
            </a:r>
            <a:r>
              <a:rPr lang="ru-RU" dirty="0" err="1" smtClean="0">
                <a:latin typeface="Arial" panose="020B0604020202020204" pitchFamily="34" charset="0"/>
              </a:rPr>
              <a:t>імені</a:t>
            </a:r>
            <a:r>
              <a:rPr lang="ru-RU" dirty="0" smtClean="0">
                <a:latin typeface="Arial" panose="020B0604020202020204" pitchFamily="34" charset="0"/>
              </a:rPr>
              <a:t> </a:t>
            </a:r>
            <a:r>
              <a:rPr lang="ru-RU" dirty="0">
                <a:latin typeface="Arial" panose="020B0604020202020204" pitchFamily="34" charset="0"/>
              </a:rPr>
              <a:t>Тараса </a:t>
            </a:r>
            <a:r>
              <a:rPr lang="ru-RU" dirty="0" err="1">
                <a:latin typeface="Arial" panose="020B0604020202020204" pitchFamily="34" charset="0"/>
              </a:rPr>
              <a:t>Шевченка</a:t>
            </a:r>
            <a:r>
              <a:rPr lang="ru-RU" dirty="0">
                <a:latin typeface="Arial" panose="020B0604020202020204" pitchFamily="34" charset="0"/>
              </a:rPr>
              <a:t> (2002). Президент </a:t>
            </a:r>
            <a:r>
              <a:rPr lang="ru-RU" dirty="0" err="1">
                <a:latin typeface="Arial" panose="020B0604020202020204" pitchFamily="34" charset="0"/>
              </a:rPr>
              <a:t>Асоціації</a:t>
            </a:r>
            <a:r>
              <a:rPr lang="ru-RU" dirty="0">
                <a:latin typeface="Arial" panose="020B0604020202020204" pitchFamily="34" charset="0"/>
              </a:rPr>
              <a:t> </a:t>
            </a:r>
            <a:r>
              <a:rPr lang="ru-RU" dirty="0" err="1">
                <a:latin typeface="Arial" panose="020B0604020202020204" pitchFamily="34" charset="0"/>
              </a:rPr>
              <a:t>українських</a:t>
            </a:r>
            <a:r>
              <a:rPr lang="ru-RU" dirty="0">
                <a:latin typeface="Arial" panose="020B0604020202020204" pitchFamily="34" charset="0"/>
              </a:rPr>
              <a:t> </a:t>
            </a:r>
            <a:r>
              <a:rPr lang="ru-RU" dirty="0" err="1" smtClean="0">
                <a:latin typeface="Arial" panose="020B0604020202020204" pitchFamily="34" charset="0"/>
              </a:rPr>
              <a:t>письменників</a:t>
            </a:r>
            <a:r>
              <a:rPr lang="ru-RU" dirty="0" smtClean="0">
                <a:latin typeface="Arial" panose="020B0604020202020204" pitchFamily="34" charset="0"/>
              </a:rPr>
              <a:t>. </a:t>
            </a:r>
            <a:r>
              <a:rPr lang="ru-RU" dirty="0" err="1">
                <a:latin typeface="Arial" panose="020B0604020202020204" pitchFamily="34" charset="0"/>
              </a:rPr>
              <a:t>Радник</a:t>
            </a:r>
            <a:r>
              <a:rPr lang="ru-RU" dirty="0">
                <a:latin typeface="Arial" panose="020B0604020202020204" pitchFamily="34" charset="0"/>
              </a:rPr>
              <a:t> </a:t>
            </a:r>
            <a:r>
              <a:rPr lang="ru-RU" dirty="0" err="1">
                <a:latin typeface="Arial" panose="020B0604020202020204" pitchFamily="34" charset="0"/>
              </a:rPr>
              <a:t>міністра</a:t>
            </a:r>
            <a:r>
              <a:rPr lang="ru-RU" dirty="0">
                <a:latin typeface="Arial" panose="020B0604020202020204" pitchFamily="34" charset="0"/>
              </a:rPr>
              <a:t> </a:t>
            </a:r>
            <a:r>
              <a:rPr lang="ru-RU" dirty="0" err="1">
                <a:latin typeface="Arial" panose="020B0604020202020204" pitchFamily="34" charset="0"/>
              </a:rPr>
              <a:t>культури</a:t>
            </a:r>
            <a:r>
              <a:rPr lang="ru-RU" dirty="0">
                <a:latin typeface="Arial" panose="020B0604020202020204" pitchFamily="34" charset="0"/>
              </a:rPr>
              <a:t> з </a:t>
            </a:r>
            <a:r>
              <a:rPr lang="ru-RU" dirty="0" err="1">
                <a:latin typeface="Arial" panose="020B0604020202020204" pitchFamily="34" charset="0"/>
              </a:rPr>
              <a:t>питань</a:t>
            </a:r>
            <a:r>
              <a:rPr lang="ru-RU" dirty="0">
                <a:latin typeface="Arial" panose="020B0604020202020204" pitchFamily="34" charset="0"/>
              </a:rPr>
              <a:t> </a:t>
            </a:r>
            <a:r>
              <a:rPr lang="ru-RU" dirty="0" err="1" smtClean="0">
                <a:latin typeface="Arial" panose="020B0604020202020204" pitchFamily="34" charset="0"/>
              </a:rPr>
              <a:t>книговидання</a:t>
            </a:r>
            <a:r>
              <a:rPr lang="ru-RU" dirty="0" smtClean="0">
                <a:latin typeface="Arial" panose="020B0604020202020204" pitchFamily="34" charset="0"/>
              </a:rPr>
              <a:t>(2007</a:t>
            </a:r>
            <a:r>
              <a:rPr lang="ru-RU" dirty="0">
                <a:latin typeface="Arial" panose="020B0604020202020204" pitchFamily="34" charset="0"/>
              </a:rPr>
              <a:t>).</a:t>
            </a:r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5266" y="989103"/>
            <a:ext cx="2270760" cy="2971800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44007" y="1545662"/>
            <a:ext cx="4239309" cy="31794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73676785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51520" y="166532"/>
            <a:ext cx="135005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800" b="1" dirty="0" err="1">
                <a:solidFill>
                  <a:srgbClr val="000000"/>
                </a:solidFill>
                <a:latin typeface="Linux Libertine"/>
              </a:rPr>
              <a:t>Збірки</a:t>
            </a:r>
            <a:endParaRPr lang="ru-RU" sz="2800" b="1" i="0" dirty="0">
              <a:solidFill>
                <a:srgbClr val="000000"/>
              </a:solidFill>
              <a:effectLst/>
              <a:latin typeface="Linux Libertine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537" y="908720"/>
            <a:ext cx="8817346" cy="7257167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219916" y="764704"/>
            <a:ext cx="4968552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Font typeface="Arial" panose="020B0604020202020204" pitchFamily="34" charset="0"/>
              <a:buChar char="•"/>
            </a:pPr>
            <a:r>
              <a:rPr lang="ru-RU" dirty="0">
                <a:solidFill>
                  <a:srgbClr val="222222"/>
                </a:solidFill>
                <a:latin typeface="Arial" panose="020B0604020202020204" pitchFamily="34" charset="0"/>
              </a:rPr>
              <a:t>«</a:t>
            </a:r>
            <a:r>
              <a:rPr lang="ru-RU" dirty="0" err="1">
                <a:solidFill>
                  <a:srgbClr val="222222"/>
                </a:solidFill>
                <a:latin typeface="Arial" panose="020B0604020202020204" pitchFamily="34" charset="0"/>
              </a:rPr>
              <a:t>Висока</a:t>
            </a:r>
            <a:r>
              <a:rPr lang="ru-RU" dirty="0">
                <a:solidFill>
                  <a:srgbClr val="222222"/>
                </a:solidFill>
                <a:latin typeface="Arial" panose="020B0604020202020204" pitchFamily="34" charset="0"/>
              </a:rPr>
              <a:t> вода» (</a:t>
            </a:r>
            <a:r>
              <a:rPr lang="ru-RU" dirty="0">
                <a:solidFill>
                  <a:srgbClr val="FFFF00"/>
                </a:solidFill>
                <a:latin typeface="Arial" panose="020B0604020202020204" pitchFamily="34" charset="0"/>
              </a:rPr>
              <a:t>1984</a:t>
            </a:r>
            <a:r>
              <a:rPr lang="ru-RU" dirty="0">
                <a:solidFill>
                  <a:srgbClr val="222222"/>
                </a:solidFill>
                <a:latin typeface="Arial" panose="020B0604020202020204" pitchFamily="34" charset="0"/>
              </a:rPr>
              <a:t>)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ru-RU" dirty="0">
                <a:solidFill>
                  <a:srgbClr val="222222"/>
                </a:solidFill>
                <a:latin typeface="Arial" panose="020B0604020202020204" pitchFamily="34" charset="0"/>
              </a:rPr>
              <a:t>«</a:t>
            </a:r>
            <a:r>
              <a:rPr lang="ru-RU" dirty="0" err="1">
                <a:solidFill>
                  <a:srgbClr val="222222"/>
                </a:solidFill>
                <a:latin typeface="Arial" panose="020B0604020202020204" pitchFamily="34" charset="0"/>
              </a:rPr>
              <a:t>Упродовж</a:t>
            </a:r>
            <a:r>
              <a:rPr lang="ru-RU" dirty="0">
                <a:solidFill>
                  <a:srgbClr val="222222"/>
                </a:solidFill>
                <a:latin typeface="Arial" panose="020B0604020202020204" pitchFamily="34" charset="0"/>
              </a:rPr>
              <a:t> </a:t>
            </a:r>
            <a:r>
              <a:rPr lang="ru-RU" dirty="0" err="1">
                <a:solidFill>
                  <a:srgbClr val="222222"/>
                </a:solidFill>
                <a:latin typeface="Arial" panose="020B0604020202020204" pitchFamily="34" charset="0"/>
              </a:rPr>
              <a:t>снігопаду</a:t>
            </a:r>
            <a:r>
              <a:rPr lang="ru-RU" dirty="0">
                <a:solidFill>
                  <a:srgbClr val="222222"/>
                </a:solidFill>
                <a:latin typeface="Arial" panose="020B0604020202020204" pitchFamily="34" charset="0"/>
              </a:rPr>
              <a:t>» (</a:t>
            </a:r>
            <a:r>
              <a:rPr lang="ru-RU" dirty="0">
                <a:solidFill>
                  <a:srgbClr val="FFFF00"/>
                </a:solidFill>
                <a:latin typeface="Arial" panose="020B0604020202020204" pitchFamily="34" charset="0"/>
              </a:rPr>
              <a:t>1988</a:t>
            </a:r>
            <a:r>
              <a:rPr lang="ru-RU" dirty="0">
                <a:solidFill>
                  <a:srgbClr val="222222"/>
                </a:solidFill>
                <a:latin typeface="Arial" panose="020B0604020202020204" pitchFamily="34" charset="0"/>
              </a:rPr>
              <a:t>)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ru-RU" dirty="0">
                <a:solidFill>
                  <a:srgbClr val="222222"/>
                </a:solidFill>
                <a:latin typeface="Arial" panose="020B0604020202020204" pitchFamily="34" charset="0"/>
              </a:rPr>
              <a:t>«</a:t>
            </a:r>
            <a:r>
              <a:rPr lang="ru-RU" dirty="0" err="1">
                <a:solidFill>
                  <a:srgbClr val="222222"/>
                </a:solidFill>
                <a:latin typeface="Arial" panose="020B0604020202020204" pitchFamily="34" charset="0"/>
              </a:rPr>
              <a:t>Нічні</a:t>
            </a:r>
            <a:r>
              <a:rPr lang="ru-RU" dirty="0">
                <a:solidFill>
                  <a:srgbClr val="222222"/>
                </a:solidFill>
                <a:latin typeface="Arial" panose="020B0604020202020204" pitchFamily="34" charset="0"/>
              </a:rPr>
              <a:t> голоси» (</a:t>
            </a:r>
            <a:r>
              <a:rPr lang="ru-RU" dirty="0">
                <a:solidFill>
                  <a:srgbClr val="FFFF00"/>
                </a:solidFill>
                <a:latin typeface="Arial" panose="020B0604020202020204" pitchFamily="34" charset="0"/>
              </a:rPr>
              <a:t>1991</a:t>
            </a:r>
            <a:r>
              <a:rPr lang="ru-RU" dirty="0">
                <a:solidFill>
                  <a:srgbClr val="222222"/>
                </a:solidFill>
                <a:latin typeface="Arial" panose="020B0604020202020204" pitchFamily="34" charset="0"/>
              </a:rPr>
              <a:t>)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ru-RU" dirty="0">
                <a:solidFill>
                  <a:srgbClr val="222222"/>
                </a:solidFill>
                <a:latin typeface="Arial" panose="020B0604020202020204" pitchFamily="34" charset="0"/>
              </a:rPr>
              <a:t>«</a:t>
            </a:r>
            <a:r>
              <a:rPr lang="en-US" dirty="0" err="1">
                <a:solidFill>
                  <a:srgbClr val="222222"/>
                </a:solidFill>
                <a:latin typeface="Arial" panose="020B0604020202020204" pitchFamily="34" charset="0"/>
              </a:rPr>
              <a:t>Goldener</a:t>
            </a:r>
            <a:r>
              <a:rPr lang="en-US" dirty="0">
                <a:solidFill>
                  <a:srgbClr val="222222"/>
                </a:solidFill>
                <a:latin typeface="Arial" panose="020B0604020202020204" pitchFamily="34" charset="0"/>
              </a:rPr>
              <a:t> </a:t>
            </a:r>
            <a:r>
              <a:rPr lang="en-US" dirty="0" err="1">
                <a:solidFill>
                  <a:srgbClr val="222222"/>
                </a:solidFill>
                <a:latin typeface="Arial" panose="020B0604020202020204" pitchFamily="34" charset="0"/>
              </a:rPr>
              <a:t>Regen</a:t>
            </a:r>
            <a:r>
              <a:rPr lang="en-US" dirty="0">
                <a:solidFill>
                  <a:srgbClr val="222222"/>
                </a:solidFill>
                <a:latin typeface="Arial" panose="020B0604020202020204" pitchFamily="34" charset="0"/>
              </a:rPr>
              <a:t>» («</a:t>
            </a:r>
            <a:r>
              <a:rPr lang="ru-RU" dirty="0" err="1">
                <a:solidFill>
                  <a:srgbClr val="222222"/>
                </a:solidFill>
                <a:latin typeface="Arial" panose="020B0604020202020204" pitchFamily="34" charset="0"/>
              </a:rPr>
              <a:t>Золотий</a:t>
            </a:r>
            <a:r>
              <a:rPr lang="ru-RU" dirty="0">
                <a:solidFill>
                  <a:srgbClr val="222222"/>
                </a:solidFill>
                <a:latin typeface="Arial" panose="020B0604020202020204" pitchFamily="34" charset="0"/>
              </a:rPr>
              <a:t> </a:t>
            </a:r>
            <a:r>
              <a:rPr lang="ru-RU" dirty="0" err="1">
                <a:solidFill>
                  <a:srgbClr val="222222"/>
                </a:solidFill>
                <a:latin typeface="Arial" panose="020B0604020202020204" pitchFamily="34" charset="0"/>
              </a:rPr>
              <a:t>дощ</a:t>
            </a:r>
            <a:r>
              <a:rPr lang="ru-RU" dirty="0">
                <a:solidFill>
                  <a:srgbClr val="222222"/>
                </a:solidFill>
                <a:latin typeface="Arial" panose="020B0604020202020204" pitchFamily="34" charset="0"/>
              </a:rPr>
              <a:t>», </a:t>
            </a:r>
            <a:r>
              <a:rPr lang="ru-RU" dirty="0">
                <a:solidFill>
                  <a:srgbClr val="FFFF00"/>
                </a:solidFill>
                <a:latin typeface="Arial" panose="020B0604020202020204" pitchFamily="34" charset="0"/>
              </a:rPr>
              <a:t>1996</a:t>
            </a:r>
            <a:r>
              <a:rPr lang="ru-RU" dirty="0">
                <a:solidFill>
                  <a:srgbClr val="222222"/>
                </a:solidFill>
                <a:latin typeface="Arial" panose="020B0604020202020204" pitchFamily="34" charset="0"/>
              </a:rPr>
              <a:t>, </a:t>
            </a:r>
            <a:r>
              <a:rPr lang="ru-RU" dirty="0" err="1">
                <a:solidFill>
                  <a:srgbClr val="222222"/>
                </a:solidFill>
                <a:latin typeface="Arial" panose="020B0604020202020204" pitchFamily="34" charset="0"/>
              </a:rPr>
              <a:t>видавництво</a:t>
            </a:r>
            <a:r>
              <a:rPr lang="ru-RU" dirty="0">
                <a:solidFill>
                  <a:srgbClr val="222222"/>
                </a:solidFill>
                <a:latin typeface="Arial" panose="020B0604020202020204" pitchFamily="34" charset="0"/>
              </a:rPr>
              <a:t> </a:t>
            </a:r>
            <a:r>
              <a:rPr lang="ru-RU" dirty="0">
                <a:solidFill>
                  <a:srgbClr val="A55858"/>
                </a:solidFill>
                <a:latin typeface="Arial" panose="020B0604020202020204" pitchFamily="34" charset="0"/>
              </a:rPr>
              <a:t>«</a:t>
            </a:r>
            <a:r>
              <a:rPr lang="en-US" dirty="0" err="1">
                <a:solidFill>
                  <a:srgbClr val="A55858"/>
                </a:solidFill>
                <a:latin typeface="Arial" panose="020B0604020202020204" pitchFamily="34" charset="0"/>
              </a:rPr>
              <a:t>Brodina</a:t>
            </a:r>
            <a:r>
              <a:rPr lang="en-US" dirty="0">
                <a:solidFill>
                  <a:srgbClr val="A55858"/>
                </a:solidFill>
                <a:latin typeface="Arial" panose="020B0604020202020204" pitchFamily="34" charset="0"/>
              </a:rPr>
              <a:t>»</a:t>
            </a:r>
            <a:r>
              <a:rPr lang="en-US" dirty="0">
                <a:solidFill>
                  <a:srgbClr val="222222"/>
                </a:solidFill>
                <a:latin typeface="Arial" panose="020B0604020202020204" pitchFamily="34" charset="0"/>
              </a:rPr>
              <a:t>, </a:t>
            </a:r>
            <a:r>
              <a:rPr lang="ru-RU" dirty="0" err="1">
                <a:solidFill>
                  <a:srgbClr val="222222"/>
                </a:solidFill>
                <a:latin typeface="Arial" panose="020B0604020202020204" pitchFamily="34" charset="0"/>
              </a:rPr>
              <a:t>німецькою</a:t>
            </a:r>
            <a:r>
              <a:rPr lang="ru-RU" dirty="0">
                <a:solidFill>
                  <a:srgbClr val="222222"/>
                </a:solidFill>
                <a:latin typeface="Arial" panose="020B0604020202020204" pitchFamily="34" charset="0"/>
              </a:rPr>
              <a:t> та </a:t>
            </a:r>
            <a:r>
              <a:rPr lang="ru-RU" dirty="0" err="1">
                <a:solidFill>
                  <a:srgbClr val="222222"/>
                </a:solidFill>
                <a:latin typeface="Arial" panose="020B0604020202020204" pitchFamily="34" charset="0"/>
              </a:rPr>
              <a:t>українською</a:t>
            </a:r>
            <a:r>
              <a:rPr lang="ru-RU" dirty="0">
                <a:solidFill>
                  <a:srgbClr val="222222"/>
                </a:solidFill>
                <a:latin typeface="Arial" panose="020B0604020202020204" pitchFamily="34" charset="0"/>
              </a:rPr>
              <a:t> </a:t>
            </a:r>
            <a:r>
              <a:rPr lang="ru-RU" dirty="0" err="1">
                <a:solidFill>
                  <a:srgbClr val="222222"/>
                </a:solidFill>
                <a:latin typeface="Arial" panose="020B0604020202020204" pitchFamily="34" charset="0"/>
              </a:rPr>
              <a:t>мовами</a:t>
            </a:r>
            <a:r>
              <a:rPr lang="ru-RU" dirty="0">
                <a:solidFill>
                  <a:srgbClr val="222222"/>
                </a:solidFill>
                <a:latin typeface="Arial" panose="020B0604020202020204" pitchFamily="34" charset="0"/>
              </a:rPr>
              <a:t>)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ru-RU" dirty="0">
                <a:solidFill>
                  <a:srgbClr val="222222"/>
                </a:solidFill>
                <a:latin typeface="Arial" panose="020B0604020202020204" pitchFamily="34" charset="0"/>
              </a:rPr>
              <a:t>«</a:t>
            </a:r>
            <a:r>
              <a:rPr lang="ru-RU" dirty="0" err="1">
                <a:solidFill>
                  <a:srgbClr val="222222"/>
                </a:solidFill>
                <a:latin typeface="Arial" panose="020B0604020202020204" pitchFamily="34" charset="0"/>
              </a:rPr>
              <a:t>Діва</a:t>
            </a:r>
            <a:r>
              <a:rPr lang="ru-RU" dirty="0">
                <a:solidFill>
                  <a:srgbClr val="222222"/>
                </a:solidFill>
                <a:latin typeface="Arial" panose="020B0604020202020204" pitchFamily="34" charset="0"/>
              </a:rPr>
              <a:t> Обида» </a:t>
            </a:r>
            <a:r>
              <a:rPr lang="ru-RU" dirty="0" smtClean="0">
                <a:solidFill>
                  <a:srgbClr val="222222"/>
                </a:solidFill>
                <a:latin typeface="Arial" panose="020B0604020202020204" pitchFamily="34" charset="0"/>
              </a:rPr>
              <a:t>(</a:t>
            </a:r>
            <a:r>
              <a:rPr lang="ru-RU" dirty="0" smtClean="0">
                <a:solidFill>
                  <a:srgbClr val="FFFF00"/>
                </a:solidFill>
                <a:latin typeface="Arial" panose="020B0604020202020204" pitchFamily="34" charset="0"/>
              </a:rPr>
              <a:t>2000, 2002</a:t>
            </a:r>
            <a:r>
              <a:rPr lang="ru-RU" dirty="0" smtClean="0">
                <a:solidFill>
                  <a:srgbClr val="222222"/>
                </a:solidFill>
                <a:latin typeface="Arial" panose="020B0604020202020204" pitchFamily="34" charset="0"/>
              </a:rPr>
              <a:t>)</a:t>
            </a:r>
            <a:endParaRPr lang="ru-RU" dirty="0">
              <a:solidFill>
                <a:srgbClr val="222222"/>
              </a:solidFill>
              <a:latin typeface="Arial" panose="020B0604020202020204" pitchFamily="34" charset="0"/>
            </a:endParaRPr>
          </a:p>
          <a:p>
            <a:pPr>
              <a:buFont typeface="Arial" panose="020B0604020202020204" pitchFamily="34" charset="0"/>
              <a:buChar char="•"/>
            </a:pPr>
            <a:r>
              <a:rPr lang="ru-RU" dirty="0">
                <a:solidFill>
                  <a:srgbClr val="222222"/>
                </a:solidFill>
                <a:latin typeface="Arial" panose="020B0604020202020204" pitchFamily="34" charset="0"/>
              </a:rPr>
              <a:t>«</a:t>
            </a:r>
            <a:r>
              <a:rPr lang="ru-RU" dirty="0" err="1">
                <a:solidFill>
                  <a:srgbClr val="222222"/>
                </a:solidFill>
                <a:latin typeface="Arial" panose="020B0604020202020204" pitchFamily="34" charset="0"/>
              </a:rPr>
              <a:t>Бермудський</a:t>
            </a:r>
            <a:r>
              <a:rPr lang="ru-RU" dirty="0">
                <a:solidFill>
                  <a:srgbClr val="222222"/>
                </a:solidFill>
                <a:latin typeface="Arial" panose="020B0604020202020204" pitchFamily="34" charset="0"/>
              </a:rPr>
              <a:t> </a:t>
            </a:r>
            <a:r>
              <a:rPr lang="ru-RU" dirty="0" err="1" smtClean="0">
                <a:solidFill>
                  <a:srgbClr val="222222"/>
                </a:solidFill>
                <a:latin typeface="Arial" panose="020B0604020202020204" pitchFamily="34" charset="0"/>
              </a:rPr>
              <a:t>трикутник</a:t>
            </a:r>
            <a:r>
              <a:rPr lang="ru-RU" dirty="0">
                <a:solidFill>
                  <a:srgbClr val="222222"/>
                </a:solidFill>
                <a:latin typeface="Arial" panose="020B0604020202020204" pitchFamily="34" charset="0"/>
              </a:rPr>
              <a:t>» (</a:t>
            </a:r>
            <a:r>
              <a:rPr lang="ru-RU" dirty="0">
                <a:solidFill>
                  <a:srgbClr val="FFFF00"/>
                </a:solidFill>
                <a:latin typeface="Arial" panose="020B0604020202020204" pitchFamily="34" charset="0"/>
              </a:rPr>
              <a:t>2007</a:t>
            </a:r>
            <a:r>
              <a:rPr lang="ru-RU" dirty="0">
                <a:solidFill>
                  <a:srgbClr val="222222"/>
                </a:solidFill>
                <a:latin typeface="Arial" panose="020B0604020202020204" pitchFamily="34" charset="0"/>
              </a:rPr>
              <a:t>)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ru-RU" dirty="0">
                <a:solidFill>
                  <a:srgbClr val="222222"/>
                </a:solidFill>
                <a:latin typeface="Arial" panose="020B0604020202020204" pitchFamily="34" charset="0"/>
              </a:rPr>
              <a:t>«</a:t>
            </a:r>
            <a:r>
              <a:rPr lang="ru-RU" dirty="0" err="1">
                <a:solidFill>
                  <a:srgbClr val="222222"/>
                </a:solidFill>
                <a:latin typeface="Arial" panose="020B0604020202020204" pitchFamily="34" charset="0"/>
              </a:rPr>
              <a:t>Сльоза</a:t>
            </a:r>
            <a:r>
              <a:rPr lang="ru-RU" dirty="0">
                <a:solidFill>
                  <a:srgbClr val="222222"/>
                </a:solidFill>
                <a:latin typeface="Arial" panose="020B0604020202020204" pitchFamily="34" charset="0"/>
              </a:rPr>
              <a:t> </a:t>
            </a:r>
            <a:r>
              <a:rPr lang="ru-RU" dirty="0" err="1">
                <a:solidFill>
                  <a:srgbClr val="222222"/>
                </a:solidFill>
                <a:latin typeface="Arial" panose="020B0604020202020204" pitchFamily="34" charset="0"/>
              </a:rPr>
              <a:t>Богородиці</a:t>
            </a:r>
            <a:r>
              <a:rPr lang="ru-RU" dirty="0">
                <a:solidFill>
                  <a:srgbClr val="222222"/>
                </a:solidFill>
                <a:latin typeface="Arial" panose="020B0604020202020204" pitchFamily="34" charset="0"/>
              </a:rPr>
              <a:t>» (</a:t>
            </a:r>
            <a:r>
              <a:rPr lang="ru-RU" dirty="0">
                <a:solidFill>
                  <a:srgbClr val="FFFF00"/>
                </a:solidFill>
                <a:latin typeface="Arial" panose="020B0604020202020204" pitchFamily="34" charset="0"/>
              </a:rPr>
              <a:t>2009</a:t>
            </a:r>
            <a:r>
              <a:rPr lang="ru-RU" dirty="0">
                <a:solidFill>
                  <a:srgbClr val="222222"/>
                </a:solidFill>
                <a:latin typeface="Arial" panose="020B0604020202020204" pitchFamily="34" charset="0"/>
              </a:rPr>
              <a:t>).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ru-RU" dirty="0">
                <a:solidFill>
                  <a:srgbClr val="222222"/>
                </a:solidFill>
                <a:latin typeface="Arial" panose="020B0604020202020204" pitchFamily="34" charset="0"/>
              </a:rPr>
              <a:t>«Доброе время Твое» («</a:t>
            </a:r>
            <a:r>
              <a:rPr lang="ru-RU" dirty="0" err="1">
                <a:solidFill>
                  <a:srgbClr val="222222"/>
                </a:solidFill>
                <a:latin typeface="Arial" panose="020B0604020202020204" pitchFamily="34" charset="0"/>
              </a:rPr>
              <a:t>Твій</a:t>
            </a:r>
            <a:r>
              <a:rPr lang="ru-RU" dirty="0">
                <a:solidFill>
                  <a:srgbClr val="222222"/>
                </a:solidFill>
                <a:latin typeface="Arial" panose="020B0604020202020204" pitchFamily="34" charset="0"/>
              </a:rPr>
              <a:t> </a:t>
            </a:r>
            <a:r>
              <a:rPr lang="ru-RU" dirty="0" err="1">
                <a:solidFill>
                  <a:srgbClr val="222222"/>
                </a:solidFill>
                <a:latin typeface="Arial" panose="020B0604020202020204" pitchFamily="34" charset="0"/>
              </a:rPr>
              <a:t>добрий</a:t>
            </a:r>
            <a:r>
              <a:rPr lang="ru-RU" dirty="0">
                <a:solidFill>
                  <a:srgbClr val="222222"/>
                </a:solidFill>
                <a:latin typeface="Arial" panose="020B0604020202020204" pitchFamily="34" charset="0"/>
              </a:rPr>
              <a:t> час», (2011), у </a:t>
            </a:r>
            <a:r>
              <a:rPr lang="ru-RU" dirty="0" err="1">
                <a:solidFill>
                  <a:srgbClr val="222222"/>
                </a:solidFill>
                <a:latin typeface="Arial" panose="020B0604020202020204" pitchFamily="34" charset="0"/>
              </a:rPr>
              <a:t>російських</a:t>
            </a:r>
            <a:r>
              <a:rPr lang="ru-RU" dirty="0">
                <a:solidFill>
                  <a:srgbClr val="222222"/>
                </a:solidFill>
                <a:latin typeface="Arial" panose="020B0604020202020204" pitchFamily="34" charset="0"/>
              </a:rPr>
              <a:t> перекладах </a:t>
            </a:r>
            <a:r>
              <a:rPr lang="ru-RU" dirty="0" err="1">
                <a:solidFill>
                  <a:srgbClr val="222222"/>
                </a:solidFill>
                <a:latin typeface="Arial" panose="020B0604020202020204" pitchFamily="34" charset="0"/>
              </a:rPr>
              <a:t>Наталії</a:t>
            </a:r>
            <a:r>
              <a:rPr lang="ru-RU" dirty="0">
                <a:solidFill>
                  <a:srgbClr val="222222"/>
                </a:solidFill>
                <a:latin typeface="Arial" panose="020B0604020202020204" pitchFamily="34" charset="0"/>
              </a:rPr>
              <a:t> Бельченко та </a:t>
            </a:r>
            <a:r>
              <a:rPr lang="ru-RU" dirty="0" err="1">
                <a:solidFill>
                  <a:srgbClr val="222222"/>
                </a:solidFill>
                <a:latin typeface="Arial" panose="020B0604020202020204" pitchFamily="34" charset="0"/>
              </a:rPr>
              <a:t>Володимира</a:t>
            </a:r>
            <a:r>
              <a:rPr lang="ru-RU" dirty="0">
                <a:solidFill>
                  <a:srgbClr val="222222"/>
                </a:solidFill>
                <a:latin typeface="Arial" panose="020B0604020202020204" pitchFamily="34" charset="0"/>
              </a:rPr>
              <a:t> </a:t>
            </a:r>
            <a:r>
              <a:rPr lang="ru-RU" dirty="0" err="1">
                <a:solidFill>
                  <a:srgbClr val="222222"/>
                </a:solidFill>
                <a:latin typeface="Arial" panose="020B0604020202020204" pitchFamily="34" charset="0"/>
              </a:rPr>
              <a:t>Ільїна</a:t>
            </a:r>
            <a:r>
              <a:rPr lang="ru-RU" dirty="0">
                <a:solidFill>
                  <a:srgbClr val="222222"/>
                </a:solidFill>
                <a:latin typeface="Arial" panose="020B0604020202020204" pitchFamily="34" charset="0"/>
              </a:rPr>
              <a:t> та в картинах </a:t>
            </a:r>
            <a:r>
              <a:rPr lang="ru-RU" dirty="0" err="1">
                <a:solidFill>
                  <a:srgbClr val="222222"/>
                </a:solidFill>
                <a:latin typeface="Arial" panose="020B0604020202020204" pitchFamily="34" charset="0"/>
              </a:rPr>
              <a:t>Сергія</a:t>
            </a:r>
            <a:r>
              <a:rPr lang="ru-RU" dirty="0">
                <a:solidFill>
                  <a:srgbClr val="222222"/>
                </a:solidFill>
                <a:latin typeface="Arial" panose="020B0604020202020204" pitchFamily="34" charset="0"/>
              </a:rPr>
              <a:t> </a:t>
            </a:r>
            <a:r>
              <a:rPr lang="ru-RU" dirty="0" err="1">
                <a:solidFill>
                  <a:srgbClr val="222222"/>
                </a:solidFill>
                <a:latin typeface="Arial" panose="020B0604020202020204" pitchFamily="34" charset="0"/>
              </a:rPr>
              <a:t>Слєпухіна</a:t>
            </a:r>
            <a:r>
              <a:rPr lang="ru-RU" dirty="0">
                <a:solidFill>
                  <a:srgbClr val="222222"/>
                </a:solidFill>
                <a:latin typeface="Arial" panose="020B0604020202020204" pitchFamily="34" charset="0"/>
              </a:rPr>
              <a:t>).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ru-RU" dirty="0">
                <a:solidFill>
                  <a:srgbClr val="222222"/>
                </a:solidFill>
                <a:latin typeface="Arial" panose="020B0604020202020204" pitchFamily="34" charset="0"/>
              </a:rPr>
              <a:t>«</a:t>
            </a:r>
            <a:r>
              <a:rPr lang="ru-RU" dirty="0" err="1">
                <a:solidFill>
                  <a:srgbClr val="222222"/>
                </a:solidFill>
                <a:latin typeface="Arial" panose="020B0604020202020204" pitchFamily="34" charset="0"/>
              </a:rPr>
              <a:t>Божественний</a:t>
            </a:r>
            <a:r>
              <a:rPr lang="ru-RU" dirty="0">
                <a:solidFill>
                  <a:srgbClr val="222222"/>
                </a:solidFill>
                <a:latin typeface="Arial" panose="020B0604020202020204" pitchFamily="34" charset="0"/>
              </a:rPr>
              <a:t> </a:t>
            </a:r>
            <a:r>
              <a:rPr lang="ru-RU" dirty="0" err="1">
                <a:solidFill>
                  <a:srgbClr val="222222"/>
                </a:solidFill>
                <a:latin typeface="Arial" panose="020B0604020202020204" pitchFamily="34" charset="0"/>
              </a:rPr>
              <a:t>вітер</a:t>
            </a:r>
            <a:r>
              <a:rPr lang="ru-RU" dirty="0">
                <a:solidFill>
                  <a:srgbClr val="222222"/>
                </a:solidFill>
                <a:latin typeface="Arial" panose="020B0604020202020204" pitchFamily="34" charset="0"/>
              </a:rPr>
              <a:t>: </a:t>
            </a:r>
            <a:r>
              <a:rPr lang="ru-RU" dirty="0" err="1">
                <a:solidFill>
                  <a:srgbClr val="222222"/>
                </a:solidFill>
                <a:latin typeface="Arial" panose="020B0604020202020204" pitchFamily="34" charset="0"/>
              </a:rPr>
              <a:t>останні</a:t>
            </a:r>
            <a:r>
              <a:rPr lang="ru-RU" dirty="0">
                <a:solidFill>
                  <a:srgbClr val="222222"/>
                </a:solidFill>
                <a:latin typeface="Arial" panose="020B0604020202020204" pitchFamily="34" charset="0"/>
              </a:rPr>
              <a:t> </a:t>
            </a:r>
            <a:r>
              <a:rPr lang="ru-RU" dirty="0" err="1">
                <a:solidFill>
                  <a:srgbClr val="222222"/>
                </a:solidFill>
                <a:latin typeface="Arial" panose="020B0604020202020204" pitchFamily="34" charset="0"/>
              </a:rPr>
              <a:t>вірші</a:t>
            </a:r>
            <a:r>
              <a:rPr lang="ru-RU" dirty="0">
                <a:solidFill>
                  <a:srgbClr val="222222"/>
                </a:solidFill>
                <a:latin typeface="Arial" panose="020B0604020202020204" pitchFamily="34" charset="0"/>
              </a:rPr>
              <a:t>» (</a:t>
            </a:r>
            <a:r>
              <a:rPr lang="ru-RU" dirty="0">
                <a:solidFill>
                  <a:srgbClr val="FFFF00"/>
                </a:solidFill>
                <a:latin typeface="Arial" panose="020B0604020202020204" pitchFamily="34" charset="0"/>
              </a:rPr>
              <a:t>2012</a:t>
            </a:r>
            <a:r>
              <a:rPr lang="ru-RU" dirty="0">
                <a:solidFill>
                  <a:srgbClr val="222222"/>
                </a:solidFill>
                <a:latin typeface="Arial" panose="020B0604020202020204" pitchFamily="34" charset="0"/>
              </a:rPr>
              <a:t>)</a:t>
            </a:r>
            <a:endParaRPr lang="ru-RU" b="0" i="0" dirty="0">
              <a:solidFill>
                <a:srgbClr val="222222"/>
              </a:solidFill>
              <a:effectLst/>
              <a:latin typeface="Arial" panose="020B0604020202020204" pitchFamily="34" charset="0"/>
            </a:endParaRPr>
          </a:p>
        </p:txBody>
      </p:sp>
      <p:pic>
        <p:nvPicPr>
          <p:cNvPr id="10" name="Рисунок 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80112" y="424167"/>
            <a:ext cx="3127755" cy="41703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5420250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942" y="247998"/>
            <a:ext cx="2442825" cy="3713754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2483767" y="1052736"/>
            <a:ext cx="6516216" cy="24006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vi-VN" sz="2200" dirty="0" smtClean="0"/>
              <a:t> </a:t>
            </a:r>
            <a:r>
              <a:rPr lang="vi-VN" sz="2200" dirty="0"/>
              <a:t>український поет, перекладач та державний службовець. Керівник Служби підготовки виступів Президента України Секретаріату Президента України(2008—2010). Кандидат філологічних наук (1989), доцент (1995). Син українського письменника Василя Лисенка</a:t>
            </a:r>
            <a:r>
              <a:rPr lang="vi-VN" sz="2200" dirty="0" smtClean="0"/>
              <a:t>.</a:t>
            </a:r>
            <a:endParaRPr lang="uk-UA" sz="2200" dirty="0" smtClean="0"/>
          </a:p>
          <a:p>
            <a:endParaRPr lang="ru-RU" dirty="0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00849" y="3645024"/>
            <a:ext cx="4303573" cy="288032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323528" y="3961750"/>
            <a:ext cx="4572000" cy="31393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dirty="0"/>
              <a:t>Творчість:</a:t>
            </a:r>
          </a:p>
          <a:p>
            <a:pPr marL="285750" indent="-285750">
              <a:buFont typeface="Wingdings" pitchFamily="2" charset="2"/>
              <a:buChar char="Ø"/>
            </a:pPr>
            <a:r>
              <a:rPr lang="ru-RU" dirty="0" err="1"/>
              <a:t>Збірка</a:t>
            </a:r>
            <a:r>
              <a:rPr lang="ru-RU" dirty="0"/>
              <a:t> «Пропала грамота» (1991) </a:t>
            </a:r>
            <a:r>
              <a:rPr lang="ru-RU" dirty="0" err="1"/>
              <a:t>однойменного</a:t>
            </a:r>
            <a:r>
              <a:rPr lang="ru-RU" dirty="0"/>
              <a:t> </a:t>
            </a:r>
            <a:r>
              <a:rPr lang="ru-RU" dirty="0" err="1"/>
              <a:t>поетичного</a:t>
            </a:r>
            <a:r>
              <a:rPr lang="ru-RU" dirty="0"/>
              <a:t> гурту (Юрко </a:t>
            </a:r>
            <a:r>
              <a:rPr lang="ru-RU" dirty="0" err="1"/>
              <a:t>Позаяк</a:t>
            </a:r>
            <a:r>
              <a:rPr lang="ru-RU" dirty="0"/>
              <a:t>, Семен </a:t>
            </a:r>
            <a:r>
              <a:rPr lang="ru-RU" dirty="0" err="1"/>
              <a:t>Либонь</a:t>
            </a:r>
            <a:r>
              <a:rPr lang="ru-RU" dirty="0"/>
              <a:t> (</a:t>
            </a:r>
            <a:r>
              <a:rPr lang="ru-RU" dirty="0" err="1"/>
              <a:t>Олекса</a:t>
            </a:r>
            <a:r>
              <a:rPr lang="ru-RU" dirty="0"/>
              <a:t> Семенченко), </a:t>
            </a:r>
            <a:r>
              <a:rPr lang="ru-RU" dirty="0" err="1"/>
              <a:t>Віктор</a:t>
            </a:r>
            <a:r>
              <a:rPr lang="ru-RU" dirty="0"/>
              <a:t> </a:t>
            </a:r>
            <a:r>
              <a:rPr lang="ru-RU" dirty="0" err="1"/>
              <a:t>Недоступ</a:t>
            </a:r>
            <a:r>
              <a:rPr lang="ru-RU" dirty="0"/>
              <a:t> (</a:t>
            </a:r>
            <a:r>
              <a:rPr lang="ru-RU" dirty="0" err="1"/>
              <a:t>Лапкін</a:t>
            </a:r>
            <a:r>
              <a:rPr lang="ru-RU" dirty="0"/>
              <a:t>).</a:t>
            </a:r>
          </a:p>
          <a:p>
            <a:pPr marL="285750" indent="-285750">
              <a:buFont typeface="Wingdings" pitchFamily="2" charset="2"/>
              <a:buChar char="Ø"/>
            </a:pPr>
            <a:r>
              <a:rPr lang="ru-RU" dirty="0"/>
              <a:t>«</a:t>
            </a:r>
            <a:r>
              <a:rPr lang="ru-RU" dirty="0" err="1"/>
              <a:t>Шедеври</a:t>
            </a:r>
            <a:r>
              <a:rPr lang="ru-RU" dirty="0"/>
              <a:t>» (1997).</a:t>
            </a:r>
          </a:p>
          <a:p>
            <a:pPr marL="285750" indent="-285750">
              <a:buFont typeface="Wingdings" pitchFamily="2" charset="2"/>
              <a:buChar char="Ø"/>
            </a:pPr>
            <a:r>
              <a:rPr lang="ru-RU" dirty="0" err="1"/>
              <a:t>Лімерики</a:t>
            </a:r>
            <a:r>
              <a:rPr lang="ru-RU" dirty="0"/>
              <a:t>, </a:t>
            </a:r>
            <a:r>
              <a:rPr lang="ru-RU" dirty="0" err="1"/>
              <a:t>опубліковані</a:t>
            </a:r>
            <a:r>
              <a:rPr lang="ru-RU" dirty="0"/>
              <a:t> у </a:t>
            </a:r>
            <a:r>
              <a:rPr lang="ru-RU" dirty="0" err="1"/>
              <a:t>збірнику</a:t>
            </a:r>
            <a:r>
              <a:rPr lang="ru-RU" dirty="0"/>
              <a:t> «Молода </a:t>
            </a:r>
            <a:r>
              <a:rPr lang="ru-RU" dirty="0" err="1"/>
              <a:t>Україна</a:t>
            </a:r>
            <a:r>
              <a:rPr lang="ru-RU" dirty="0"/>
              <a:t>».</a:t>
            </a:r>
          </a:p>
          <a:p>
            <a:pPr marL="285750" indent="-285750">
              <a:buFont typeface="Wingdings" pitchFamily="2" charset="2"/>
              <a:buChar char="Ø"/>
            </a:pPr>
            <a:r>
              <a:rPr lang="ru-RU" dirty="0"/>
              <a:t>«</a:t>
            </a:r>
            <a:r>
              <a:rPr lang="ru-RU" dirty="0" err="1"/>
              <a:t>Чорнобильський</a:t>
            </a:r>
            <a:r>
              <a:rPr lang="ru-RU" dirty="0"/>
              <a:t> </a:t>
            </a:r>
            <a:r>
              <a:rPr lang="ru-RU" dirty="0" err="1"/>
              <a:t>букварик</a:t>
            </a:r>
            <a:r>
              <a:rPr lang="ru-RU" dirty="0"/>
              <a:t>».</a:t>
            </a:r>
          </a:p>
          <a:p>
            <a:endParaRPr lang="ru-RU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2771800" y="247998"/>
            <a:ext cx="590465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vi-VN" sz="3600" dirty="0" smtClean="0"/>
              <a:t>Юрко Позаяк</a:t>
            </a:r>
            <a:r>
              <a:rPr lang="vi-VN" dirty="0"/>
              <a:t> 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556471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285360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oho">
  <a:themeElements>
    <a:clrScheme name="SOHO">
      <a:dk1>
        <a:srgbClr val="2E2224"/>
      </a:dk1>
      <a:lt1>
        <a:sysClr val="window" lastClr="FFFFFF"/>
      </a:lt1>
      <a:dk2>
        <a:srgbClr val="48231E"/>
      </a:dk2>
      <a:lt2>
        <a:srgbClr val="CBD8DD"/>
      </a:lt2>
      <a:accent1>
        <a:srgbClr val="61625E"/>
      </a:accent1>
      <a:accent2>
        <a:srgbClr val="964D2C"/>
      </a:accent2>
      <a:accent3>
        <a:srgbClr val="66553E"/>
      </a:accent3>
      <a:accent4>
        <a:srgbClr val="848058"/>
      </a:accent4>
      <a:accent5>
        <a:srgbClr val="AFA14B"/>
      </a:accent5>
      <a:accent6>
        <a:srgbClr val="AD7D4D"/>
      </a:accent6>
      <a:hlink>
        <a:srgbClr val="FFDE66"/>
      </a:hlink>
      <a:folHlink>
        <a:srgbClr val="C0AEBC"/>
      </a:folHlink>
    </a:clrScheme>
    <a:fontScheme name="SOHO">
      <a:majorFont>
        <a:latin typeface="Candara"/>
        <a:ea typeface=""/>
        <a:cs typeface=""/>
        <a:font script="Jpan" typeface="ＭＳ Ｐゴシック"/>
        <a:font script="Hang" typeface="HY견명조"/>
        <a:font script="Hans" typeface="华文新魏"/>
        <a:font script="Hant" typeface="新細明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ndara"/>
        <a:ea typeface=""/>
        <a:cs typeface=""/>
        <a:font script="Jpan" typeface="ＭＳ Ｐゴシック"/>
        <a:font script="Hang" typeface="HY견명조"/>
        <a:font script="Hans" typeface="华文楷体"/>
        <a:font script="Hant" typeface="新細明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SOHO">
      <a:fillStyleLst>
        <a:solidFill>
          <a:schemeClr val="phClr"/>
        </a:solidFill>
        <a:gradFill rotWithShape="1">
          <a:gsLst>
            <a:gs pos="0">
              <a:schemeClr val="phClr">
                <a:tint val="45000"/>
                <a:satMod val="200000"/>
              </a:schemeClr>
            </a:gs>
            <a:gs pos="30000">
              <a:schemeClr val="phClr">
                <a:tint val="61000"/>
                <a:satMod val="200000"/>
              </a:schemeClr>
            </a:gs>
            <a:gs pos="45000">
              <a:schemeClr val="phClr">
                <a:tint val="66000"/>
                <a:satMod val="200000"/>
              </a:schemeClr>
            </a:gs>
            <a:gs pos="55000">
              <a:schemeClr val="phClr">
                <a:tint val="66000"/>
                <a:satMod val="200000"/>
              </a:schemeClr>
            </a:gs>
            <a:gs pos="73000">
              <a:schemeClr val="phClr">
                <a:tint val="61000"/>
                <a:satMod val="200000"/>
              </a:schemeClr>
            </a:gs>
            <a:gs pos="100000">
              <a:schemeClr val="phClr">
                <a:tint val="45000"/>
                <a:satMod val="200000"/>
              </a:schemeClr>
            </a:gs>
          </a:gsLst>
          <a:lin ang="950000" scaled="1"/>
        </a:gradFill>
        <a:gradFill rotWithShape="1">
          <a:gsLst>
            <a:gs pos="0">
              <a:schemeClr val="phClr">
                <a:shade val="67000"/>
                <a:satMod val="150000"/>
              </a:schemeClr>
            </a:gs>
            <a:gs pos="30000">
              <a:schemeClr val="phClr">
                <a:shade val="94000"/>
                <a:satMod val="130000"/>
              </a:schemeClr>
            </a:gs>
            <a:gs pos="45000">
              <a:schemeClr val="phClr">
                <a:shade val="100000"/>
                <a:satMod val="120000"/>
              </a:schemeClr>
            </a:gs>
            <a:gs pos="55000">
              <a:schemeClr val="phClr">
                <a:shade val="100000"/>
                <a:satMod val="118000"/>
              </a:schemeClr>
            </a:gs>
            <a:gs pos="73000">
              <a:schemeClr val="phClr">
                <a:shade val="94000"/>
                <a:satMod val="130000"/>
              </a:schemeClr>
            </a:gs>
            <a:gs pos="100000">
              <a:schemeClr val="phClr">
                <a:shade val="67000"/>
                <a:satMod val="150000"/>
              </a:schemeClr>
            </a:gs>
          </a:gsLst>
          <a:lin ang="950000" scaled="1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2700000" algn="br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38100" dir="2700000" algn="br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38100" dir="2700000" algn="br" rotWithShape="0">
              <a:srgbClr val="000000">
                <a:alpha val="4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2700000"/>
            </a:lightRig>
          </a:scene3d>
          <a:sp3d contourW="19050">
            <a:bevelT w="31750" h="38100"/>
            <a:contourClr>
              <a:schemeClr val="phClr">
                <a:shade val="15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64000"/>
                <a:satMod val="210000"/>
              </a:schemeClr>
            </a:gs>
            <a:gs pos="40000">
              <a:schemeClr val="phClr">
                <a:tint val="72000"/>
                <a:shade val="99000"/>
                <a:satMod val="200000"/>
              </a:schemeClr>
            </a:gs>
            <a:gs pos="100000">
              <a:schemeClr val="phClr">
                <a:tint val="100000"/>
                <a:shade val="30000"/>
                <a:alpha val="100000"/>
                <a:satMod val="175000"/>
                <a:lumMod val="100000"/>
              </a:schemeClr>
            </a:gs>
          </a:gsLst>
          <a:path path="circle">
            <a:fillToRect l="50000" t="-80000" r="50000" b="18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86000"/>
                <a:alpha val="90000"/>
              </a:schemeClr>
              <a:schemeClr val="phClr">
                <a:shade val="49000"/>
                <a:satMod val="120000"/>
              </a:schemeClr>
            </a:duotone>
          </a:blip>
          <a:stretch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SOHO</Template>
  <TotalTime>1159</TotalTime>
  <Words>543</Words>
  <Application>Microsoft Office PowerPoint</Application>
  <PresentationFormat>Экран (4:3)</PresentationFormat>
  <Paragraphs>83</Paragraphs>
  <Slides>18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18</vt:i4>
      </vt:variant>
    </vt:vector>
  </HeadingPairs>
  <TitlesOfParts>
    <vt:vector size="19" baseType="lpstr">
      <vt:lpstr>Soho</vt:lpstr>
      <vt:lpstr>презентація  дослідницько-творчого проекту  Сучасна українська поезія «літературна кав’ярня»</vt:lpstr>
      <vt:lpstr>Юрій  Андрухович</vt:lpstr>
      <vt:lpstr>Юрій  Андрухович</vt:lpstr>
      <vt:lpstr>Презентация PowerPoint</vt:lpstr>
      <vt:lpstr>Збірки та нагороди</vt:lpstr>
      <vt:lpstr>Віктор Володимирович Неборак</vt:lpstr>
      <vt:lpstr>Презентация PowerPoint</vt:lpstr>
      <vt:lpstr>Олександр Ірванець</vt:lpstr>
      <vt:lpstr>Олександр Ірванець</vt:lpstr>
      <vt:lpstr>Олександр Ірванець</vt:lpstr>
      <vt:lpstr>Оксана Стефанівна Забужко</vt:lpstr>
      <vt:lpstr>Оксана Забужко</vt:lpstr>
      <vt:lpstr>Сергій Вікторович Жадан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Призентацыя</dc:title>
  <dc:creator>user</dc:creator>
  <cp:lastModifiedBy>User</cp:lastModifiedBy>
  <cp:revision>78</cp:revision>
  <dcterms:created xsi:type="dcterms:W3CDTF">2016-06-04T07:18:55Z</dcterms:created>
  <dcterms:modified xsi:type="dcterms:W3CDTF">2018-03-27T09:54:14Z</dcterms:modified>
</cp:coreProperties>
</file>