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  <p:sldMasterId id="2147483708" r:id="rId5"/>
  </p:sldMasterIdLst>
  <p:notesMasterIdLst>
    <p:notesMasterId r:id="rId67"/>
  </p:notesMasterIdLst>
  <p:sldIdLst>
    <p:sldId id="256" r:id="rId6"/>
    <p:sldId id="257" r:id="rId7"/>
    <p:sldId id="258" r:id="rId8"/>
    <p:sldId id="259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3" r:id="rId48"/>
    <p:sldId id="305" r:id="rId49"/>
    <p:sldId id="306" r:id="rId50"/>
    <p:sldId id="307" r:id="rId51"/>
    <p:sldId id="308" r:id="rId52"/>
    <p:sldId id="309" r:id="rId53"/>
    <p:sldId id="310" r:id="rId54"/>
    <p:sldId id="311" r:id="rId55"/>
    <p:sldId id="312" r:id="rId56"/>
    <p:sldId id="313" r:id="rId57"/>
    <p:sldId id="314" r:id="rId58"/>
    <p:sldId id="315" r:id="rId59"/>
    <p:sldId id="316" r:id="rId60"/>
    <p:sldId id="317" r:id="rId61"/>
    <p:sldId id="318" r:id="rId62"/>
    <p:sldId id="319" r:id="rId63"/>
    <p:sldId id="320" r:id="rId64"/>
    <p:sldId id="322" r:id="rId65"/>
    <p:sldId id="323" r:id="rId66"/>
  </p:sldIdLst>
  <p:sldSz cx="9144000" cy="6858000" type="screen4x3"/>
  <p:notesSz cx="6858000" cy="9144000"/>
  <p:defaultTextStyle>
    <a:defPPr>
      <a:defRPr lang="uk-UA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16A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63" Type="http://schemas.openxmlformats.org/officeDocument/2006/relationships/slide" Target="slides/slide58.xml"/><Relationship Id="rId68" Type="http://schemas.openxmlformats.org/officeDocument/2006/relationships/presProps" Target="presProps.xml"/><Relationship Id="rId7" Type="http://schemas.openxmlformats.org/officeDocument/2006/relationships/slide" Target="slides/slide2.xml"/><Relationship Id="rId71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66" Type="http://schemas.openxmlformats.org/officeDocument/2006/relationships/slide" Target="slides/slide6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61" Type="http://schemas.openxmlformats.org/officeDocument/2006/relationships/slide" Target="slides/slide56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slide" Target="slides/slide60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slide" Target="slides/slide59.xml"/><Relationship Id="rId69" Type="http://schemas.openxmlformats.org/officeDocument/2006/relationships/viewProps" Target="viewProps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slide" Target="slides/slide57.xml"/><Relationship Id="rId7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5503EBCE-3FB6-47F7-9F88-91AA021A7238}" type="datetimeFigureOut">
              <a:rPr lang="uk-UA"/>
              <a:pPr>
                <a:defRPr/>
              </a:pPr>
              <a:t>21.08.2019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uk-UA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uk-UA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A0911214-44A8-4571-81AB-B8CD51235C81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902501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595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2595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7A99D23-8AAC-4A4E-8758-A51E611CDF0C}" type="slidenum">
              <a:rPr lang="uk-UA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55</a:t>
            </a:fld>
            <a:endParaRPr lang="uk-UA"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4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005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3005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2A983FF-A644-4DE9-9761-6C81AD452E8D}" type="slidenum">
              <a:rPr lang="uk-UA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58</a:t>
            </a:fld>
            <a:endParaRPr lang="uk-UA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DF2532-3F43-43D4-AA75-2B5DA0E578CE}" type="datetimeFigureOut">
              <a:rPr lang="uk-UA"/>
              <a:pPr>
                <a:defRPr/>
              </a:pPr>
              <a:t>21.08.2019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B62C4D-73EC-425B-802A-872F6459D8AC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942559-2A0B-451C-A2FC-88DDF57DA307}" type="datetimeFigureOut">
              <a:rPr lang="uk-UA"/>
              <a:pPr>
                <a:defRPr/>
              </a:pPr>
              <a:t>21.08.2019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A02C67-C3E9-4CBA-A523-6C38BB2F6A62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321F34-1EE1-4707-BD49-9AC41A3CD6C7}" type="datetimeFigureOut">
              <a:rPr lang="uk-UA"/>
              <a:pPr>
                <a:defRPr/>
              </a:pPr>
              <a:t>21.08.2019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3311F9-C95E-4C89-9391-B2F7357AB288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D07833-5335-42B5-AFF0-7DB3A5597229}" type="datetimeFigureOut">
              <a:rPr lang="uk-UA"/>
              <a:pPr>
                <a:defRPr/>
              </a:pPr>
              <a:t>21.08.2019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59603F-77F8-4AAB-AA19-3DAE7F888843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87C322-3D6D-4666-843A-C80339B2E977}" type="datetimeFigureOut">
              <a:rPr lang="uk-UA"/>
              <a:pPr>
                <a:defRPr/>
              </a:pPr>
              <a:t>21.08.2019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0AC3AB-F623-45B6-9D3D-B73489992D25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E77A4B-F101-4F8F-B302-819BE33B2AE3}" type="datetimeFigureOut">
              <a:rPr lang="uk-UA"/>
              <a:pPr>
                <a:defRPr/>
              </a:pPr>
              <a:t>21.08.2019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8537D2-5A9B-49CB-ADF0-C7EEF3D4947F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6979C9-683E-4E75-BA2F-56C22DDE0CDE}" type="datetimeFigureOut">
              <a:rPr lang="uk-UA"/>
              <a:pPr>
                <a:defRPr/>
              </a:pPr>
              <a:t>21.08.2019</a:t>
            </a:fld>
            <a:endParaRPr lang="uk-UA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F1B93D-4175-4EFD-8AE6-A93F862EA485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598498-1B17-4337-9D3E-467FCDCA1A0C}" type="datetimeFigureOut">
              <a:rPr lang="uk-UA"/>
              <a:pPr>
                <a:defRPr/>
              </a:pPr>
              <a:t>21.08.2019</a:t>
            </a:fld>
            <a:endParaRPr lang="uk-UA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4A8203-8DC2-46CE-AE47-D6199FC0167C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DF6DC-3188-4D00-B227-ED01D0C7D0B6}" type="datetimeFigureOut">
              <a:rPr lang="uk-UA"/>
              <a:pPr>
                <a:defRPr/>
              </a:pPr>
              <a:t>21.08.2019</a:t>
            </a:fld>
            <a:endParaRPr lang="uk-UA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747DC4-AB9A-4A57-8365-109E2E534487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0B64D9-5B6B-4262-B961-7A18C522A268}" type="datetimeFigureOut">
              <a:rPr lang="uk-UA"/>
              <a:pPr>
                <a:defRPr/>
              </a:pPr>
              <a:t>21.08.2019</a:t>
            </a:fld>
            <a:endParaRPr lang="uk-UA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8284B-1873-41ED-9606-0B6F1223A860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BE1E2-E907-4D39-8229-308713E23D31}" type="datetimeFigureOut">
              <a:rPr lang="uk-UA"/>
              <a:pPr>
                <a:defRPr/>
              </a:pPr>
              <a:t>21.08.2019</a:t>
            </a:fld>
            <a:endParaRPr lang="uk-UA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9999CE-C825-4D33-B34E-48A1EBF4C861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EBA481-D246-4589-B917-AD2017B4DF29}" type="datetimeFigureOut">
              <a:rPr lang="uk-UA"/>
              <a:pPr>
                <a:defRPr/>
              </a:pPr>
              <a:t>21.08.2019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9DAA01-7F14-4AF7-94E9-8231D68B0A80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uk-UA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224426-5BB1-4D1D-94CF-72BD223A540D}" type="datetimeFigureOut">
              <a:rPr lang="uk-UA"/>
              <a:pPr>
                <a:defRPr/>
              </a:pPr>
              <a:t>21.08.2019</a:t>
            </a:fld>
            <a:endParaRPr lang="uk-UA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F2BA1A-BA5C-454A-A741-A17BAA36A7B2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3CE2D7-6800-440D-99D6-0C032BF471AF}" type="datetimeFigureOut">
              <a:rPr lang="uk-UA"/>
              <a:pPr>
                <a:defRPr/>
              </a:pPr>
              <a:t>21.08.2019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954D8E-1B23-45C4-97FD-82C0CC207153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8DE01D-ADBA-4FD2-8144-9994C60DB520}" type="datetimeFigureOut">
              <a:rPr lang="uk-UA"/>
              <a:pPr>
                <a:defRPr/>
              </a:pPr>
              <a:t>21.08.2019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8CF816-CEA8-4468-B9ED-6BC2C560B069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A3EAC6-CBC7-45EE-90A8-BC8EDFEF0924}" type="datetimeFigureOut">
              <a:rPr lang="uk-UA"/>
              <a:pPr>
                <a:defRPr/>
              </a:pPr>
              <a:t>21.08.2019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6199CA-E703-4680-9645-1BB0AC7AF180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8AF7E3-B569-4908-91CE-BC83A88023C7}" type="datetimeFigureOut">
              <a:rPr lang="uk-UA"/>
              <a:pPr>
                <a:defRPr/>
              </a:pPr>
              <a:t>21.08.2019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5C2C2E-6DF9-4B7E-BF1C-51703FA49A9B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AE93BC-3A88-42E5-86E0-45AB8FB07876}" type="datetimeFigureOut">
              <a:rPr lang="uk-UA"/>
              <a:pPr>
                <a:defRPr/>
              </a:pPr>
              <a:t>21.08.2019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8DA018-612A-4573-8504-8F413F4CEB8F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EF9652-B6AE-4073-A56E-DFE4172022ED}" type="datetimeFigureOut">
              <a:rPr lang="uk-UA"/>
              <a:pPr>
                <a:defRPr/>
              </a:pPr>
              <a:t>21.08.2019</a:t>
            </a:fld>
            <a:endParaRPr lang="uk-UA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E8EB61-DE70-4A43-8313-17AA7EE3C181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7A1AA6-1CDE-497F-89B6-AB1A76A1F560}" type="datetimeFigureOut">
              <a:rPr lang="uk-UA"/>
              <a:pPr>
                <a:defRPr/>
              </a:pPr>
              <a:t>21.08.2019</a:t>
            </a:fld>
            <a:endParaRPr lang="uk-UA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5B8C0D-D292-4159-B732-FA54EB7483A4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E2B85-0A0A-4CB8-BA15-2C05856A597D}" type="datetimeFigureOut">
              <a:rPr lang="uk-UA"/>
              <a:pPr>
                <a:defRPr/>
              </a:pPr>
              <a:t>21.08.2019</a:t>
            </a:fld>
            <a:endParaRPr lang="uk-UA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BA00B9-9A2C-484A-A5EC-63BF046734D0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237E6F-E472-4FDC-92E7-475F6F5FBB37}" type="datetimeFigureOut">
              <a:rPr lang="uk-UA"/>
              <a:pPr>
                <a:defRPr/>
              </a:pPr>
              <a:t>21.08.2019</a:t>
            </a:fld>
            <a:endParaRPr lang="uk-UA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98FF05-04A8-4491-A101-AA6250DDD0F7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026B21-8090-46B8-A15C-EB5D52DE81E3}" type="datetimeFigureOut">
              <a:rPr lang="uk-UA"/>
              <a:pPr>
                <a:defRPr/>
              </a:pPr>
              <a:t>21.08.2019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A0A612-DDD4-41B8-8A62-42144D690DE6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4F7B6A-1520-4147-99F0-B0DDE7EBB9AD}" type="datetimeFigureOut">
              <a:rPr lang="uk-UA"/>
              <a:pPr>
                <a:defRPr/>
              </a:pPr>
              <a:t>21.08.2019</a:t>
            </a:fld>
            <a:endParaRPr lang="uk-UA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B5B0C8-7838-41E8-9CFF-D742003D3A8E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uk-UA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B37067-691B-4BCC-AA95-1431DBDEB52C}" type="datetimeFigureOut">
              <a:rPr lang="uk-UA"/>
              <a:pPr>
                <a:defRPr/>
              </a:pPr>
              <a:t>21.08.2019</a:t>
            </a:fld>
            <a:endParaRPr lang="uk-UA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81E0BF-FEA7-449B-97CE-3444B8B57645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B2C529-0382-46D0-88D1-4659774C5129}" type="datetimeFigureOut">
              <a:rPr lang="uk-UA"/>
              <a:pPr>
                <a:defRPr/>
              </a:pPr>
              <a:t>21.08.2019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718688-E239-4225-B876-32B9B35F6432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ACDBF2-9F27-46D9-AA3B-9CC3D34272D8}" type="datetimeFigureOut">
              <a:rPr lang="uk-UA"/>
              <a:pPr>
                <a:defRPr/>
              </a:pPr>
              <a:t>21.08.2019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54DC7B-5CB7-4C4C-9DB7-982AA29597E3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F46243-F1B9-44E3-8189-C4570A7F2085}" type="datetimeFigureOut">
              <a:rPr lang="uk-UA"/>
              <a:pPr>
                <a:defRPr/>
              </a:pPr>
              <a:t>21.08.2019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6A5439-8E4E-46F7-9CD0-0488BA9B369E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3F7EA8-1BCD-4561-BBE7-4A4E18606D8E}" type="datetimeFigureOut">
              <a:rPr lang="uk-UA"/>
              <a:pPr>
                <a:defRPr/>
              </a:pPr>
              <a:t>21.08.2019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DDD448-F080-4075-8CA6-B46BBE789DD7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AA5E8E-C25E-4F4C-A5CF-2158220D1DFA}" type="datetimeFigureOut">
              <a:rPr lang="uk-UA"/>
              <a:pPr>
                <a:defRPr/>
              </a:pPr>
              <a:t>21.08.2019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43B3D5-041B-4E42-BC8B-20878056DED9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3AEC06-A112-4176-88B3-D19A89F95BAB}" type="datetimeFigureOut">
              <a:rPr lang="uk-UA"/>
              <a:pPr>
                <a:defRPr/>
              </a:pPr>
              <a:t>21.08.2019</a:t>
            </a:fld>
            <a:endParaRPr lang="uk-UA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A1702C-23D1-4402-911F-EC4CB4D17130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8A27A9-D795-4621-9687-F190CD8CF5F0}" type="datetimeFigureOut">
              <a:rPr lang="uk-UA"/>
              <a:pPr>
                <a:defRPr/>
              </a:pPr>
              <a:t>21.08.2019</a:t>
            </a:fld>
            <a:endParaRPr lang="uk-UA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25036C-3A57-4125-A63C-63C1855664D9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FADB75-66DB-4264-899A-A6F3910E837D}" type="datetimeFigureOut">
              <a:rPr lang="uk-UA"/>
              <a:pPr>
                <a:defRPr/>
              </a:pPr>
              <a:t>21.08.2019</a:t>
            </a:fld>
            <a:endParaRPr lang="uk-UA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665655-E166-49AD-9C0E-06F19E348CC0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ABD8A0-930C-44CC-A8F9-E786E72BA114}" type="datetimeFigureOut">
              <a:rPr lang="uk-UA"/>
              <a:pPr>
                <a:defRPr/>
              </a:pPr>
              <a:t>21.08.2019</a:t>
            </a:fld>
            <a:endParaRPr lang="uk-UA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DE0645-A97E-4D26-8981-998E6746BAF9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63F57E-C20D-458F-9157-54C15DA5850A}" type="datetimeFigureOut">
              <a:rPr lang="uk-UA"/>
              <a:pPr>
                <a:defRPr/>
              </a:pPr>
              <a:t>21.08.2019</a:t>
            </a:fld>
            <a:endParaRPr lang="uk-UA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DEBD08-667E-497F-8723-11F075AF213C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96E485-52BA-434F-A330-2A322AC4A820}" type="datetimeFigureOut">
              <a:rPr lang="uk-UA"/>
              <a:pPr>
                <a:defRPr/>
              </a:pPr>
              <a:t>21.08.2019</a:t>
            </a:fld>
            <a:endParaRPr lang="uk-UA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739587-F029-4C6B-B5EA-FB82101EAFE2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uk-UA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AF69B0-0ED8-47D7-83D9-3D2C54A1C9D7}" type="datetimeFigureOut">
              <a:rPr lang="uk-UA"/>
              <a:pPr>
                <a:defRPr/>
              </a:pPr>
              <a:t>21.08.2019</a:t>
            </a:fld>
            <a:endParaRPr lang="uk-UA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4E4CC1-4DF1-4F39-A736-0ED6DC2D8E57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11E127-2F22-4CB4-BF2F-D9EBCBF4EC35}" type="datetimeFigureOut">
              <a:rPr lang="uk-UA"/>
              <a:pPr>
                <a:defRPr/>
              </a:pPr>
              <a:t>21.08.2019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71C2C7-9915-4272-B4D2-FB00D8AB4F96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40FC6F-2A28-41E2-A989-4A49F5CDDA0E}" type="datetimeFigureOut">
              <a:rPr lang="uk-UA"/>
              <a:pPr>
                <a:defRPr/>
              </a:pPr>
              <a:t>21.08.2019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F6DFEF-D3D7-489C-BA16-E98854E00C60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80BFC7-F4D9-48E6-B7F9-1513210CD12B}" type="datetimeFigureOut">
              <a:rPr lang="uk-UA"/>
              <a:pPr>
                <a:defRPr/>
              </a:pPr>
              <a:t>21.08.2019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96F98C-3F54-4740-B983-C13066A0D7E0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9532A2-EEBE-4D1B-9F27-D38531639863}" type="datetimeFigureOut">
              <a:rPr lang="uk-UA"/>
              <a:pPr>
                <a:defRPr/>
              </a:pPr>
              <a:t>21.08.2019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A2FD5C-B645-4036-BD8E-AF2A2F581206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F62331-2C91-457A-9090-316AD03970BE}" type="datetimeFigureOut">
              <a:rPr lang="uk-UA"/>
              <a:pPr>
                <a:defRPr/>
              </a:pPr>
              <a:t>21.08.2019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C68A01-D1A6-4F8A-ADAA-9D78087D8580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BFB9A8-01D0-4DBC-AFF2-431F761B62B8}" type="datetimeFigureOut">
              <a:rPr lang="uk-UA"/>
              <a:pPr>
                <a:defRPr/>
              </a:pPr>
              <a:t>21.08.2019</a:t>
            </a:fld>
            <a:endParaRPr lang="uk-UA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B9D136-0FF5-4833-B7CC-410101D6D3AA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65C705-D611-4A4C-8EEE-C78921AF4CE7}" type="datetimeFigureOut">
              <a:rPr lang="uk-UA"/>
              <a:pPr>
                <a:defRPr/>
              </a:pPr>
              <a:t>21.08.2019</a:t>
            </a:fld>
            <a:endParaRPr lang="uk-UA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73C728-9970-4083-B756-E9CFB8FDA8E7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7F5A2E-F251-4B30-90D4-2705344A7D61}" type="datetimeFigureOut">
              <a:rPr lang="uk-UA"/>
              <a:pPr>
                <a:defRPr/>
              </a:pPr>
              <a:t>21.08.2019</a:t>
            </a:fld>
            <a:endParaRPr lang="uk-UA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581485-8BDB-494E-B849-16036E9DB762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9BD695-A21D-4F52-9321-C83AD35841B0}" type="datetimeFigureOut">
              <a:rPr lang="uk-UA"/>
              <a:pPr>
                <a:defRPr/>
              </a:pPr>
              <a:t>21.08.2019</a:t>
            </a:fld>
            <a:endParaRPr lang="uk-UA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7D2005-5E96-4E80-B7CC-34695A664F51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1885E-CA3F-45B7-B40D-2F16A93A3E4E}" type="datetimeFigureOut">
              <a:rPr lang="uk-UA"/>
              <a:pPr>
                <a:defRPr/>
              </a:pPr>
              <a:t>21.08.2019</a:t>
            </a:fld>
            <a:endParaRPr lang="uk-UA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286082-4C16-4D60-976C-16B6156FB098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9BA30C-D7F9-4AA8-806C-324F9A4D5252}" type="datetimeFigureOut">
              <a:rPr lang="uk-UA"/>
              <a:pPr>
                <a:defRPr/>
              </a:pPr>
              <a:t>21.08.2019</a:t>
            </a:fld>
            <a:endParaRPr lang="uk-UA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A91108-FFCD-4863-9FB3-E0575BB0CD04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uk-UA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4A047D-0193-44C3-8B47-0B81149BEFA8}" type="datetimeFigureOut">
              <a:rPr lang="uk-UA"/>
              <a:pPr>
                <a:defRPr/>
              </a:pPr>
              <a:t>21.08.2019</a:t>
            </a:fld>
            <a:endParaRPr lang="uk-UA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0D98D9-3134-4CBA-A0B6-ECE07E851FE7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A75222-9575-434D-ADC6-920F23AF2831}" type="datetimeFigureOut">
              <a:rPr lang="uk-UA"/>
              <a:pPr>
                <a:defRPr/>
              </a:pPr>
              <a:t>21.08.2019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762DBB-4830-418E-929C-DB5896F500C4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DC80FF-86E5-472E-AF9D-764F5AC341DD}" type="datetimeFigureOut">
              <a:rPr lang="uk-UA"/>
              <a:pPr>
                <a:defRPr/>
              </a:pPr>
              <a:t>21.08.2019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A91C48-21F9-4F53-952E-C417EEF36C66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C5210-9111-45D0-A8BF-D3F13313F1DD}" type="datetimeFigureOut">
              <a:rPr lang="uk-UA"/>
              <a:pPr>
                <a:defRPr/>
              </a:pPr>
              <a:t>21.08.2019</a:t>
            </a:fld>
            <a:endParaRPr lang="uk-UA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192307-4827-43C1-BBA0-5A5B8FDA0AD7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052446-9482-421A-93D9-35D9F7D38FCF}" type="datetimeFigureOut">
              <a:rPr lang="uk-UA"/>
              <a:pPr>
                <a:defRPr/>
              </a:pPr>
              <a:t>21.08.2019</a:t>
            </a:fld>
            <a:endParaRPr lang="uk-UA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6C1FE1-29E0-405D-B4C6-EA736E9047EC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6BAFC6-7417-4831-B1BF-9DFD06210C99}" type="datetimeFigureOut">
              <a:rPr lang="uk-UA"/>
              <a:pPr>
                <a:defRPr/>
              </a:pPr>
              <a:t>21.08.2019</a:t>
            </a:fld>
            <a:endParaRPr lang="uk-UA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20DA37-1989-46C4-A28A-305DF16C05D3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uk-UA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810059-B9C2-45BC-B274-44FAA874DC3C}" type="datetimeFigureOut">
              <a:rPr lang="uk-UA"/>
              <a:pPr>
                <a:defRPr/>
              </a:pPr>
              <a:t>21.08.2019</a:t>
            </a:fld>
            <a:endParaRPr lang="uk-UA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B643C9-DFED-4F51-BFE4-112E98C1BA9D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uk-UA" smtClean="0"/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3C0E42C-5DA5-4F03-A6A7-934D393D8C31}" type="datetimeFigureOut">
              <a:rPr lang="uk-UA"/>
              <a:pPr>
                <a:defRPr/>
              </a:pPr>
              <a:t>21.08.2019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0AF6D93-F88F-4C84-9146-6DA94CB7088D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uk-UA" smtClean="0"/>
          </a:p>
        </p:txBody>
      </p:sp>
      <p:sp>
        <p:nvSpPr>
          <p:cNvPr id="1331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BAC3281-47F2-4D7C-BB53-8C9629B3192F}" type="datetimeFigureOut">
              <a:rPr lang="uk-UA"/>
              <a:pPr>
                <a:defRPr/>
              </a:pPr>
              <a:t>21.08.2019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BBD2649-23F1-4F31-8972-5A00561DBC61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uk-UA" smtClean="0"/>
          </a:p>
        </p:txBody>
      </p:sp>
      <p:sp>
        <p:nvSpPr>
          <p:cNvPr id="25603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63ACA34-C9CA-4F3F-95F1-595BE07B41CD}" type="datetimeFigureOut">
              <a:rPr lang="uk-UA"/>
              <a:pPr>
                <a:defRPr/>
              </a:pPr>
              <a:t>21.08.2019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D73EA1C-8DB5-403E-8409-3914E53FCFC6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  <p:sldLayoutId id="2147483738" r:id="rId8"/>
    <p:sldLayoutId id="2147483739" r:id="rId9"/>
    <p:sldLayoutId id="2147483740" r:id="rId10"/>
    <p:sldLayoutId id="214748374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uk-UA" smtClean="0"/>
          </a:p>
        </p:txBody>
      </p:sp>
      <p:sp>
        <p:nvSpPr>
          <p:cNvPr id="3789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080AD7D-B9C1-4270-A416-7674B7AED918}" type="datetimeFigureOut">
              <a:rPr lang="uk-UA"/>
              <a:pPr>
                <a:defRPr/>
              </a:pPr>
              <a:t>21.08.2019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579C5D5-9E2B-4F7A-93B9-986CCB670CF3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  <p:sldLayoutId id="2147483745" r:id="rId4"/>
    <p:sldLayoutId id="2147483746" r:id="rId5"/>
    <p:sldLayoutId id="2147483747" r:id="rId6"/>
    <p:sldLayoutId id="2147483748" r:id="rId7"/>
    <p:sldLayoutId id="2147483749" r:id="rId8"/>
    <p:sldLayoutId id="2147483750" r:id="rId9"/>
    <p:sldLayoutId id="2147483751" r:id="rId10"/>
    <p:sldLayoutId id="2147483752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uk-UA" smtClean="0"/>
          </a:p>
        </p:txBody>
      </p:sp>
      <p:sp>
        <p:nvSpPr>
          <p:cNvPr id="50179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19EDC2C-4A4C-4354-A6EB-5F17997A1F33}" type="datetimeFigureOut">
              <a:rPr lang="uk-UA"/>
              <a:pPr>
                <a:defRPr/>
              </a:pPr>
              <a:t>21.08.2019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BFBBDC7-852F-46CB-8C09-2F978B1EF9C4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4" r:id="rId2"/>
    <p:sldLayoutId id="2147483755" r:id="rId3"/>
    <p:sldLayoutId id="2147483756" r:id="rId4"/>
    <p:sldLayoutId id="2147483757" r:id="rId5"/>
    <p:sldLayoutId id="2147483758" r:id="rId6"/>
    <p:sldLayoutId id="2147483759" r:id="rId7"/>
    <p:sldLayoutId id="2147483760" r:id="rId8"/>
    <p:sldLayoutId id="2147483761" r:id="rId9"/>
    <p:sldLayoutId id="2147483762" r:id="rId10"/>
    <p:sldLayoutId id="2147483763" r:id="rId11"/>
  </p:sldLayoutIdLst>
  <p:transition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3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3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3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3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3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slideLayout" Target="../slideLayouts/slideLayout45.xml"/><Relationship Id="rId1" Type="http://schemas.openxmlformats.org/officeDocument/2006/relationships/audio" Target="file:///C:\Users\Igor\Downloads\_mp3.wav" TargetMode="Externa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50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50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50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50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5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50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50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50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0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50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50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0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50.xml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75" y="2214563"/>
            <a:ext cx="7772400" cy="2243137"/>
          </a:xfrm>
        </p:spPr>
        <p:txBody>
          <a:bodyPr>
            <a:normAutofit/>
          </a:bodyPr>
          <a:lstStyle/>
          <a:p>
            <a:r>
              <a:rPr lang="uk-UA" sz="4000" b="1" dirty="0" smtClean="0">
                <a:solidFill>
                  <a:srgbClr val="2C16AE"/>
                </a:solidFill>
                <a:latin typeface="Bookman Old Style" pitchFamily="18" charset="0"/>
              </a:rPr>
              <a:t> Євген Гуцало “Сім</a:t>
            </a:r>
            <a:r>
              <a:rPr lang="en-US" sz="4000" b="1" dirty="0" smtClean="0">
                <a:solidFill>
                  <a:srgbClr val="2C16AE"/>
                </a:solidFill>
                <a:latin typeface="Bookman Old Style" pitchFamily="18" charset="0"/>
              </a:rPr>
              <a:t>’</a:t>
            </a:r>
            <a:r>
              <a:rPr lang="uk-UA" sz="4000" b="1" dirty="0" smtClean="0">
                <a:solidFill>
                  <a:srgbClr val="2C16AE"/>
                </a:solidFill>
                <a:latin typeface="Bookman Old Style" pitchFamily="18" charset="0"/>
              </a:rPr>
              <a:t>я дикої качки”.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Кульмінація</a:t>
            </a:r>
          </a:p>
        </p:txBody>
      </p:sp>
      <p:sp>
        <p:nvSpPr>
          <p:cNvPr id="73730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3400425" cy="4525963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uk-UA" smtClean="0"/>
              <a:t>	Тося випускає каченят на воду, намагається оздоровити їх, кличе качку, їй допомагають сільські хлопці.</a:t>
            </a:r>
          </a:p>
        </p:txBody>
      </p:sp>
      <p:pic>
        <p:nvPicPr>
          <p:cNvPr id="73731" name="Picture 2" descr="http://earlystudy.ru/wp-content/uploads/2011/07/1212310806__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1938" y="1857375"/>
            <a:ext cx="4038600" cy="380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Розв</a:t>
            </a:r>
            <a:r>
              <a:rPr lang="en-US" smtClean="0"/>
              <a:t>’</a:t>
            </a:r>
            <a:r>
              <a:rPr lang="uk-UA" smtClean="0"/>
              <a:t>язка</a:t>
            </a:r>
          </a:p>
        </p:txBody>
      </p:sp>
      <p:sp>
        <p:nvSpPr>
          <p:cNvPr id="7475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uk-UA" dirty="0" smtClean="0"/>
              <a:t>              Юрко повертається до міста.</a:t>
            </a:r>
          </a:p>
        </p:txBody>
      </p:sp>
      <p:pic>
        <p:nvPicPr>
          <p:cNvPr id="74755" name="Picture 2" descr="C:\Users\Igor\Desktop\ggg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63" y="2928938"/>
            <a:ext cx="4429125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dirty="0"/>
              <a:t>Чи можна охарактеризувати героїв оповідання «Сім’я дикої качки» за їхніми вчинками?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Содержимое 2"/>
          <p:cNvSpPr>
            <a:spLocks noGrp="1"/>
          </p:cNvSpPr>
          <p:nvPr>
            <p:ph idx="1"/>
          </p:nvPr>
        </p:nvSpPr>
        <p:spPr>
          <a:xfrm>
            <a:off x="285750" y="928688"/>
            <a:ext cx="8229600" cy="4525962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uk-UA" smtClean="0"/>
              <a:t>	</a:t>
            </a:r>
            <a:r>
              <a:rPr lang="ru-RU" smtClean="0"/>
              <a:t>«Кр</a:t>
            </a:r>
            <a:r>
              <a:rPr lang="uk-UA" smtClean="0"/>
              <a:t>ізь прекрасну природу світиться краса душі людської</a:t>
            </a:r>
            <a:r>
              <a:rPr lang="ru-RU" smtClean="0"/>
              <a:t>»</a:t>
            </a:r>
            <a:r>
              <a:rPr lang="uk-UA" smtClean="0"/>
              <a:t> В. Сухомлинський.</a:t>
            </a:r>
          </a:p>
        </p:txBody>
      </p:sp>
      <p:pic>
        <p:nvPicPr>
          <p:cNvPr id="77826" name="Picture 2" descr="http://www.hunt-guns.com/images/Duck/podsadnye-utk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25" y="2928938"/>
            <a:ext cx="6357938" cy="2713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Заголовок 1"/>
          <p:cNvSpPr>
            <a:spLocks noGrp="1"/>
          </p:cNvSpPr>
          <p:nvPr>
            <p:ph type="title"/>
          </p:nvPr>
        </p:nvSpPr>
        <p:spPr>
          <a:xfrm>
            <a:off x="500063" y="500063"/>
            <a:ext cx="8229600" cy="1143000"/>
          </a:xfrm>
        </p:spPr>
        <p:txBody>
          <a:bodyPr/>
          <a:lstStyle/>
          <a:p>
            <a:r>
              <a:rPr lang="uk-UA" sz="3200" smtClean="0"/>
              <a:t>Нам випало завдання з</a:t>
            </a:r>
            <a:r>
              <a:rPr lang="en-US" sz="3200" smtClean="0"/>
              <a:t>’</a:t>
            </a:r>
            <a:r>
              <a:rPr lang="ru-RU" sz="3200" smtClean="0"/>
              <a:t>я</a:t>
            </a:r>
            <a:r>
              <a:rPr lang="uk-UA" sz="3200" smtClean="0"/>
              <a:t>сувати, як вчинки Юрка і Тосі з оповідання </a:t>
            </a:r>
            <a:r>
              <a:rPr lang="ru-RU" sz="3200" smtClean="0"/>
              <a:t>«</a:t>
            </a:r>
            <a:r>
              <a:rPr lang="uk-UA" sz="3200" smtClean="0"/>
              <a:t>Сім</a:t>
            </a:r>
            <a:r>
              <a:rPr lang="en-US" sz="3200" smtClean="0"/>
              <a:t>’</a:t>
            </a:r>
            <a:r>
              <a:rPr lang="ru-RU" sz="3200" smtClean="0"/>
              <a:t>я дико</a:t>
            </a:r>
            <a:r>
              <a:rPr lang="uk-UA" sz="3200" smtClean="0"/>
              <a:t>ї качки</a:t>
            </a:r>
            <a:r>
              <a:rPr lang="ru-RU" sz="3200" smtClean="0"/>
              <a:t>»</a:t>
            </a:r>
            <a:r>
              <a:rPr lang="uk-UA" sz="3200" smtClean="0"/>
              <a:t> характеризують їх.</a:t>
            </a:r>
          </a:p>
        </p:txBody>
      </p:sp>
      <p:sp>
        <p:nvSpPr>
          <p:cNvPr id="7885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uk-UA" smtClean="0"/>
              <a:t>	</a:t>
            </a:r>
          </a:p>
          <a:p>
            <a:pPr>
              <a:buFont typeface="Arial" charset="0"/>
              <a:buNone/>
            </a:pPr>
            <a:r>
              <a:rPr lang="uk-UA" smtClean="0"/>
              <a:t>	</a:t>
            </a:r>
            <a:r>
              <a:rPr lang="uk-UA" sz="2900" smtClean="0"/>
              <a:t>Для цього ми перечитали текст оповідання, обговорили його, знайшли цитати для характеристики персонажів та зробили висновки.</a:t>
            </a:r>
          </a:p>
        </p:txBody>
      </p:sp>
      <p:sp>
        <p:nvSpPr>
          <p:cNvPr id="78851" name="AutoShape 2" descr="data:image/jpeg;base64,/9j/4AAQSkZJRgABAQAAAQABAAD/2wCEAAkGBxMTEhUUExMWFRUXGBgbGBgYGBwXIBgZGhobHRscHhcZHCggHhsmHBYbIjEjJS0rLi8uGiEzRDMsNygtMCsBCgoKDg0OGhAQGywkHyQsLCwsLCwsLCwsLCwsLCwsLCwsLCwsLCwsLCwsLCwsLCwsLCwsLCwsLCwsLCwsLCwsLP/AABEIAMEBBQMBIgACEQEDEQH/xAAcAAEAAQUBAQAAAAAAAAAAAAAAAwIEBQYHAQj/xABEEAABAgQEAgcFBgMHAwUAAAABAhEAAyExBBJBUSJhBQYTMnGBkQdCUqGxI2KCwdHwFHKSM0OissLh8VOT0yRjc6PS/8QAGAEBAAMBAAAAAAAAAAAAAAAAAAECAwT/xAAfEQEBAAICAwEBAQAAAAAAAAAAAQIRAyESMUFREyL/2gAMAwEAAhEDEQA/AO4whCAQhCAQhCAQhCAQihM1JJAIJFwDbxipSgASSwFSToID2NY6S6wGbP8A4TCK+0FZ00AKTKRqz0Mw0ABBAJ1YiNO6ydd8RiZvYYN0oKsqSmi5n4vdSTXQsHJFRG49WuhZeAw7EjMWMxdeJRoANcodgPzJinlu6jXw8ZuszIV2bJckNqSTSjuannF6DGvyJ5JKl772+640bXxc0eMhg8XelNuWh/UfszOlL2yMI8SXqI9iypCEIBCEIBCEIBCEIBCEIBCEIBCEIBCEIBCEIBCEIBCEIBCEIBGs9euswwclkkdssHKPhGqyNhpufAxnukMUJUqZNIcS0KWQNcoJavhHzp1m6eXOxBmzHW5cgVygd1IFgBQV38Yi3SZN1WjFTs2dK5gNS6F5FOdc2vMOI2nGddcRPwpw6nD8KphYKWjYgUD6nUXuX1uVlUkFBBBeu2/nG1dSer/8TMzKH2MsjM/vG4R4G55MPejn88r1HTMMZ3Wwezrq72af4mYONY+zf3UH3m3V/lbciNgx81SpmViye6GqokEKUAaKDEhr97cEXnSE4pAQgAqU7C1BdqM9qbPtGOSVEJHfyg5SaZ/M1TMFedOZfbHHU0xyy8rtLLkGjsCaNSgDFmVUpY2NQGtrSolmD5atXR3BBF0ja45i8nYgZS4VxMaFiQQH4XZQoOdtYjw6SqoTmFFHTMAzEZbL8LtEqrvBYwhgbnT4mAq9gTXWrHamVlTQoOP+IwUuz5X1BAozhyBowFU7gGl4lwuJIIdQ0Y7vZ+R0PLQw9J9s3CI5U3MOeoiSLKEIQgEIQgEIQgEIQgEIQgEIQgEIQgEIQgEIQgEIQgEUrWACSQAA5JoABqTFUcy9qfWtgcLJL1AmkG50l/mr03EBjPaB1+7dCpEh0SffmG6gDYAWSb1qeVQeXyZoCjldZUzCznz/AHSJ8eaVLnXx/SL7q/grTVCpogNXn+g5eIjmvJt148Wma6udBrmrTIl3UXmKags58APyFHjtWFkysJIShIIQlgAA5USanmSSSfOMb1N6BGGkuofarqr7uyfLXmTo0X0+eiYCaugkpI9MwalzY2o7Rpx4am6z5M/K6izkqdRVMqTUhILKKQMpTWhGUhr3endnlywaFXeBNPeY0WGYZwRVnPrHmDLKdstHyh2Lh3QN2SOHxpERBIOWrjMGdIJSe8CO6oAMdKg1sdGSRIFnKnS+ajrVSqS9FAi3I0N4klz6g5iXBsAMxqHD91QuRy11tpaqg0qoFZUAA4NAsaKHKlRe8SS+Jyq7MyqElVUhYDtxE8QbWAlVOUQQk6VNA7sHc91YpwmIUozcIqkZrC7Eud81A4N6ciPQUgkqdnZXhTvD4XJZQZmEeu5q6KpSRcka5nvrx0Ifm5gXGExBDOfBV/wn6VrSrUfLypjj6iMIeEAjM50N6N5FVC3xAc4nweIahU9sp3d3FNHB8LaQPbLwimWtxFUWVIQhAIQhAIQhAIQhAIQhAIQhAIQhAIQhAIQjH9PdLy8LIXOmGiRQaqUbJHMn8zYQGC9ofWwYKTlQft5gIQL5RYrI5abnkDHz9M6QUqZmcqvetTqXuYvOtHTczFz1TFl1KNhYDRKeQFB63LxjSjKvsxU7NUEmz6nSMuTLrTfhw73V50bJ7dbKcAVUeW3iY631A6vhShiFpZKC0pPMat936/yxqnVLoArmIkIueKaoVy7lzsKDmRuY7MZXZy8spI4UshLsKCgf84z48d3bTlz1NLbpTGsQgFiRmJFwBWg13I28XFpIlnwBdRAdxlBZaNakgMfhbw9kSsyyFKINSxJdKj7yCWLOWa1A28TTpYGUUUXLgXcAVSH01GtthHQ5lSe4FAg5ibUd7lPwqZ+T/MZYCKjMVAUOpAcFWxBBry9IpUpy9OKhI7qwSKhmZb0rruzR6spSVGhCabPcZVbtlJfcEcoDzsWBUSAyffFQkuMqxrUMDzPnUJYDO4Zqd7Kk3BPvS9PLwehU0nRiAxJqUuGLprnTs/z1qRszFJNz3aFyLPLoXGjQDOEhx3g7PUSwRyqpLsWPyaKZY0F9OQLh0gd5BNw9K+EEIJIzGtFPZnAZSSoVDAODrvE2XiCVJSkAkgWBF3Ct6VTSj+QLZVUCWTbiFCaGurUO4EFo4lZi4FzX1ps4BbkaEREqiXoGuoigF2IbuG/I/OYTe8SSm5N6EcVd29CDygL/AASiEjMXOp+h9IvCWjFIIly1KPCNrgelw9fOMRM6RzKIOZRGlOEUZwNWI01ity0nx22g4hA99PqIjVj5Y98fX6RqhxJretiEKo9vd0cXggrU4CzY+6Qwe/crY+sPKp8Y2kdJSj73yP6RV/Hy/jH0jUlzlMWUrySQannLvVrfnE0jEqfvLtYpHke4P2ORhLUaxbP/AB8pnzp9Y8HSMr4xGvKQoVKqByXlmvhQbaPEYnkFypOXNt4UdxvtqIbyNYtoTjZZtMR/UIlSoGxBjUpWJNXMo+bf6tIvcwYcIKtQDam7bsNLiJlqNRsUIxOHUcruR5v/ALRfdHziuWlSrkPEyosXEIQiUEIQgEIQgKJ01KElSiEpSCSTQAAOSTs0cH68daVY7EAIzdih8iK1DVWobn5Cl3J6N7T+scqRhZkghSp05OWWnKoA5ixUFsxy3YF3KbO8cn6L6PEtIUS8wm40/bxTky8Yvx47qHEdDfYApotBzINAXex0L8+UWnV7o1ST2q0kzVFkJarktmbfQeMZ3pCaCDLVYp4i3u61s5s3ONz9nfQOY/xUwUTwyk6UoVeAqBzzHQGOeby6dPWPbZupvQIwshlMZq2Mw/RIOwc+ZJi5GIK5hObKl8qaulY/Wr6EsA93vFzkqJlBYC8oLPUAuxp4RjsQQaApJUHCVd2YGDEE2V3flHTJqac1u7slqOZRZQPEogsVWZJSBwu7ior968UBmpV2yn4lAhnUXZaa0J4jrE87CASkpCCsAgsSXF3rQu5LeNhEYUSxGVT1ewWQKJOgPlqGu8ShJlAS7O5S7muZq0Fpn7uanNGNSAAo+8RUhWgVoDr9ExWYhWVioZai6qOlYalWqNo9KSXAfY5q6e+2rMyhteA8RehytqS6k7AjVJJ+ceIQQCWIy2ZjkfUKNMh1THsuYOJlWLBRAJAJsdkk2s1uUVt3mOVqkP3Sz5h8QcfvQPOyS4CAeLKoVs/wO1A7nxHlQDzck0IZlnVSfhUzuNWiXDoSoKlksSHBSWB1JTyfTZNdhTPk8S3Bs7WCqh1PYL5MLgbuAlweJhRg1CHao+AvxbGJJcpR4aGqSa2e4B2ALhtA1ooE1IBZyVAknLZu9TQ0qK71ieSRLQqYvhSlJvYAVNfh1HnAY3p/EEzZclJZKQVzDyYhKeTlz+HnFgJRzFwVulR4QVAKO7rq2gAH0iFK87rWOKaTMKVFPClIGUFKzYAJdtQo0JitJGUgZQCauJYoX4SEuDc+YO9c532tl1097FiSQN+6RUh/j71h5tFcqUkBsvFowGjvTtHZzqeV4kCwQRwEqp3kA0ZrpqCaVeKQUksrKbsoiUaWFBze3PctZV5lplUlRSHplUC9d1l7/SPCEAn7IUs+WtrOf20RsFWylRJJbsnJPJ73MeTCw0IDhj2QoQQCL2OUNSjecJ2v8NiJbdxIpopAoRyIuImUUEXmBmFCVfMZt9eUYYTqp46O3fTuQKAbUHgkXrGRkLTkCiQA5D8B8HUAmxGm/paIeqTLt22u4FqNbm+9BHqZUsqYzAouzKylztQAu+2tIZ1EA1FGDlSaKYvmZQOutG1aKsHlKqHNQKBOVzuWABuwc7Q0bZLHKaWqt6P40f5xV0HiicyD7rEeYqPI/WLPpJbhCdzXwt/qiHoeb9tnJopw38xf8hFbl/prjjvCtohCEaMCEIQCNO9onXQYCWEy8qsRMHCk1CU/GoD0A1L7GM71l6cl4LDrnzbJolOq1HupHM/IAnSPnlc+dj8SubNL5lOprckjZIDDwiLZJupktuoyEnETsVNOJxa1TC3C7ANySKBNTZtTq8J840YEVAEXWIVlAAtrGG6X6SCUhIIBLsxdv3pHFllcq68ZJNRn+rnRq8biEynZI4pqhoBsbO9B4k2BjtIQJUoCWiiEgJQnYUADxx72S9aJUpapE0BJmKBRM3VbIo6cuZOpr2gGkb8U6Z8u9sClbuoEkA5jQ5kK5qaqQUmmxsGiszQkqZ7US4CVq1UH7puWGx1pGWXK72WiiCxZ67t+7CMZOSezUlUrukOxa9SUEmtgydyAY2YqV4gzKNmAZ0gspJbY3DkjcEA0IeLkoCe+oOokcI71vIKJ/wBrkxaqWkIU6lOQlTgHMATcg1ypJJ021rIiWkFJcnOCSkd2YprirBSr+WmoV4eWS6gappU1IuUE/nuSYhQBkYOAHfXICLEe8CfzrE8yaVJzOxBZhRnd0qswoz3BB8BGlWVy+UilQ+UE2OmUtQ6PpEDxQYE1JDUvw1cOe8ilBpFagEpTxM9RqUNUsDVSa+T84oQvKGCcoHeTVxUOpJBcopyiSRIepIAFiDvTMmtCTf8AW0iSWgEtYCrXAq4UFWYtb9iuSvtE5Zlc1iKPqCPvcJPJvWzXZIBJeoAoL3FuNq5dSYrRJdIqGIqBSoBYoGi6Dh8NoCT+GIU1Xahahaj7BQJDg3G8QdZTmSiQP7wurmhDFQ81FIbYmMrhHyh6tY7hr1saxrSMUJq1zlOUL4UMCfswFMeGvFxKfZQGkVy/Fsf1AVucwIYkJFVCmlk2Yk+eriJlTgD32UykqHaM2UixULskv5xEqVlonME+6l5gJYe8yaAkGg+pp4rFKKiXchVnWAS9QAEVH7rBVLOWRlc5XTcrRViTqmp4m8/M0EspnCqOkFSQ4Bd6JtRQ0o8STCWfOWJP94vn92gYHkPnFCZ3EEBbuAD9op6tYs2ao/2eCVJmJBGWYagFzMFDXcFu7oRHqgcj+6XdWaWXcsE1G4HmfOPZKnuqwNpoI+aXqwD3tvFMueXejPVAWnKGSHoEn6v6wEKFAqBz6/GjxJbK/wDwdYu+1eYEhVwCONIGWxIGU0vXlHqsQygAhADfGimgoNKEU1iaVinvLDmh403chvQftoClDEFSUsFMwGWhJcAGUuh9T6xkMDJIdy40ckmtS7gEXty5xaLWggjsswHwhKtBpo49RGVwzZRRnq3jFlWL6VWxPIehZ/8AUmMXMmMhNcrl3BYiunOkX/SinSo6EhvAufolMYWQ8ybKl/8AuAHwB/QmMfebrx647XRpTsHuwfxiqNS62e0LB4ElClGbNF5ctiU/zElkltDWoprGF68+06XIeTgymbOspd0St62UsbWGtmO7k1W84/piRJITNmoQSHAJq27bQjQurfUvEYhBxGOmntZoSWKeIAO2YUAo3CLeNIQQ032odYFYvF5AsdjKJRLY0Uqyl860GjAbl4ej2lS8gZ29baxtXtE9mal5p2CDklzIoG3Msn/Kdy2gjliekZslXZzArhLFKgUqSRoxr5GMOTHKxvhljGf6RxTJvUgnyFyfXzJA1jW1AqLrDgs3Kjev++8XWIWZoLMczPWybhNubn0imWlgxt9I53Tjj9QqwZAe6dx+Y3joHUf2iLklMnFErlUCZl1IHPVSfmOcaYHAoXH7o0eS5CVVTQ7aHw2i0ys7Rlj8r6Uw2JSsBSFBSVBwQXBB1BEeYzCpmJY+II0O/wA44J0D1pn4JXAXSTxS1d0+HwnmPnHYuqvW6RjUnIcqx3parjnzTzHytG+HJK58+Oz0oxEhaVcZKVH++TYgOWWA2u2W+tYugGZLJCu8qXcKqeIKZ3oC23jGXmIBDEODGPxGHWCkJCTLoAO6ZbC4IBoz08tY1ZI0nizL7qmqwsXZChtb9dvDM+4ElslSSxPx7pLBjzimXLJzMQtRFFOMqwCKEXzML11O0VME1IdhlBL8AIcBbWFQH8YgUkVaoKWL6opofflm3nXWLmVlUnJRJuMtnLsU2J3bm0USQyaoUChQsbWdq91hbd7lzESmoGqapagVqSnY6MaW0AESKykpJSQ6ixf42e1aKDiu4iOWkFnLuoA0uWsTRpgeihf1a6E9K2SQcpFFEEcQJpyI38YlkSDnUoszUI18RuKeLxAs+sSyjD9mknNMaWDqAQc5ffIFF92jXpqXICUnKh0sEBWge5DJ7tvh8DF50nj881ag5TKdCWBU66ZzlBqHZP4FbxaJkBnbMxqChRVW9iTZ6+LVpFN7q16mkiJigcuVVxZCjbwXzI/4Ji5QlwXBBZx/aCjl6ZiXoedtxFl2TIysnKocQImh3N3bZuV9I9mpQCCnI9+JSx6Biwb5Ha8oXSnuCXfUzavo5FyU+HzjxUxi5WQWPvlrUFU0qKxaBTKKklDgZirOtnapy2AzeJttSuTOGs3KBVxOJ0+94mJF1OmVSXYKOi0tYa5Lfn4iKcpKq0/7ZqA+iXryfWPJiJr0Su5/vE1Z24SOQDc/OPVqWXdKw1PdW7kkmotQX5CCEaUqKA9SwbhlliW3NtNLiK58okF8zqINJaHpm9SQfJ+bD3CzHLKlqyqdwqWgC4qSLb1fzaEwJBUFMSHKCZZAD8ahwmtCNrC7RKFMrDkLysPdLiVR6gglJoXA9X1LZzEqKUltqeOkYno9aFTODIUiobM7s1QaC58gNqX+OmBgDYkPyAqT8hC+k4ztjMeeFI0cn0ZJ8uExzLp3rkrDTZqJQPblLIW9JQU+ZWXVbME6ByasI6HjJhKiDoAPNq/MmOM9Zeips7pFSES1LUsJyJFXBdrcgT5GMsPdrq5OsJGFlEvUk6nUvqT+sd56g+zWVh8s/EZZs2ikIbgl6pLGq16uaAswcZjjOpfsk7PJNxi+IEKEpBBYj4l//nZwY6whIAAAYCgEbSObO7ewhCJUI17rX1MwuPT9shpgHDNRRY8/eHIuPCNhhAfOfWbqJjejSVgdvhg5zpDMN1CpR41TzeNfGLTMsa3INCB8wRzHyj6sMc367eyqRiHm4TLIn3yiiFn8NUKfVNOWsZ58WOXbXDlyxceykWpHpmA8iNd4dIon4WYZOLlKlrGuW43YcKk/eR6ExFQi4rYu4Pgf20c9ws9uvHkxy9KxMcMoOIrweImSViZKWUqSXChdP6hvKIEhqGK5amh6LHb+ovXVGLSJcxkzwLWCwPeT+Y0jcnj5lw5IUFIUUKBcEFmO4OhjpPVP2jWlYy9AJoH+dIt/MKcheNceT5WGXH9jok/ChOZSUklQYpdgQWBLDUARaJUOEpJpw5+eiVAXDNxDl4RlJU0KAIIIIcEVeIpmGBdQAzFJHIvuNa/WNWK0lTcppWylpvf3knUVbwAGhi4VISylJBIILpFMz0J8Wf8AZLxS3SArKWBFPgPvEG5H6E7R4JpS6hVz3XcKoBwcwAAREoJ790l7BjV+EOlR0VqCN4dJYoycOpSarAZLn31FkgtoFEeUXaJQKs4PJQFQSPzB+kYDp/F5poRZEkZlkVGcpLD8KCS260xXK6iZN1jpAMtCEpYgd5SkqLkAEk5dTUvasQqnZWLgli5yTLlxTUOw5UNoklqoFZk1cpIK2fNlctRgGYuA7DnEyJeZJAqks5E4Fg7ksU/vQiKydJt3USJwBSKG4H9qDTK+tqgk2NNouk4ipOYOQ7BUwOXoACmoof0izQpaQ6XfbtwQE0BN9CoMH18AqdBVVismz9sG+6SfLSt72iUJJs13IXlBowmpAYM1FJpVX7oICWSTeoZx2amNaEChNAX8t2qSVBuGYamrJmD1Gx8GfYNCYkJZRKbkh5bMR3nyPxWHlygK0zVB2KyA4y9nVNm3dkqGlWMRy8TNoM6GDPmQpObc2oOfLxJplZcpDSwFMp8ykFXN7CqXvtyJllqV7r6p4ZwNSG11D35CJQJ6QUGP2ajsCdk1FHuTptzMXC8fT3czkEZxQB9d6W5+YtFpNDmUaBqoLNmF3aqSKgaA7xQxJyuNLGWLtVm5W5RIyPR01SxmIAezHNTQvrFeIWcxBFAAP6jX/C/pF/hcOAIxvSKmel3JPhwg+iniMuovh3WGxs3vL3c+tvmRGydV+ipSUJn9mntlobO3F2eYkJfQWLRp/SU5kMKklm+f5COk4OTkloR8KUj0DRHHOtr897kTQhCNHOQhCAQhCAQhCAxnWDoDD42V2WIlhadDZSDulQqk+EcJ66+zjEdHlU2UTOw1ysCqP/kQOXvilPdoI+iYEQTLp8lSMQ/Cq/7tv9fR4uAlqiOxdefZXKngzcEEypoqZdkL8PgV4U8KmOM4qXOkTFS5ktQUkspCgygfA35HW7l4yy4/xvhzfMkuY+EVBT+P7tESJgWHBff9DseRj0mjRj4t9yty6odel4VpSwVyn7uqf5SaN936R2TofpSViJQmylBST8jqCNCNjHzO1K1+ojOdWOtE7BrzILpLZkmyhz2I3i+OVxZ54bfQmJkZmILFJcWv5j9vFgsnZiDxJF0s9UeLhzyttb9VutEnGIeWplBsyDdP6jmIzIw4d9XfwOrPZxeNpdueyxBMmpkyVTFWSkrUWIdhtd2+cackrYO5mLOdZCgliTUOdPdDaI84znWmYVqlyBYntF+CCMqfNZB5hJjASpyFKzUINh2WajHLU6a030d4pl7TOov0TVZbTFZrKCkkgXoU0D0/YiOWlTIftGo5ypW6a+8dKl3Go0v4vIwfsxmzM6VAkGihwqdyC4bQGI5YBGUiWyyFEcaXLkJA3GZNLXtSsoSkEHukvVuwADgkpBYvQh9dLGJjIbL3Xqc3ZjLYhiBo1Xc907iLNIRZJRYEjtFpqKU5Mmh1d9a3KkgUQDRv7OYGKgAaILsBejsBatQ8SpBIbsiU8zLObwIANAmlqkNStzImZlZlcNgWmuHBDAhgdCfWI1KWbdokAO6kBRd+dTRq/d84ozJZKOF3JGaWUuRagswd/W1IlCpExdARMLhuIJU1qvR2cXp6RQm+UJe7vKFhV9Lg08dCYgkrBGVkXdPAtLlTbFi7JDxK6FrJSZSn3zg2sSLCjtQW1uE6pZDEAmpI+yBy1cAtar1iXByQSgHK7k5TLykAMXBYgFynWx8I8lISWyAZQxzJUQXLAljYAioOgo5cRddGzHHv/jofKrEOXfVxWkWQyhmMCdgTGH6SqlWwISOeUO/+IDyi7xU5kvYFr8q/lGPxsz7NA1y5iP5+Kvo0Z51txY9sPg5XaYvDy9lFZ8i7ekv5x0mND6mSc+MmzDaWjL4Esn/Sr1jOddOs8rAyFKUtImqSvsUGpWsDYe6CQ5LCorURrjNSRnyXedrYIRb9HFRlSysuvInMbOrKHp4xcQUIQhAIQhAIQhAIQhAIwPWvqlhsejLOSywOCami0eeqfulx51jPQgPmXrp1GxPR68y3MuycRLokue6oe6TThU4OhMa3/HFLBY/ELHyFv3ePrqfJStJStIUlQIUlQBBBuCDQiOTdc/ZG7zMA2pOHWaV/6a1Gn8qqcwzRFkq2OVnpytKwoO7+EeERB0t0FisGsJmSlySbBYOVX8qhRX4SYjl48e+GO8ZXF0Tk37ZjonpObImJmSVFKkmjfPyOo1juvU3rhLxktiyJyRxIe/3kvdPzGuhPA5ABGYKDM78hvtGP6Q6cVLUk4eaoKDupNGuGBIcuL6eMMd76OTx12+jBMC5q5j0LBP8AKLfUn8XKK+EVjg/RvWvFTUF8RNChdlmri/KoNBtEp6fxLN/EzfNZMUuyYyzcd3lzxYfWJJk0DWOAo6bxSTmTiZr81KPyciLtXW7G0/8AUH+lH5pf5w8qfzjuIkJUOJlJI7pAL1B/IekQYno9KinKEpYgnhBdIuLhjQVq0cjwnX7GpHfQvmpDf5CIvE+0TGGyZH9Kv/JEzNF43VB0YggZhVmoSkM9mBtXnWsVzMECQSpbsBRTOATtu/yEc6wftNnCk3Dg7lCiP8JB+sZbCe0rDEcaJsvmQCP8JJ+UX84p/OtrT0YzntZlfvUcu5ZuZ/YjyZgpoYpmBVACFpoXJzHXRRDDldowsn2g4E/3xHihY+qYvsP1wwKyB/FShtmVk/zNE+UV8MidLCj2eVBJzMxUmzkUNrG3NueWwOFAGvmXPrFUjFS191aVeBB+kXKTFtxXVY/paoCB7zJ/qNfkFRrXWHphKMRlNtB4N+YMbFMIXNB0S58gMv1UqOSe1mcUoQsXJIZ99KV3jK3ddOH+Zv8AI3I9Z09HYJcwt/E4gnsUnUAf2ihfICVeJYauNK6oSMT0v0jLXPUZiZeVSyqoRKSeFNmdRpueJWhjQOkOmZ+LnqmzVZ5iyBQMABRKUpFAkWA/WPqXqF0HJwuClJlJYrSmYtRLqWtSQSSrXYbAR0W9uX42KEIRCCEIQCEIQCEIQCEIQCEIQCEIQEOMwkuagomoTMQq6VpCgfEGhjQem/Y9gJxKpRmYdWyFZkv/ACLdhySQI6JCA4L0t7FcYl+xnSZ41zAyleQ4hpqoRpfSnUbpCR/a4OcBulPaj+qUVAeZj6uhEaTt8dyp6JJJrZlJ1BfbcEa8/GL1U0KqLfWPrObh0K7yUqe7gH6xpvS/ss6NnkqEpUlR1krKPRBdH+GK+DScmnz4kg2irLz/ADjp/S3sRmBzhsWFbJnIy+syW/8AljUekfZ90rh3zYUzU3zSVCZ6JBzv+GIuFWnLPrASdaiPSl9Pzi2ngylZZiVS1/CtJSofhUAY8E8aX/e8UuFaY8mOl2UFv0LR5lPxK8i8US8Rq8emYDp5xTS6ofzq84lMkkN2g9Yt1ENeKs5aoBh4ieV0ZMoUkPodR5xs3QeN6SlEMqepD1yntAB4EKYekailbVDj1/KM10P1lnSC8uasbuRMB5EKZvEHSIso7B0YpXYzFK14a33PzUY5V7XsxRJDEgKUVHawD+JUfSN06B61qxYKZikZkh+EKS7uO6qtH0i+6FwacRjkomIStCQVKSoAgsHFDQspQ9IvxTeWvxXkusLf1pnsm9mC55RisWgokUUhBoqbqC1wjnQnwLx9AgR7COhxkIQgEIQgEIQgEIQgEIQgEIQgEIQgEIQgEIQgEIQgEIQgIMXg5c1JTNlomJN0rSFA+RDRqfSnsu6LnV/hhKO8lRlt+AHJ8o3OEBxvpT2Ha4bFnkmch/8A7JbN/SY1DpP2a9K4dyJHap3krEz/AAqyrP8ATH0nCHtMtnp8hYwzpask2WqWr4VpUhX9Kg8Ry8UNQR+9o+u8XhJc1JRMQmYk3StIUD5ENGm9Neyno2e5TKMhW8k5R/2y6PQRHjit/TJ8/onJNlDzp9Yqb7pjpHSvsQmhzh8QhewmAoLfzJzAn0jUOk+oHSOGcqw00ge9K+0Hi0skgeIEVvFv1V5z69xkPZ9MSMSxYFSFgPcsHp/T8o6p7PpDzsRNIFGQCG1JJt4JjivVvpHsZ3ED2gBSHDEEhmyt3mJZ9Wejx3/qDhMmECv+opSvKiR5Ml/OGHHcd7RycszkkbJCEIuyIQhAIQhAIQhAIQhAIQhAIQhAIQhAIQhAIQhAIQhAIQhAIQhAIQhAIQhAIQhAc+9p90eH5xu/Rn9jL/kT9BCESLqEIRAQhCAQhCA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78852" name="AutoShape 4" descr="data:image/jpeg;base64,/9j/4AAQSkZJRgABAQAAAQABAAD/2wCEAAkGBxMTEhUUExMWFRUXGBgbGBgYGBwXIBgZGhobHRscHhcZHCggHhsmHBYbIjEjJS0rLi8uGiEzRDMsNygtMCsBCgoKDg0OGhAQGywkHyQsLCwsLCwsLCwsLCwsLCwsLCwsLCwsLCwsLCwsLCwsLCwsLCwsLCwsLCwsLCwsLCwsLP/AABEIAMEBBQMBIgACEQEDEQH/xAAcAAEAAQUBAQAAAAAAAAAAAAAAAwIEBQYHAQj/xABEEAABAgQEAgcFBgMHAwUAAAABAhEAAyExBBJBUSJhBQYTMnGBkQdCUqGxI2KCwdHwFHKSM0OissLh8VOT0yRjc6PS/8QAGAEBAAMBAAAAAAAAAAAAAAAAAAECAwT/xAAfEQEBAAICAwEBAQAAAAAAAAAAAQIRAyESMUFREyL/2gAMAwEAAhEDEQA/AO4whCAQhCAQhCAQhCAQihM1JJAIJFwDbxipSgASSwFSToID2NY6S6wGbP8A4TCK+0FZ00AKTKRqz0Mw0ABBAJ1YiNO6ydd8RiZvYYN0oKsqSmi5n4vdSTXQsHJFRG49WuhZeAw7EjMWMxdeJRoANcodgPzJinlu6jXw8ZuszIV2bJckNqSTSjuannF6DGvyJ5JKl772+640bXxc0eMhg8XelNuWh/UfszOlL2yMI8SXqI9iypCEIBCEIBCEIBCEIBCEIBCEIBCEIBCEIBCEIBCEIBCEIBCEIBGs9euswwclkkdssHKPhGqyNhpufAxnukMUJUqZNIcS0KWQNcoJavhHzp1m6eXOxBmzHW5cgVygd1IFgBQV38Yi3SZN1WjFTs2dK5gNS6F5FOdc2vMOI2nGddcRPwpw6nD8KphYKWjYgUD6nUXuX1uVlUkFBBBeu2/nG1dSer/8TMzKH2MsjM/vG4R4G55MPejn88r1HTMMZ3Wwezrq72af4mYONY+zf3UH3m3V/lbciNgx81SpmViye6GqokEKUAaKDEhr97cEXnSE4pAQgAqU7C1BdqM9qbPtGOSVEJHfyg5SaZ/M1TMFedOZfbHHU0xyy8rtLLkGjsCaNSgDFmVUpY2NQGtrSolmD5atXR3BBF0ja45i8nYgZS4VxMaFiQQH4XZQoOdtYjw6SqoTmFFHTMAzEZbL8LtEqrvBYwhgbnT4mAq9gTXWrHamVlTQoOP+IwUuz5X1BAozhyBowFU7gGl4lwuJIIdQ0Y7vZ+R0PLQw9J9s3CI5U3MOeoiSLKEIQgEIQgEIQgEIQgEIQgEIQgEIQgEIQgEIQgEIQgEUrWACSQAA5JoABqTFUcy9qfWtgcLJL1AmkG50l/mr03EBjPaB1+7dCpEh0SffmG6gDYAWSb1qeVQeXyZoCjldZUzCznz/AHSJ8eaVLnXx/SL7q/grTVCpogNXn+g5eIjmvJt148Wma6udBrmrTIl3UXmKags58APyFHjtWFkysJIShIIQlgAA5USanmSSSfOMb1N6BGGkuofarqr7uyfLXmTo0X0+eiYCaugkpI9MwalzY2o7Rpx4am6z5M/K6izkqdRVMqTUhILKKQMpTWhGUhr3endnlywaFXeBNPeY0WGYZwRVnPrHmDLKdstHyh2Lh3QN2SOHxpERBIOWrjMGdIJSe8CO6oAMdKg1sdGSRIFnKnS+ajrVSqS9FAi3I0N4klz6g5iXBsAMxqHD91QuRy11tpaqg0qoFZUAA4NAsaKHKlRe8SS+Jyq7MyqElVUhYDtxE8QbWAlVOUQQk6VNA7sHc91YpwmIUozcIqkZrC7Eud81A4N6ciPQUgkqdnZXhTvD4XJZQZmEeu5q6KpSRcka5nvrx0Ifm5gXGExBDOfBV/wn6VrSrUfLypjj6iMIeEAjM50N6N5FVC3xAc4nweIahU9sp3d3FNHB8LaQPbLwimWtxFUWVIQhAIQhAIQhAIQhAIQhAIQhAIQhAIQhAIQjH9PdLy8LIXOmGiRQaqUbJHMn8zYQGC9ofWwYKTlQft5gIQL5RYrI5abnkDHz9M6QUqZmcqvetTqXuYvOtHTczFz1TFl1KNhYDRKeQFB63LxjSjKvsxU7NUEmz6nSMuTLrTfhw73V50bJ7dbKcAVUeW3iY631A6vhShiFpZKC0pPMat936/yxqnVLoArmIkIueKaoVy7lzsKDmRuY7MZXZy8spI4UshLsKCgf84z48d3bTlz1NLbpTGsQgFiRmJFwBWg13I28XFpIlnwBdRAdxlBZaNakgMfhbw9kSsyyFKINSxJdKj7yCWLOWa1A28TTpYGUUUXLgXcAVSH01GtthHQ5lSe4FAg5ibUd7lPwqZ+T/MZYCKjMVAUOpAcFWxBBry9IpUpy9OKhI7qwSKhmZb0rruzR6spSVGhCabPcZVbtlJfcEcoDzsWBUSAyffFQkuMqxrUMDzPnUJYDO4Zqd7Kk3BPvS9PLwehU0nRiAxJqUuGLprnTs/z1qRszFJNz3aFyLPLoXGjQDOEhx3g7PUSwRyqpLsWPyaKZY0F9OQLh0gd5BNw9K+EEIJIzGtFPZnAZSSoVDAODrvE2XiCVJSkAkgWBF3Ct6VTSj+QLZVUCWTbiFCaGurUO4EFo4lZi4FzX1ps4BbkaEREqiXoGuoigF2IbuG/I/OYTe8SSm5N6EcVd29CDygL/AASiEjMXOp+h9IvCWjFIIly1KPCNrgelw9fOMRM6RzKIOZRGlOEUZwNWI01ity0nx22g4hA99PqIjVj5Y98fX6RqhxJretiEKo9vd0cXggrU4CzY+6Qwe/crY+sPKp8Y2kdJSj73yP6RV/Hy/jH0jUlzlMWUrySQannLvVrfnE0jEqfvLtYpHke4P2ORhLUaxbP/AB8pnzp9Y8HSMr4xGvKQoVKqByXlmvhQbaPEYnkFypOXNt4UdxvtqIbyNYtoTjZZtMR/UIlSoGxBjUpWJNXMo+bf6tIvcwYcIKtQDam7bsNLiJlqNRsUIxOHUcruR5v/ALRfdHziuWlSrkPEyosXEIQiUEIQgEIQgKJ01KElSiEpSCSTQAAOSTs0cH68daVY7EAIzdih8iK1DVWobn5Cl3J6N7T+scqRhZkghSp05OWWnKoA5ixUFsxy3YF3KbO8cn6L6PEtIUS8wm40/bxTky8Yvx47qHEdDfYApotBzINAXex0L8+UWnV7o1ST2q0kzVFkJarktmbfQeMZ3pCaCDLVYp4i3u61s5s3ONz9nfQOY/xUwUTwyk6UoVeAqBzzHQGOeby6dPWPbZupvQIwshlMZq2Mw/RIOwc+ZJi5GIK5hObKl8qaulY/Wr6EsA93vFzkqJlBYC8oLPUAuxp4RjsQQaApJUHCVd2YGDEE2V3flHTJqac1u7slqOZRZQPEogsVWZJSBwu7ior968UBmpV2yn4lAhnUXZaa0J4jrE87CASkpCCsAgsSXF3rQu5LeNhEYUSxGVT1ewWQKJOgPlqGu8ShJlAS7O5S7muZq0Fpn7uanNGNSAAo+8RUhWgVoDr9ExWYhWVioZai6qOlYalWqNo9KSXAfY5q6e+2rMyhteA8RehytqS6k7AjVJJ+ceIQQCWIy2ZjkfUKNMh1THsuYOJlWLBRAJAJsdkk2s1uUVt3mOVqkP3Sz5h8QcfvQPOyS4CAeLKoVs/wO1A7nxHlQDzck0IZlnVSfhUzuNWiXDoSoKlksSHBSWB1JTyfTZNdhTPk8S3Bs7WCqh1PYL5MLgbuAlweJhRg1CHao+AvxbGJJcpR4aGqSa2e4B2ALhtA1ooE1IBZyVAknLZu9TQ0qK71ieSRLQqYvhSlJvYAVNfh1HnAY3p/EEzZclJZKQVzDyYhKeTlz+HnFgJRzFwVulR4QVAKO7rq2gAH0iFK87rWOKaTMKVFPClIGUFKzYAJdtQo0JitJGUgZQCauJYoX4SEuDc+YO9c532tl1097FiSQN+6RUh/j71h5tFcqUkBsvFowGjvTtHZzqeV4kCwQRwEqp3kA0ZrpqCaVeKQUksrKbsoiUaWFBze3PctZV5lplUlRSHplUC9d1l7/SPCEAn7IUs+WtrOf20RsFWylRJJbsnJPJ73MeTCw0IDhj2QoQQCL2OUNSjecJ2v8NiJbdxIpopAoRyIuImUUEXmBmFCVfMZt9eUYYTqp46O3fTuQKAbUHgkXrGRkLTkCiQA5D8B8HUAmxGm/paIeqTLt22u4FqNbm+9BHqZUsqYzAouzKylztQAu+2tIZ1EA1FGDlSaKYvmZQOutG1aKsHlKqHNQKBOVzuWABuwc7Q0bZLHKaWqt6P40f5xV0HiicyD7rEeYqPI/WLPpJbhCdzXwt/qiHoeb9tnJopw38xf8hFbl/prjjvCtohCEaMCEIQCNO9onXQYCWEy8qsRMHCk1CU/GoD0A1L7GM71l6cl4LDrnzbJolOq1HupHM/IAnSPnlc+dj8SubNL5lOprckjZIDDwiLZJupktuoyEnETsVNOJxa1TC3C7ANySKBNTZtTq8J840YEVAEXWIVlAAtrGG6X6SCUhIIBLsxdv3pHFllcq68ZJNRn+rnRq8biEynZI4pqhoBsbO9B4k2BjtIQJUoCWiiEgJQnYUADxx72S9aJUpapE0BJmKBRM3VbIo6cuZOpr2gGkb8U6Z8u9sClbuoEkA5jQ5kK5qaqQUmmxsGiszQkqZ7US4CVq1UH7puWGx1pGWXK72WiiCxZ67t+7CMZOSezUlUrukOxa9SUEmtgydyAY2YqV4gzKNmAZ0gspJbY3DkjcEA0IeLkoCe+oOokcI71vIKJ/wBrkxaqWkIU6lOQlTgHMATcg1ypJJ021rIiWkFJcnOCSkd2YprirBSr+WmoV4eWS6gappU1IuUE/nuSYhQBkYOAHfXICLEe8CfzrE8yaVJzOxBZhRnd0qswoz3BB8BGlWVy+UilQ+UE2OmUtQ6PpEDxQYE1JDUvw1cOe8ilBpFagEpTxM9RqUNUsDVSa+T84oQvKGCcoHeTVxUOpJBcopyiSRIepIAFiDvTMmtCTf8AW0iSWgEtYCrXAq4UFWYtb9iuSvtE5Zlc1iKPqCPvcJPJvWzXZIBJeoAoL3FuNq5dSYrRJdIqGIqBSoBYoGi6Dh8NoCT+GIU1Xahahaj7BQJDg3G8QdZTmSiQP7wurmhDFQ81FIbYmMrhHyh6tY7hr1saxrSMUJq1zlOUL4UMCfswFMeGvFxKfZQGkVy/Fsf1AVucwIYkJFVCmlk2Yk+eriJlTgD32UykqHaM2UixULskv5xEqVlonME+6l5gJYe8yaAkGg+pp4rFKKiXchVnWAS9QAEVH7rBVLOWRlc5XTcrRViTqmp4m8/M0EspnCqOkFSQ4Bd6JtRQ0o8STCWfOWJP94vn92gYHkPnFCZ3EEBbuAD9op6tYs2ao/2eCVJmJBGWYagFzMFDXcFu7oRHqgcj+6XdWaWXcsE1G4HmfOPZKnuqwNpoI+aXqwD3tvFMueXejPVAWnKGSHoEn6v6wEKFAqBz6/GjxJbK/wDwdYu+1eYEhVwCONIGWxIGU0vXlHqsQygAhADfGimgoNKEU1iaVinvLDmh403chvQftoClDEFSUsFMwGWhJcAGUuh9T6xkMDJIdy40ckmtS7gEXty5xaLWggjsswHwhKtBpo49RGVwzZRRnq3jFlWL6VWxPIehZ/8AUmMXMmMhNcrl3BYiunOkX/SinSo6EhvAufolMYWQ8ybKl/8AuAHwB/QmMfebrx647XRpTsHuwfxiqNS62e0LB4ElClGbNF5ctiU/zElkltDWoprGF68+06XIeTgymbOspd0St62UsbWGtmO7k1W84/piRJITNmoQSHAJq27bQjQurfUvEYhBxGOmntZoSWKeIAO2YUAo3CLeNIQQ032odYFYvF5AsdjKJRLY0Uqyl860GjAbl4ej2lS8gZ29baxtXtE9mal5p2CDklzIoG3Msn/Kdy2gjliekZslXZzArhLFKgUqSRoxr5GMOTHKxvhljGf6RxTJvUgnyFyfXzJA1jW1AqLrDgs3Kjev++8XWIWZoLMczPWybhNubn0imWlgxt9I53Tjj9QqwZAe6dx+Y3joHUf2iLklMnFErlUCZl1IHPVSfmOcaYHAoXH7o0eS5CVVTQ7aHw2i0ys7Rlj8r6Uw2JSsBSFBSVBwQXBB1BEeYzCpmJY+II0O/wA44J0D1pn4JXAXSTxS1d0+HwnmPnHYuqvW6RjUnIcqx3parjnzTzHytG+HJK58+Oz0oxEhaVcZKVH++TYgOWWA2u2W+tYugGZLJCu8qXcKqeIKZ3oC23jGXmIBDEODGPxGHWCkJCTLoAO6ZbC4IBoz08tY1ZI0nizL7qmqwsXZChtb9dvDM+4ElslSSxPx7pLBjzimXLJzMQtRFFOMqwCKEXzML11O0VME1IdhlBL8AIcBbWFQH8YgUkVaoKWL6opofflm3nXWLmVlUnJRJuMtnLsU2J3bm0USQyaoUChQsbWdq91hbd7lzESmoGqapagVqSnY6MaW0AESKykpJSQ6ixf42e1aKDiu4iOWkFnLuoA0uWsTRpgeihf1a6E9K2SQcpFFEEcQJpyI38YlkSDnUoszUI18RuKeLxAs+sSyjD9mknNMaWDqAQc5ffIFF92jXpqXICUnKh0sEBWge5DJ7tvh8DF50nj881ag5TKdCWBU66ZzlBqHZP4FbxaJkBnbMxqChRVW9iTZ6+LVpFN7q16mkiJigcuVVxZCjbwXzI/4Ji5QlwXBBZx/aCjl6ZiXoedtxFl2TIysnKocQImh3N3bZuV9I9mpQCCnI9+JSx6Biwb5Ha8oXSnuCXfUzavo5FyU+HzjxUxi5WQWPvlrUFU0qKxaBTKKklDgZirOtnapy2AzeJttSuTOGs3KBVxOJ0+94mJF1OmVSXYKOi0tYa5Lfn4iKcpKq0/7ZqA+iXryfWPJiJr0Su5/vE1Z24SOQDc/OPVqWXdKw1PdW7kkmotQX5CCEaUqKA9SwbhlliW3NtNLiK58okF8zqINJaHpm9SQfJ+bD3CzHLKlqyqdwqWgC4qSLb1fzaEwJBUFMSHKCZZAD8ahwmtCNrC7RKFMrDkLysPdLiVR6gglJoXA9X1LZzEqKUltqeOkYno9aFTODIUiobM7s1QaC58gNqX+OmBgDYkPyAqT8hC+k4ztjMeeFI0cn0ZJ8uExzLp3rkrDTZqJQPblLIW9JQU+ZWXVbME6ByasI6HjJhKiDoAPNq/MmOM9Zeips7pFSES1LUsJyJFXBdrcgT5GMsPdrq5OsJGFlEvUk6nUvqT+sd56g+zWVh8s/EZZs2ikIbgl6pLGq16uaAswcZjjOpfsk7PJNxi+IEKEpBBYj4l//nZwY6whIAAAYCgEbSObO7ewhCJUI17rX1MwuPT9shpgHDNRRY8/eHIuPCNhhAfOfWbqJjejSVgdvhg5zpDMN1CpR41TzeNfGLTMsa3INCB8wRzHyj6sMc367eyqRiHm4TLIn3yiiFn8NUKfVNOWsZ58WOXbXDlyxceykWpHpmA8iNd4dIon4WYZOLlKlrGuW43YcKk/eR6ExFQi4rYu4Pgf20c9ws9uvHkxy9KxMcMoOIrweImSViZKWUqSXChdP6hvKIEhqGK5amh6LHb+ovXVGLSJcxkzwLWCwPeT+Y0jcnj5lw5IUFIUUKBcEFmO4OhjpPVP2jWlYy9AJoH+dIt/MKcheNceT5WGXH9jok/ChOZSUklQYpdgQWBLDUARaJUOEpJpw5+eiVAXDNxDl4RlJU0KAIIIIcEVeIpmGBdQAzFJHIvuNa/WNWK0lTcppWylpvf3knUVbwAGhi4VISylJBIILpFMz0J8Wf8AZLxS3SArKWBFPgPvEG5H6E7R4JpS6hVz3XcKoBwcwAAREoJ790l7BjV+EOlR0VqCN4dJYoycOpSarAZLn31FkgtoFEeUXaJQKs4PJQFQSPzB+kYDp/F5poRZEkZlkVGcpLD8KCS260xXK6iZN1jpAMtCEpYgd5SkqLkAEk5dTUvasQqnZWLgli5yTLlxTUOw5UNoklqoFZk1cpIK2fNlctRgGYuA7DnEyJeZJAqks5E4Fg7ksU/vQiKydJt3USJwBSKG4H9qDTK+tqgk2NNouk4ipOYOQ7BUwOXoACmoof0izQpaQ6XfbtwQE0BN9CoMH18AqdBVVismz9sG+6SfLSt72iUJJs13IXlBowmpAYM1FJpVX7oICWSTeoZx2amNaEChNAX8t2qSVBuGYamrJmD1Gx8GfYNCYkJZRKbkh5bMR3nyPxWHlygK0zVB2KyA4y9nVNm3dkqGlWMRy8TNoM6GDPmQpObc2oOfLxJplZcpDSwFMp8ykFXN7CqXvtyJllqV7r6p4ZwNSG11D35CJQJ6QUGP2ajsCdk1FHuTptzMXC8fT3czkEZxQB9d6W5+YtFpNDmUaBqoLNmF3aqSKgaA7xQxJyuNLGWLtVm5W5RIyPR01SxmIAezHNTQvrFeIWcxBFAAP6jX/C/pF/hcOAIxvSKmel3JPhwg+iniMuovh3WGxs3vL3c+tvmRGydV+ipSUJn9mntlobO3F2eYkJfQWLRp/SU5kMKklm+f5COk4OTkloR8KUj0DRHHOtr897kTQhCNHOQhCAQhCAQhCAxnWDoDD42V2WIlhadDZSDulQqk+EcJ66+zjEdHlU2UTOw1ysCqP/kQOXvilPdoI+iYEQTLp8lSMQ/Cq/7tv9fR4uAlqiOxdefZXKngzcEEypoqZdkL8PgV4U8KmOM4qXOkTFS5ktQUkspCgygfA35HW7l4yy4/xvhzfMkuY+EVBT+P7tESJgWHBff9DseRj0mjRj4t9yty6odel4VpSwVyn7uqf5SaN936R2TofpSViJQmylBST8jqCNCNjHzO1K1+ojOdWOtE7BrzILpLZkmyhz2I3i+OVxZ54bfQmJkZmILFJcWv5j9vFgsnZiDxJF0s9UeLhzyttb9VutEnGIeWplBsyDdP6jmIzIw4d9XfwOrPZxeNpdueyxBMmpkyVTFWSkrUWIdhtd2+cackrYO5mLOdZCgliTUOdPdDaI84znWmYVqlyBYntF+CCMqfNZB5hJjASpyFKzUINh2WajHLU6a030d4pl7TOov0TVZbTFZrKCkkgXoU0D0/YiOWlTIftGo5ypW6a+8dKl3Go0v4vIwfsxmzM6VAkGihwqdyC4bQGI5YBGUiWyyFEcaXLkJA3GZNLXtSsoSkEHukvVuwADgkpBYvQh9dLGJjIbL3Xqc3ZjLYhiBo1Xc907iLNIRZJRYEjtFpqKU5Mmh1d9a3KkgUQDRv7OYGKgAaILsBejsBatQ8SpBIbsiU8zLObwIANAmlqkNStzImZlZlcNgWmuHBDAhgdCfWI1KWbdokAO6kBRd+dTRq/d84ozJZKOF3JGaWUuRagswd/W1IlCpExdARMLhuIJU1qvR2cXp6RQm+UJe7vKFhV9Lg08dCYgkrBGVkXdPAtLlTbFi7JDxK6FrJSZSn3zg2sSLCjtQW1uE6pZDEAmpI+yBy1cAtar1iXByQSgHK7k5TLykAMXBYgFynWx8I8lISWyAZQxzJUQXLAljYAioOgo5cRddGzHHv/jofKrEOXfVxWkWQyhmMCdgTGH6SqlWwISOeUO/+IDyi7xU5kvYFr8q/lGPxsz7NA1y5iP5+Kvo0Z51txY9sPg5XaYvDy9lFZ8i7ekv5x0mND6mSc+MmzDaWjL4Esn/Sr1jOddOs8rAyFKUtImqSvsUGpWsDYe6CQ5LCorURrjNSRnyXedrYIRb9HFRlSysuvInMbOrKHp4xcQUIQhAIQhAIQhAIQhAIwPWvqlhsejLOSywOCami0eeqfulx51jPQgPmXrp1GxPR68y3MuycRLokue6oe6TThU4OhMa3/HFLBY/ELHyFv3ePrqfJStJStIUlQIUlQBBBuCDQiOTdc/ZG7zMA2pOHWaV/6a1Gn8qqcwzRFkq2OVnpytKwoO7+EeERB0t0FisGsJmSlySbBYOVX8qhRX4SYjl48e+GO8ZXF0Tk37ZjonpObImJmSVFKkmjfPyOo1juvU3rhLxktiyJyRxIe/3kvdPzGuhPA5ABGYKDM78hvtGP6Q6cVLUk4eaoKDupNGuGBIcuL6eMMd76OTx12+jBMC5q5j0LBP8AKLfUn8XKK+EVjg/RvWvFTUF8RNChdlmri/KoNBtEp6fxLN/EzfNZMUuyYyzcd3lzxYfWJJk0DWOAo6bxSTmTiZr81KPyciLtXW7G0/8AUH+lH5pf5w8qfzjuIkJUOJlJI7pAL1B/IekQYno9KinKEpYgnhBdIuLhjQVq0cjwnX7GpHfQvmpDf5CIvE+0TGGyZH9Kv/JEzNF43VB0YggZhVmoSkM9mBtXnWsVzMECQSpbsBRTOATtu/yEc6wftNnCk3Dg7lCiP8JB+sZbCe0rDEcaJsvmQCP8JJ+UX84p/OtrT0YzntZlfvUcu5ZuZ/YjyZgpoYpmBVACFpoXJzHXRRDDldowsn2g4E/3xHihY+qYvsP1wwKyB/FShtmVk/zNE+UV8MidLCj2eVBJzMxUmzkUNrG3NueWwOFAGvmXPrFUjFS191aVeBB+kXKTFtxXVY/paoCB7zJ/qNfkFRrXWHphKMRlNtB4N+YMbFMIXNB0S58gMv1UqOSe1mcUoQsXJIZ99KV3jK3ddOH+Zv8AI3I9Z09HYJcwt/E4gnsUnUAf2ihfICVeJYauNK6oSMT0v0jLXPUZiZeVSyqoRKSeFNmdRpueJWhjQOkOmZ+LnqmzVZ5iyBQMABRKUpFAkWA/WPqXqF0HJwuClJlJYrSmYtRLqWtSQSSrXYbAR0W9uX42KEIRCCEIQCEIQCEIQCEIQCEIQCEIQEOMwkuagomoTMQq6VpCgfEGhjQem/Y9gJxKpRmYdWyFZkv/ACLdhySQI6JCA4L0t7FcYl+xnSZ41zAyleQ4hpqoRpfSnUbpCR/a4OcBulPaj+qUVAeZj6uhEaTt8dyp6JJJrZlJ1BfbcEa8/GL1U0KqLfWPrObh0K7yUqe7gH6xpvS/ss6NnkqEpUlR1krKPRBdH+GK+DScmnz4kg2irLz/ADjp/S3sRmBzhsWFbJnIy+syW/8AljUekfZ90rh3zYUzU3zSVCZ6JBzv+GIuFWnLPrASdaiPSl9Pzi2ngylZZiVS1/CtJSofhUAY8E8aX/e8UuFaY8mOl2UFv0LR5lPxK8i8US8Rq8emYDp5xTS6ofzq84lMkkN2g9Yt1ENeKs5aoBh4ieV0ZMoUkPodR5xs3QeN6SlEMqepD1yntAB4EKYekailbVDj1/KM10P1lnSC8uasbuRMB5EKZvEHSIso7B0YpXYzFK14a33PzUY5V7XsxRJDEgKUVHawD+JUfSN06B61qxYKZikZkh+EKS7uO6qtH0i+6FwacRjkomIStCQVKSoAgsHFDQspQ9IvxTeWvxXkusLf1pnsm9mC55RisWgokUUhBoqbqC1wjnQnwLx9AgR7COhxkIQgEIQgEIQgEIQgEIQgEIQgEIQgEIQgEIQgEIQgEIQgIMXg5c1JTNlomJN0rSFA+RDRqfSnsu6LnV/hhKO8lRlt+AHJ8o3OEBxvpT2Ha4bFnkmch/8A7JbN/SY1DpP2a9K4dyJHap3krEz/AAqyrP8ATH0nCHtMtnp8hYwzpask2WqWr4VpUhX9Kg8Ry8UNQR+9o+u8XhJc1JRMQmYk3StIUD5ENGm9Neyno2e5TKMhW8k5R/2y6PQRHjit/TJ8/onJNlDzp9Yqb7pjpHSvsQmhzh8QhewmAoLfzJzAn0jUOk+oHSOGcqw00ge9K+0Hi0skgeIEVvFv1V5z69xkPZ9MSMSxYFSFgPcsHp/T8o6p7PpDzsRNIFGQCG1JJt4JjivVvpHsZ3ED2gBSHDEEhmyt3mJZ9Wejx3/qDhMmECv+opSvKiR5Ml/OGHHcd7RycszkkbJCEIuyIQhAIQhAIQhAIQhAIQhAIQhAIQhAIQhAIQhAIQhAIQhAIQhAIQhAIQhAIQhAc+9p90eH5xu/Rn9jL/kT9BCESLqEIRAQhCAQhCA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78853" name="AutoShape 6" descr="data:image/jpeg;base64,/9j/4AAQSkZJRgABAQAAAQABAAD/2wCEAAkGBxMTEhUUExMWFRUXGBgbGBgYGBwXIBgZGhobHRscHhcZHCggHhsmHBYbIjEjJS0rLi8uGiEzRDMsNygtMCsBCgoKDg0OGhAQGywkHyQsLCwsLCwsLCwsLCwsLCwsLCwsLCwsLCwsLCwsLCwsLCwsLCwsLCwsLCwsLCwsLCwsLP/AABEIAMEBBQMBIgACEQEDEQH/xAAcAAEAAQUBAQAAAAAAAAAAAAAAAwIEBQYHAQj/xABEEAABAgQEAgcFBgMHAwUAAAABAhEAAyExBBJBUSJhBQYTMnGBkQdCUqGxI2KCwdHwFHKSM0OissLh8VOT0yRjc6PS/8QAGAEBAAMBAAAAAAAAAAAAAAAAAAECAwT/xAAfEQEBAAICAwEBAQAAAAAAAAAAAQIRAyESMUFREyL/2gAMAwEAAhEDEQA/AO4whCAQhCAQhCAQhCAQihM1JJAIJFwDbxipSgASSwFSToID2NY6S6wGbP8A4TCK+0FZ00AKTKRqz0Mw0ABBAJ1YiNO6ydd8RiZvYYN0oKsqSmi5n4vdSTXQsHJFRG49WuhZeAw7EjMWMxdeJRoANcodgPzJinlu6jXw8ZuszIV2bJckNqSTSjuannF6DGvyJ5JKl772+640bXxc0eMhg8XelNuWh/UfszOlL2yMI8SXqI9iypCEIBCEIBCEIBCEIBCEIBCEIBCEIBCEIBCEIBCEIBCEIBCEIBGs9euswwclkkdssHKPhGqyNhpufAxnukMUJUqZNIcS0KWQNcoJavhHzp1m6eXOxBmzHW5cgVygd1IFgBQV38Yi3SZN1WjFTs2dK5gNS6F5FOdc2vMOI2nGddcRPwpw6nD8KphYKWjYgUD6nUXuX1uVlUkFBBBeu2/nG1dSer/8TMzKH2MsjM/vG4R4G55MPejn88r1HTMMZ3Wwezrq72af4mYONY+zf3UH3m3V/lbciNgx81SpmViye6GqokEKUAaKDEhr97cEXnSE4pAQgAqU7C1BdqM9qbPtGOSVEJHfyg5SaZ/M1TMFedOZfbHHU0xyy8rtLLkGjsCaNSgDFmVUpY2NQGtrSolmD5atXR3BBF0ja45i8nYgZS4VxMaFiQQH4XZQoOdtYjw6SqoTmFFHTMAzEZbL8LtEqrvBYwhgbnT4mAq9gTXWrHamVlTQoOP+IwUuz5X1BAozhyBowFU7gGl4lwuJIIdQ0Y7vZ+R0PLQw9J9s3CI5U3MOeoiSLKEIQgEIQgEIQgEIQgEIQgEIQgEIQgEIQgEIQgEIQgEUrWACSQAA5JoABqTFUcy9qfWtgcLJL1AmkG50l/mr03EBjPaB1+7dCpEh0SffmG6gDYAWSb1qeVQeXyZoCjldZUzCznz/AHSJ8eaVLnXx/SL7q/grTVCpogNXn+g5eIjmvJt148Wma6udBrmrTIl3UXmKags58APyFHjtWFkysJIShIIQlgAA5USanmSSSfOMb1N6BGGkuofarqr7uyfLXmTo0X0+eiYCaugkpI9MwalzY2o7Rpx4am6z5M/K6izkqdRVMqTUhILKKQMpTWhGUhr3endnlywaFXeBNPeY0WGYZwRVnPrHmDLKdstHyh2Lh3QN2SOHxpERBIOWrjMGdIJSe8CO6oAMdKg1sdGSRIFnKnS+ajrVSqS9FAi3I0N4klz6g5iXBsAMxqHD91QuRy11tpaqg0qoFZUAA4NAsaKHKlRe8SS+Jyq7MyqElVUhYDtxE8QbWAlVOUQQk6VNA7sHc91YpwmIUozcIqkZrC7Eud81A4N6ciPQUgkqdnZXhTvD4XJZQZmEeu5q6KpSRcka5nvrx0Ifm5gXGExBDOfBV/wn6VrSrUfLypjj6iMIeEAjM50N6N5FVC3xAc4nweIahU9sp3d3FNHB8LaQPbLwimWtxFUWVIQhAIQhAIQhAIQhAIQhAIQhAIQhAIQhAIQjH9PdLy8LIXOmGiRQaqUbJHMn8zYQGC9ofWwYKTlQft5gIQL5RYrI5abnkDHz9M6QUqZmcqvetTqXuYvOtHTczFz1TFl1KNhYDRKeQFB63LxjSjKvsxU7NUEmz6nSMuTLrTfhw73V50bJ7dbKcAVUeW3iY631A6vhShiFpZKC0pPMat936/yxqnVLoArmIkIueKaoVy7lzsKDmRuY7MZXZy8spI4UshLsKCgf84z48d3bTlz1NLbpTGsQgFiRmJFwBWg13I28XFpIlnwBdRAdxlBZaNakgMfhbw9kSsyyFKINSxJdKj7yCWLOWa1A28TTpYGUUUXLgXcAVSH01GtthHQ5lSe4FAg5ibUd7lPwqZ+T/MZYCKjMVAUOpAcFWxBBry9IpUpy9OKhI7qwSKhmZb0rruzR6spSVGhCabPcZVbtlJfcEcoDzsWBUSAyffFQkuMqxrUMDzPnUJYDO4Zqd7Kk3BPvS9PLwehU0nRiAxJqUuGLprnTs/z1qRszFJNz3aFyLPLoXGjQDOEhx3g7PUSwRyqpLsWPyaKZY0F9OQLh0gd5BNw9K+EEIJIzGtFPZnAZSSoVDAODrvE2XiCVJSkAkgWBF3Ct6VTSj+QLZVUCWTbiFCaGurUO4EFo4lZi4FzX1ps4BbkaEREqiXoGuoigF2IbuG/I/OYTe8SSm5N6EcVd29CDygL/AASiEjMXOp+h9IvCWjFIIly1KPCNrgelw9fOMRM6RzKIOZRGlOEUZwNWI01ity0nx22g4hA99PqIjVj5Y98fX6RqhxJretiEKo9vd0cXggrU4CzY+6Qwe/crY+sPKp8Y2kdJSj73yP6RV/Hy/jH0jUlzlMWUrySQannLvVrfnE0jEqfvLtYpHke4P2ORhLUaxbP/AB8pnzp9Y8HSMr4xGvKQoVKqByXlmvhQbaPEYnkFypOXNt4UdxvtqIbyNYtoTjZZtMR/UIlSoGxBjUpWJNXMo+bf6tIvcwYcIKtQDam7bsNLiJlqNRsUIxOHUcruR5v/ALRfdHziuWlSrkPEyosXEIQiUEIQgEIQgKJ01KElSiEpSCSTQAAOSTs0cH68daVY7EAIzdih8iK1DVWobn5Cl3J6N7T+scqRhZkghSp05OWWnKoA5ixUFsxy3YF3KbO8cn6L6PEtIUS8wm40/bxTky8Yvx47qHEdDfYApotBzINAXex0L8+UWnV7o1ST2q0kzVFkJarktmbfQeMZ3pCaCDLVYp4i3u61s5s3ONz9nfQOY/xUwUTwyk6UoVeAqBzzHQGOeby6dPWPbZupvQIwshlMZq2Mw/RIOwc+ZJi5GIK5hObKl8qaulY/Wr6EsA93vFzkqJlBYC8oLPUAuxp4RjsQQaApJUHCVd2YGDEE2V3flHTJqac1u7slqOZRZQPEogsVWZJSBwu7ior968UBmpV2yn4lAhnUXZaa0J4jrE87CASkpCCsAgsSXF3rQu5LeNhEYUSxGVT1ewWQKJOgPlqGu8ShJlAS7O5S7muZq0Fpn7uanNGNSAAo+8RUhWgVoDr9ExWYhWVioZai6qOlYalWqNo9KSXAfY5q6e+2rMyhteA8RehytqS6k7AjVJJ+ceIQQCWIy2ZjkfUKNMh1THsuYOJlWLBRAJAJsdkk2s1uUVt3mOVqkP3Sz5h8QcfvQPOyS4CAeLKoVs/wO1A7nxHlQDzck0IZlnVSfhUzuNWiXDoSoKlksSHBSWB1JTyfTZNdhTPk8S3Bs7WCqh1PYL5MLgbuAlweJhRg1CHao+AvxbGJJcpR4aGqSa2e4B2ALhtA1ooE1IBZyVAknLZu9TQ0qK71ieSRLQqYvhSlJvYAVNfh1HnAY3p/EEzZclJZKQVzDyYhKeTlz+HnFgJRzFwVulR4QVAKO7rq2gAH0iFK87rWOKaTMKVFPClIGUFKzYAJdtQo0JitJGUgZQCauJYoX4SEuDc+YO9c532tl1097FiSQN+6RUh/j71h5tFcqUkBsvFowGjvTtHZzqeV4kCwQRwEqp3kA0ZrpqCaVeKQUksrKbsoiUaWFBze3PctZV5lplUlRSHplUC9d1l7/SPCEAn7IUs+WtrOf20RsFWylRJJbsnJPJ73MeTCw0IDhj2QoQQCL2OUNSjecJ2v8NiJbdxIpopAoRyIuImUUEXmBmFCVfMZt9eUYYTqp46O3fTuQKAbUHgkXrGRkLTkCiQA5D8B8HUAmxGm/paIeqTLt22u4FqNbm+9BHqZUsqYzAouzKylztQAu+2tIZ1EA1FGDlSaKYvmZQOutG1aKsHlKqHNQKBOVzuWABuwc7Q0bZLHKaWqt6P40f5xV0HiicyD7rEeYqPI/WLPpJbhCdzXwt/qiHoeb9tnJopw38xf8hFbl/prjjvCtohCEaMCEIQCNO9onXQYCWEy8qsRMHCk1CU/GoD0A1L7GM71l6cl4LDrnzbJolOq1HupHM/IAnSPnlc+dj8SubNL5lOprckjZIDDwiLZJupktuoyEnETsVNOJxa1TC3C7ANySKBNTZtTq8J840YEVAEXWIVlAAtrGG6X6SCUhIIBLsxdv3pHFllcq68ZJNRn+rnRq8biEynZI4pqhoBsbO9B4k2BjtIQJUoCWiiEgJQnYUADxx72S9aJUpapE0BJmKBRM3VbIo6cuZOpr2gGkb8U6Z8u9sClbuoEkA5jQ5kK5qaqQUmmxsGiszQkqZ7US4CVq1UH7puWGx1pGWXK72WiiCxZ67t+7CMZOSezUlUrukOxa9SUEmtgydyAY2YqV4gzKNmAZ0gspJbY3DkjcEA0IeLkoCe+oOokcI71vIKJ/wBrkxaqWkIU6lOQlTgHMATcg1ypJJ021rIiWkFJcnOCSkd2YprirBSr+WmoV4eWS6gappU1IuUE/nuSYhQBkYOAHfXICLEe8CfzrE8yaVJzOxBZhRnd0qswoz3BB8BGlWVy+UilQ+UE2OmUtQ6PpEDxQYE1JDUvw1cOe8ilBpFagEpTxM9RqUNUsDVSa+T84oQvKGCcoHeTVxUOpJBcopyiSRIepIAFiDvTMmtCTf8AW0iSWgEtYCrXAq4UFWYtb9iuSvtE5Zlc1iKPqCPvcJPJvWzXZIBJeoAoL3FuNq5dSYrRJdIqGIqBSoBYoGi6Dh8NoCT+GIU1Xahahaj7BQJDg3G8QdZTmSiQP7wurmhDFQ81FIbYmMrhHyh6tY7hr1saxrSMUJq1zlOUL4UMCfswFMeGvFxKfZQGkVy/Fsf1AVucwIYkJFVCmlk2Yk+eriJlTgD32UykqHaM2UixULskv5xEqVlonME+6l5gJYe8yaAkGg+pp4rFKKiXchVnWAS9QAEVH7rBVLOWRlc5XTcrRViTqmp4m8/M0EspnCqOkFSQ4Bd6JtRQ0o8STCWfOWJP94vn92gYHkPnFCZ3EEBbuAD9op6tYs2ao/2eCVJmJBGWYagFzMFDXcFu7oRHqgcj+6XdWaWXcsE1G4HmfOPZKnuqwNpoI+aXqwD3tvFMueXejPVAWnKGSHoEn6v6wEKFAqBz6/GjxJbK/wDwdYu+1eYEhVwCONIGWxIGU0vXlHqsQygAhADfGimgoNKEU1iaVinvLDmh403chvQftoClDEFSUsFMwGWhJcAGUuh9T6xkMDJIdy40ckmtS7gEXty5xaLWggjsswHwhKtBpo49RGVwzZRRnq3jFlWL6VWxPIehZ/8AUmMXMmMhNcrl3BYiunOkX/SinSo6EhvAufolMYWQ8ybKl/8AuAHwB/QmMfebrx647XRpTsHuwfxiqNS62e0LB4ElClGbNF5ctiU/zElkltDWoprGF68+06XIeTgymbOspd0St62UsbWGtmO7k1W84/piRJITNmoQSHAJq27bQjQurfUvEYhBxGOmntZoSWKeIAO2YUAo3CLeNIQQ032odYFYvF5AsdjKJRLY0Uqyl860GjAbl4ej2lS8gZ29baxtXtE9mal5p2CDklzIoG3Msn/Kdy2gjliekZslXZzArhLFKgUqSRoxr5GMOTHKxvhljGf6RxTJvUgnyFyfXzJA1jW1AqLrDgs3Kjev++8XWIWZoLMczPWybhNubn0imWlgxt9I53Tjj9QqwZAe6dx+Y3joHUf2iLklMnFErlUCZl1IHPVSfmOcaYHAoXH7o0eS5CVVTQ7aHw2i0ys7Rlj8r6Uw2JSsBSFBSVBwQXBB1BEeYzCpmJY+II0O/wA44J0D1pn4JXAXSTxS1d0+HwnmPnHYuqvW6RjUnIcqx3parjnzTzHytG+HJK58+Oz0oxEhaVcZKVH++TYgOWWA2u2W+tYugGZLJCu8qXcKqeIKZ3oC23jGXmIBDEODGPxGHWCkJCTLoAO6ZbC4IBoz08tY1ZI0nizL7qmqwsXZChtb9dvDM+4ElslSSxPx7pLBjzimXLJzMQtRFFOMqwCKEXzML11O0VME1IdhlBL8AIcBbWFQH8YgUkVaoKWL6opofflm3nXWLmVlUnJRJuMtnLsU2J3bm0USQyaoUChQsbWdq91hbd7lzESmoGqapagVqSnY6MaW0AESKykpJSQ6ixf42e1aKDiu4iOWkFnLuoA0uWsTRpgeihf1a6E9K2SQcpFFEEcQJpyI38YlkSDnUoszUI18RuKeLxAs+sSyjD9mknNMaWDqAQc5ffIFF92jXpqXICUnKh0sEBWge5DJ7tvh8DF50nj881ag5TKdCWBU66ZzlBqHZP4FbxaJkBnbMxqChRVW9iTZ6+LVpFN7q16mkiJigcuVVxZCjbwXzI/4Ji5QlwXBBZx/aCjl6ZiXoedtxFl2TIysnKocQImh3N3bZuV9I9mpQCCnI9+JSx6Biwb5Ha8oXSnuCXfUzavo5FyU+HzjxUxi5WQWPvlrUFU0qKxaBTKKklDgZirOtnapy2AzeJttSuTOGs3KBVxOJ0+94mJF1OmVSXYKOi0tYa5Lfn4iKcpKq0/7ZqA+iXryfWPJiJr0Su5/vE1Z24SOQDc/OPVqWXdKw1PdW7kkmotQX5CCEaUqKA9SwbhlliW3NtNLiK58okF8zqINJaHpm9SQfJ+bD3CzHLKlqyqdwqWgC4qSLb1fzaEwJBUFMSHKCZZAD8ahwmtCNrC7RKFMrDkLysPdLiVR6gglJoXA9X1LZzEqKUltqeOkYno9aFTODIUiobM7s1QaC58gNqX+OmBgDYkPyAqT8hC+k4ztjMeeFI0cn0ZJ8uExzLp3rkrDTZqJQPblLIW9JQU+ZWXVbME6ByasI6HjJhKiDoAPNq/MmOM9Zeips7pFSES1LUsJyJFXBdrcgT5GMsPdrq5OsJGFlEvUk6nUvqT+sd56g+zWVh8s/EZZs2ikIbgl6pLGq16uaAswcZjjOpfsk7PJNxi+IEKEpBBYj4l//nZwY6whIAAAYCgEbSObO7ewhCJUI17rX1MwuPT9shpgHDNRRY8/eHIuPCNhhAfOfWbqJjejSVgdvhg5zpDMN1CpR41TzeNfGLTMsa3INCB8wRzHyj6sMc367eyqRiHm4TLIn3yiiFn8NUKfVNOWsZ58WOXbXDlyxceykWpHpmA8iNd4dIon4WYZOLlKlrGuW43YcKk/eR6ExFQi4rYu4Pgf20c9ws9uvHkxy9KxMcMoOIrweImSViZKWUqSXChdP6hvKIEhqGK5amh6LHb+ovXVGLSJcxkzwLWCwPeT+Y0jcnj5lw5IUFIUUKBcEFmO4OhjpPVP2jWlYy9AJoH+dIt/MKcheNceT5WGXH9jok/ChOZSUklQYpdgQWBLDUARaJUOEpJpw5+eiVAXDNxDl4RlJU0KAIIIIcEVeIpmGBdQAzFJHIvuNa/WNWK0lTcppWylpvf3knUVbwAGhi4VISylJBIILpFMz0J8Wf8AZLxS3SArKWBFPgPvEG5H6E7R4JpS6hVz3XcKoBwcwAAREoJ790l7BjV+EOlR0VqCN4dJYoycOpSarAZLn31FkgtoFEeUXaJQKs4PJQFQSPzB+kYDp/F5poRZEkZlkVGcpLD8KCS260xXK6iZN1jpAMtCEpYgd5SkqLkAEk5dTUvasQqnZWLgli5yTLlxTUOw5UNoklqoFZk1cpIK2fNlctRgGYuA7DnEyJeZJAqks5E4Fg7ksU/vQiKydJt3USJwBSKG4H9qDTK+tqgk2NNouk4ipOYOQ7BUwOXoACmoof0izQpaQ6XfbtwQE0BN9CoMH18AqdBVVismz9sG+6SfLSt72iUJJs13IXlBowmpAYM1FJpVX7oICWSTeoZx2amNaEChNAX8t2qSVBuGYamrJmD1Gx8GfYNCYkJZRKbkh5bMR3nyPxWHlygK0zVB2KyA4y9nVNm3dkqGlWMRy8TNoM6GDPmQpObc2oOfLxJplZcpDSwFMp8ykFXN7CqXvtyJllqV7r6p4ZwNSG11D35CJQJ6QUGP2ajsCdk1FHuTptzMXC8fT3czkEZxQB9d6W5+YtFpNDmUaBqoLNmF3aqSKgaA7xQxJyuNLGWLtVm5W5RIyPR01SxmIAezHNTQvrFeIWcxBFAAP6jX/C/pF/hcOAIxvSKmel3JPhwg+iniMuovh3WGxs3vL3c+tvmRGydV+ipSUJn9mntlobO3F2eYkJfQWLRp/SU5kMKklm+f5COk4OTkloR8KUj0DRHHOtr897kTQhCNHOQhCAQhCAQhCAxnWDoDD42V2WIlhadDZSDulQqk+EcJ66+zjEdHlU2UTOw1ysCqP/kQOXvilPdoI+iYEQTLp8lSMQ/Cq/7tv9fR4uAlqiOxdefZXKngzcEEypoqZdkL8PgV4U8KmOM4qXOkTFS5ktQUkspCgygfA35HW7l4yy4/xvhzfMkuY+EVBT+P7tESJgWHBff9DseRj0mjRj4t9yty6odel4VpSwVyn7uqf5SaN936R2TofpSViJQmylBST8jqCNCNjHzO1K1+ojOdWOtE7BrzILpLZkmyhz2I3i+OVxZ54bfQmJkZmILFJcWv5j9vFgsnZiDxJF0s9UeLhzyttb9VutEnGIeWplBsyDdP6jmIzIw4d9XfwOrPZxeNpdueyxBMmpkyVTFWSkrUWIdhtd2+cackrYO5mLOdZCgliTUOdPdDaI84znWmYVqlyBYntF+CCMqfNZB5hJjASpyFKzUINh2WajHLU6a030d4pl7TOov0TVZbTFZrKCkkgXoU0D0/YiOWlTIftGo5ypW6a+8dKl3Go0v4vIwfsxmzM6VAkGihwqdyC4bQGI5YBGUiWyyFEcaXLkJA3GZNLXtSsoSkEHukvVuwADgkpBYvQh9dLGJjIbL3Xqc3ZjLYhiBo1Xc907iLNIRZJRYEjtFpqKU5Mmh1d9a3KkgUQDRv7OYGKgAaILsBejsBatQ8SpBIbsiU8zLObwIANAmlqkNStzImZlZlcNgWmuHBDAhgdCfWI1KWbdokAO6kBRd+dTRq/d84ozJZKOF3JGaWUuRagswd/W1IlCpExdARMLhuIJU1qvR2cXp6RQm+UJe7vKFhV9Lg08dCYgkrBGVkXdPAtLlTbFi7JDxK6FrJSZSn3zg2sSLCjtQW1uE6pZDEAmpI+yBy1cAtar1iXByQSgHK7k5TLykAMXBYgFynWx8I8lISWyAZQxzJUQXLAljYAioOgo5cRddGzHHv/jofKrEOXfVxWkWQyhmMCdgTGH6SqlWwISOeUO/+IDyi7xU5kvYFr8q/lGPxsz7NA1y5iP5+Kvo0Z51txY9sPg5XaYvDy9lFZ8i7ekv5x0mND6mSc+MmzDaWjL4Esn/Sr1jOddOs8rAyFKUtImqSvsUGpWsDYe6CQ5LCorURrjNSRnyXedrYIRb9HFRlSysuvInMbOrKHp4xcQUIQhAIQhAIQhAIQhAIwPWvqlhsejLOSywOCami0eeqfulx51jPQgPmXrp1GxPR68y3MuycRLokue6oe6TThU4OhMa3/HFLBY/ELHyFv3ePrqfJStJStIUlQIUlQBBBuCDQiOTdc/ZG7zMA2pOHWaV/6a1Gn8qqcwzRFkq2OVnpytKwoO7+EeERB0t0FisGsJmSlySbBYOVX8qhRX4SYjl48e+GO8ZXF0Tk37ZjonpObImJmSVFKkmjfPyOo1juvU3rhLxktiyJyRxIe/3kvdPzGuhPA5ABGYKDM78hvtGP6Q6cVLUk4eaoKDupNGuGBIcuL6eMMd76OTx12+jBMC5q5j0LBP8AKLfUn8XKK+EVjg/RvWvFTUF8RNChdlmri/KoNBtEp6fxLN/EzfNZMUuyYyzcd3lzxYfWJJk0DWOAo6bxSTmTiZr81KPyciLtXW7G0/8AUH+lH5pf5w8qfzjuIkJUOJlJI7pAL1B/IekQYno9KinKEpYgnhBdIuLhjQVq0cjwnX7GpHfQvmpDf5CIvE+0TGGyZH9Kv/JEzNF43VB0YggZhVmoSkM9mBtXnWsVzMECQSpbsBRTOATtu/yEc6wftNnCk3Dg7lCiP8JB+sZbCe0rDEcaJsvmQCP8JJ+UX84p/OtrT0YzntZlfvUcu5ZuZ/YjyZgpoYpmBVACFpoXJzHXRRDDldowsn2g4E/3xHihY+qYvsP1wwKyB/FShtmVk/zNE+UV8MidLCj2eVBJzMxUmzkUNrG3NueWwOFAGvmXPrFUjFS191aVeBB+kXKTFtxXVY/paoCB7zJ/qNfkFRrXWHphKMRlNtB4N+YMbFMIXNB0S58gMv1UqOSe1mcUoQsXJIZ99KV3jK3ddOH+Zv8AI3I9Z09HYJcwt/E4gnsUnUAf2ihfICVeJYauNK6oSMT0v0jLXPUZiZeVSyqoRKSeFNmdRpueJWhjQOkOmZ+LnqmzVZ5iyBQMABRKUpFAkWA/WPqXqF0HJwuClJlJYrSmYtRLqWtSQSSrXYbAR0W9uX42KEIRCCEIQCEIQCEIQCEIQCEIQCEIQEOMwkuagomoTMQq6VpCgfEGhjQem/Y9gJxKpRmYdWyFZkv/ACLdhySQI6JCA4L0t7FcYl+xnSZ41zAyleQ4hpqoRpfSnUbpCR/a4OcBulPaj+qUVAeZj6uhEaTt8dyp6JJJrZlJ1BfbcEa8/GL1U0KqLfWPrObh0K7yUqe7gH6xpvS/ss6NnkqEpUlR1krKPRBdH+GK+DScmnz4kg2irLz/ADjp/S3sRmBzhsWFbJnIy+syW/8AljUekfZ90rh3zYUzU3zSVCZ6JBzv+GIuFWnLPrASdaiPSl9Pzi2ngylZZiVS1/CtJSofhUAY8E8aX/e8UuFaY8mOl2UFv0LR5lPxK8i8US8Rq8emYDp5xTS6ofzq84lMkkN2g9Yt1ENeKs5aoBh4ieV0ZMoUkPodR5xs3QeN6SlEMqepD1yntAB4EKYekailbVDj1/KM10P1lnSC8uasbuRMB5EKZvEHSIso7B0YpXYzFK14a33PzUY5V7XsxRJDEgKUVHawD+JUfSN06B61qxYKZikZkh+EKS7uO6qtH0i+6FwacRjkomIStCQVKSoAgsHFDQspQ9IvxTeWvxXkusLf1pnsm9mC55RisWgokUUhBoqbqC1wjnQnwLx9AgR7COhxkIQgEIQgEIQgEIQgEIQgEIQgEIQgEIQgEIQgEIQgEIQgIMXg5c1JTNlomJN0rSFA+RDRqfSnsu6LnV/hhKO8lRlt+AHJ8o3OEBxvpT2Ha4bFnkmch/8A7JbN/SY1DpP2a9K4dyJHap3krEz/AAqyrP8ATH0nCHtMtnp8hYwzpask2WqWr4VpUhX9Kg8Ry8UNQR+9o+u8XhJc1JRMQmYk3StIUD5ENGm9Neyno2e5TKMhW8k5R/2y6PQRHjit/TJ8/onJNlDzp9Yqb7pjpHSvsQmhzh8QhewmAoLfzJzAn0jUOk+oHSOGcqw00ge9K+0Hi0skgeIEVvFv1V5z69xkPZ9MSMSxYFSFgPcsHp/T8o6p7PpDzsRNIFGQCG1JJt4JjivVvpHsZ3ED2gBSHDEEhmyt3mJZ9Wejx3/qDhMmECv+opSvKiR5Ml/OGHHcd7RycszkkbJCEIuyIQhAIQhAIQhAIQhAIQhAIQhAIQhAIQhAIQhAIQhAIQhAIQhAIQhAIQhAIQhAc+9p90eH5xu/Rn9jL/kT9BCESLqEIRAQhCAQhCA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78854" name="AutoShape 8" descr="data:image/jpeg;base64,/9j/4AAQSkZJRgABAQAAAQABAAD/2wCEAAkGBxMTEhUUExMWFRUXGBgbGBgYGBwXIBgZGhobHRscHhcZHCggHhsmHBYbIjEjJS0rLi8uGiEzRDMsNygtMCsBCgoKDg0OGhAQGywkHyQsLCwsLCwsLCwsLCwsLCwsLCwsLCwsLCwsLCwsLCwsLCwsLCwsLCwsLCwsLCwsLCwsLP/AABEIAMEBBQMBIgACEQEDEQH/xAAcAAEAAQUBAQAAAAAAAAAAAAAAAwIEBQYHAQj/xABEEAABAgQEAgcFBgMHAwUAAAABAhEAAyExBBJBUSJhBQYTMnGBkQdCUqGxI2KCwdHwFHKSM0OissLh8VOT0yRjc6PS/8QAGAEBAAMBAAAAAAAAAAAAAAAAAAECAwT/xAAfEQEBAAICAwEBAQAAAAAAAAAAAQIRAyESMUFREyL/2gAMAwEAAhEDEQA/AO4whCAQhCAQhCAQhCAQihM1JJAIJFwDbxipSgASSwFSToID2NY6S6wGbP8A4TCK+0FZ00AKTKRqz0Mw0ABBAJ1YiNO6ydd8RiZvYYN0oKsqSmi5n4vdSTXQsHJFRG49WuhZeAw7EjMWMxdeJRoANcodgPzJinlu6jXw8ZuszIV2bJckNqSTSjuannF6DGvyJ5JKl772+640bXxc0eMhg8XelNuWh/UfszOlL2yMI8SXqI9iypCEIBCEIBCEIBCEIBCEIBCEIBCEIBCEIBCEIBCEIBCEIBCEIBGs9euswwclkkdssHKPhGqyNhpufAxnukMUJUqZNIcS0KWQNcoJavhHzp1m6eXOxBmzHW5cgVygd1IFgBQV38Yi3SZN1WjFTs2dK5gNS6F5FOdc2vMOI2nGddcRPwpw6nD8KphYKWjYgUD6nUXuX1uVlUkFBBBeu2/nG1dSer/8TMzKH2MsjM/vG4R4G55MPejn88r1HTMMZ3Wwezrq72af4mYONY+zf3UH3m3V/lbciNgx81SpmViye6GqokEKUAaKDEhr97cEXnSE4pAQgAqU7C1BdqM9qbPtGOSVEJHfyg5SaZ/M1TMFedOZfbHHU0xyy8rtLLkGjsCaNSgDFmVUpY2NQGtrSolmD5atXR3BBF0ja45i8nYgZS4VxMaFiQQH4XZQoOdtYjw6SqoTmFFHTMAzEZbL8LtEqrvBYwhgbnT4mAq9gTXWrHamVlTQoOP+IwUuz5X1BAozhyBowFU7gGl4lwuJIIdQ0Y7vZ+R0PLQw9J9s3CI5U3MOeoiSLKEIQgEIQgEIQgEIQgEIQgEIQgEIQgEIQgEIQgEIQgEUrWACSQAA5JoABqTFUcy9qfWtgcLJL1AmkG50l/mr03EBjPaB1+7dCpEh0SffmG6gDYAWSb1qeVQeXyZoCjldZUzCznz/AHSJ8eaVLnXx/SL7q/grTVCpogNXn+g5eIjmvJt148Wma6udBrmrTIl3UXmKags58APyFHjtWFkysJIShIIQlgAA5USanmSSSfOMb1N6BGGkuofarqr7uyfLXmTo0X0+eiYCaugkpI9MwalzY2o7Rpx4am6z5M/K6izkqdRVMqTUhILKKQMpTWhGUhr3endnlywaFXeBNPeY0WGYZwRVnPrHmDLKdstHyh2Lh3QN2SOHxpERBIOWrjMGdIJSe8CO6oAMdKg1sdGSRIFnKnS+ajrVSqS9FAi3I0N4klz6g5iXBsAMxqHD91QuRy11tpaqg0qoFZUAA4NAsaKHKlRe8SS+Jyq7MyqElVUhYDtxE8QbWAlVOUQQk6VNA7sHc91YpwmIUozcIqkZrC7Eud81A4N6ciPQUgkqdnZXhTvD4XJZQZmEeu5q6KpSRcka5nvrx0Ifm5gXGExBDOfBV/wn6VrSrUfLypjj6iMIeEAjM50N6N5FVC3xAc4nweIahU9sp3d3FNHB8LaQPbLwimWtxFUWVIQhAIQhAIQhAIQhAIQhAIQhAIQhAIQhAIQjH9PdLy8LIXOmGiRQaqUbJHMn8zYQGC9ofWwYKTlQft5gIQL5RYrI5abnkDHz9M6QUqZmcqvetTqXuYvOtHTczFz1TFl1KNhYDRKeQFB63LxjSjKvsxU7NUEmz6nSMuTLrTfhw73V50bJ7dbKcAVUeW3iY631A6vhShiFpZKC0pPMat936/yxqnVLoArmIkIueKaoVy7lzsKDmRuY7MZXZy8spI4UshLsKCgf84z48d3bTlz1NLbpTGsQgFiRmJFwBWg13I28XFpIlnwBdRAdxlBZaNakgMfhbw9kSsyyFKINSxJdKj7yCWLOWa1A28TTpYGUUUXLgXcAVSH01GtthHQ5lSe4FAg5ibUd7lPwqZ+T/MZYCKjMVAUOpAcFWxBBry9IpUpy9OKhI7qwSKhmZb0rruzR6spSVGhCabPcZVbtlJfcEcoDzsWBUSAyffFQkuMqxrUMDzPnUJYDO4Zqd7Kk3BPvS9PLwehU0nRiAxJqUuGLprnTs/z1qRszFJNz3aFyLPLoXGjQDOEhx3g7PUSwRyqpLsWPyaKZY0F9OQLh0gd5BNw9K+EEIJIzGtFPZnAZSSoVDAODrvE2XiCVJSkAkgWBF3Ct6VTSj+QLZVUCWTbiFCaGurUO4EFo4lZi4FzX1ps4BbkaEREqiXoGuoigF2IbuG/I/OYTe8SSm5N6EcVd29CDygL/AASiEjMXOp+h9IvCWjFIIly1KPCNrgelw9fOMRM6RzKIOZRGlOEUZwNWI01ity0nx22g4hA99PqIjVj5Y98fX6RqhxJretiEKo9vd0cXggrU4CzY+6Qwe/crY+sPKp8Y2kdJSj73yP6RV/Hy/jH0jUlzlMWUrySQannLvVrfnE0jEqfvLtYpHke4P2ORhLUaxbP/AB8pnzp9Y8HSMr4xGvKQoVKqByXlmvhQbaPEYnkFypOXNt4UdxvtqIbyNYtoTjZZtMR/UIlSoGxBjUpWJNXMo+bf6tIvcwYcIKtQDam7bsNLiJlqNRsUIxOHUcruR5v/ALRfdHziuWlSrkPEyosXEIQiUEIQgEIQgKJ01KElSiEpSCSTQAAOSTs0cH68daVY7EAIzdih8iK1DVWobn5Cl3J6N7T+scqRhZkghSp05OWWnKoA5ixUFsxy3YF3KbO8cn6L6PEtIUS8wm40/bxTky8Yvx47qHEdDfYApotBzINAXex0L8+UWnV7o1ST2q0kzVFkJarktmbfQeMZ3pCaCDLVYp4i3u61s5s3ONz9nfQOY/xUwUTwyk6UoVeAqBzzHQGOeby6dPWPbZupvQIwshlMZq2Mw/RIOwc+ZJi5GIK5hObKl8qaulY/Wr6EsA93vFzkqJlBYC8oLPUAuxp4RjsQQaApJUHCVd2YGDEE2V3flHTJqac1u7slqOZRZQPEogsVWZJSBwu7ior968UBmpV2yn4lAhnUXZaa0J4jrE87CASkpCCsAgsSXF3rQu5LeNhEYUSxGVT1ewWQKJOgPlqGu8ShJlAS7O5S7muZq0Fpn7uanNGNSAAo+8RUhWgVoDr9ExWYhWVioZai6qOlYalWqNo9KSXAfY5q6e+2rMyhteA8RehytqS6k7AjVJJ+ceIQQCWIy2ZjkfUKNMh1THsuYOJlWLBRAJAJsdkk2s1uUVt3mOVqkP3Sz5h8QcfvQPOyS4CAeLKoVs/wO1A7nxHlQDzck0IZlnVSfhUzuNWiXDoSoKlksSHBSWB1JTyfTZNdhTPk8S3Bs7WCqh1PYL5MLgbuAlweJhRg1CHao+AvxbGJJcpR4aGqSa2e4B2ALhtA1ooE1IBZyVAknLZu9TQ0qK71ieSRLQqYvhSlJvYAVNfh1HnAY3p/EEzZclJZKQVzDyYhKeTlz+HnFgJRzFwVulR4QVAKO7rq2gAH0iFK87rWOKaTMKVFPClIGUFKzYAJdtQo0JitJGUgZQCauJYoX4SEuDc+YO9c532tl1097FiSQN+6RUh/j71h5tFcqUkBsvFowGjvTtHZzqeV4kCwQRwEqp3kA0ZrpqCaVeKQUksrKbsoiUaWFBze3PctZV5lplUlRSHplUC9d1l7/SPCEAn7IUs+WtrOf20RsFWylRJJbsnJPJ73MeTCw0IDhj2QoQQCL2OUNSjecJ2v8NiJbdxIpopAoRyIuImUUEXmBmFCVfMZt9eUYYTqp46O3fTuQKAbUHgkXrGRkLTkCiQA5D8B8HUAmxGm/paIeqTLt22u4FqNbm+9BHqZUsqYzAouzKylztQAu+2tIZ1EA1FGDlSaKYvmZQOutG1aKsHlKqHNQKBOVzuWABuwc7Q0bZLHKaWqt6P40f5xV0HiicyD7rEeYqPI/WLPpJbhCdzXwt/qiHoeb9tnJopw38xf8hFbl/prjjvCtohCEaMCEIQCNO9onXQYCWEy8qsRMHCk1CU/GoD0A1L7GM71l6cl4LDrnzbJolOq1HupHM/IAnSPnlc+dj8SubNL5lOprckjZIDDwiLZJupktuoyEnETsVNOJxa1TC3C7ANySKBNTZtTq8J840YEVAEXWIVlAAtrGG6X6SCUhIIBLsxdv3pHFllcq68ZJNRn+rnRq8biEynZI4pqhoBsbO9B4k2BjtIQJUoCWiiEgJQnYUADxx72S9aJUpapE0BJmKBRM3VbIo6cuZOpr2gGkb8U6Z8u9sClbuoEkA5jQ5kK5qaqQUmmxsGiszQkqZ7US4CVq1UH7puWGx1pGWXK72WiiCxZ67t+7CMZOSezUlUrukOxa9SUEmtgydyAY2YqV4gzKNmAZ0gspJbY3DkjcEA0IeLkoCe+oOokcI71vIKJ/wBrkxaqWkIU6lOQlTgHMATcg1ypJJ021rIiWkFJcnOCSkd2YprirBSr+WmoV4eWS6gappU1IuUE/nuSYhQBkYOAHfXICLEe8CfzrE8yaVJzOxBZhRnd0qswoz3BB8BGlWVy+UilQ+UE2OmUtQ6PpEDxQYE1JDUvw1cOe8ilBpFagEpTxM9RqUNUsDVSa+T84oQvKGCcoHeTVxUOpJBcopyiSRIepIAFiDvTMmtCTf8AW0iSWgEtYCrXAq4UFWYtb9iuSvtE5Zlc1iKPqCPvcJPJvWzXZIBJeoAoL3FuNq5dSYrRJdIqGIqBSoBYoGi6Dh8NoCT+GIU1Xahahaj7BQJDg3G8QdZTmSiQP7wurmhDFQ81FIbYmMrhHyh6tY7hr1saxrSMUJq1zlOUL4UMCfswFMeGvFxKfZQGkVy/Fsf1AVucwIYkJFVCmlk2Yk+eriJlTgD32UykqHaM2UixULskv5xEqVlonME+6l5gJYe8yaAkGg+pp4rFKKiXchVnWAS9QAEVH7rBVLOWRlc5XTcrRViTqmp4m8/M0EspnCqOkFSQ4Bd6JtRQ0o8STCWfOWJP94vn92gYHkPnFCZ3EEBbuAD9op6tYs2ao/2eCVJmJBGWYagFzMFDXcFu7oRHqgcj+6XdWaWXcsE1G4HmfOPZKnuqwNpoI+aXqwD3tvFMueXejPVAWnKGSHoEn6v6wEKFAqBz6/GjxJbK/wDwdYu+1eYEhVwCONIGWxIGU0vXlHqsQygAhADfGimgoNKEU1iaVinvLDmh403chvQftoClDEFSUsFMwGWhJcAGUuh9T6xkMDJIdy40ckmtS7gEXty5xaLWggjsswHwhKtBpo49RGVwzZRRnq3jFlWL6VWxPIehZ/8AUmMXMmMhNcrl3BYiunOkX/SinSo6EhvAufolMYWQ8ybKl/8AuAHwB/QmMfebrx647XRpTsHuwfxiqNS62e0LB4ElClGbNF5ctiU/zElkltDWoprGF68+06XIeTgymbOspd0St62UsbWGtmO7k1W84/piRJITNmoQSHAJq27bQjQurfUvEYhBxGOmntZoSWKeIAO2YUAo3CLeNIQQ032odYFYvF5AsdjKJRLY0Uqyl860GjAbl4ej2lS8gZ29baxtXtE9mal5p2CDklzIoG3Msn/Kdy2gjliekZslXZzArhLFKgUqSRoxr5GMOTHKxvhljGf6RxTJvUgnyFyfXzJA1jW1AqLrDgs3Kjev++8XWIWZoLMczPWybhNubn0imWlgxt9I53Tjj9QqwZAe6dx+Y3joHUf2iLklMnFErlUCZl1IHPVSfmOcaYHAoXH7o0eS5CVVTQ7aHw2i0ys7Rlj8r6Uw2JSsBSFBSVBwQXBB1BEeYzCpmJY+II0O/wA44J0D1pn4JXAXSTxS1d0+HwnmPnHYuqvW6RjUnIcqx3parjnzTzHytG+HJK58+Oz0oxEhaVcZKVH++TYgOWWA2u2W+tYugGZLJCu8qXcKqeIKZ3oC23jGXmIBDEODGPxGHWCkJCTLoAO6ZbC4IBoz08tY1ZI0nizL7qmqwsXZChtb9dvDM+4ElslSSxPx7pLBjzimXLJzMQtRFFOMqwCKEXzML11O0VME1IdhlBL8AIcBbWFQH8YgUkVaoKWL6opofflm3nXWLmVlUnJRJuMtnLsU2J3bm0USQyaoUChQsbWdq91hbd7lzESmoGqapagVqSnY6MaW0AESKykpJSQ6ixf42e1aKDiu4iOWkFnLuoA0uWsTRpgeihf1a6E9K2SQcpFFEEcQJpyI38YlkSDnUoszUI18RuKeLxAs+sSyjD9mknNMaWDqAQc5ffIFF92jXpqXICUnKh0sEBWge5DJ7tvh8DF50nj881ag5TKdCWBU66ZzlBqHZP4FbxaJkBnbMxqChRVW9iTZ6+LVpFN7q16mkiJigcuVVxZCjbwXzI/4Ji5QlwXBBZx/aCjl6ZiXoedtxFl2TIysnKocQImh3N3bZuV9I9mpQCCnI9+JSx6Biwb5Ha8oXSnuCXfUzavo5FyU+HzjxUxi5WQWPvlrUFU0qKxaBTKKklDgZirOtnapy2AzeJttSuTOGs3KBVxOJ0+94mJF1OmVSXYKOi0tYa5Lfn4iKcpKq0/7ZqA+iXryfWPJiJr0Su5/vE1Z24SOQDc/OPVqWXdKw1PdW7kkmotQX5CCEaUqKA9SwbhlliW3NtNLiK58okF8zqINJaHpm9SQfJ+bD3CzHLKlqyqdwqWgC4qSLb1fzaEwJBUFMSHKCZZAD8ahwmtCNrC7RKFMrDkLysPdLiVR6gglJoXA9X1LZzEqKUltqeOkYno9aFTODIUiobM7s1QaC58gNqX+OmBgDYkPyAqT8hC+k4ztjMeeFI0cn0ZJ8uExzLp3rkrDTZqJQPblLIW9JQU+ZWXVbME6ByasI6HjJhKiDoAPNq/MmOM9Zeips7pFSES1LUsJyJFXBdrcgT5GMsPdrq5OsJGFlEvUk6nUvqT+sd56g+zWVh8s/EZZs2ikIbgl6pLGq16uaAswcZjjOpfsk7PJNxi+IEKEpBBYj4l//nZwY6whIAAAYCgEbSObO7ewhCJUI17rX1MwuPT9shpgHDNRRY8/eHIuPCNhhAfOfWbqJjejSVgdvhg5zpDMN1CpR41TzeNfGLTMsa3INCB8wRzHyj6sMc367eyqRiHm4TLIn3yiiFn8NUKfVNOWsZ58WOXbXDlyxceykWpHpmA8iNd4dIon4WYZOLlKlrGuW43YcKk/eR6ExFQi4rYu4Pgf20c9ws9uvHkxy9KxMcMoOIrweImSViZKWUqSXChdP6hvKIEhqGK5amh6LHb+ovXVGLSJcxkzwLWCwPeT+Y0jcnj5lw5IUFIUUKBcEFmO4OhjpPVP2jWlYy9AJoH+dIt/MKcheNceT5WGXH9jok/ChOZSUklQYpdgQWBLDUARaJUOEpJpw5+eiVAXDNxDl4RlJU0KAIIIIcEVeIpmGBdQAzFJHIvuNa/WNWK0lTcppWylpvf3knUVbwAGhi4VISylJBIILpFMz0J8Wf8AZLxS3SArKWBFPgPvEG5H6E7R4JpS6hVz3XcKoBwcwAAREoJ790l7BjV+EOlR0VqCN4dJYoycOpSarAZLn31FkgtoFEeUXaJQKs4PJQFQSPzB+kYDp/F5poRZEkZlkVGcpLD8KCS260xXK6iZN1jpAMtCEpYgd5SkqLkAEk5dTUvasQqnZWLgli5yTLlxTUOw5UNoklqoFZk1cpIK2fNlctRgGYuA7DnEyJeZJAqks5E4Fg7ksU/vQiKydJt3USJwBSKG4H9qDTK+tqgk2NNouk4ipOYOQ7BUwOXoACmoof0izQpaQ6XfbtwQE0BN9CoMH18AqdBVVismz9sG+6SfLSt72iUJJs13IXlBowmpAYM1FJpVX7oICWSTeoZx2amNaEChNAX8t2qSVBuGYamrJmD1Gx8GfYNCYkJZRKbkh5bMR3nyPxWHlygK0zVB2KyA4y9nVNm3dkqGlWMRy8TNoM6GDPmQpObc2oOfLxJplZcpDSwFMp8ykFXN7CqXvtyJllqV7r6p4ZwNSG11D35CJQJ6QUGP2ajsCdk1FHuTptzMXC8fT3czkEZxQB9d6W5+YtFpNDmUaBqoLNmF3aqSKgaA7xQxJyuNLGWLtVm5W5RIyPR01SxmIAezHNTQvrFeIWcxBFAAP6jX/C/pF/hcOAIxvSKmel3JPhwg+iniMuovh3WGxs3vL3c+tvmRGydV+ipSUJn9mntlobO3F2eYkJfQWLRp/SU5kMKklm+f5COk4OTkloR8KUj0DRHHOtr897kTQhCNHOQhCAQhCAQhCAxnWDoDD42V2WIlhadDZSDulQqk+EcJ66+zjEdHlU2UTOw1ysCqP/kQOXvilPdoI+iYEQTLp8lSMQ/Cq/7tv9fR4uAlqiOxdefZXKngzcEEypoqZdkL8PgV4U8KmOM4qXOkTFS5ktQUkspCgygfA35HW7l4yy4/xvhzfMkuY+EVBT+P7tESJgWHBff9DseRj0mjRj4t9yty6odel4VpSwVyn7uqf5SaN936R2TofpSViJQmylBST8jqCNCNjHzO1K1+ojOdWOtE7BrzILpLZkmyhz2I3i+OVxZ54bfQmJkZmILFJcWv5j9vFgsnZiDxJF0s9UeLhzyttb9VutEnGIeWplBsyDdP6jmIzIw4d9XfwOrPZxeNpdueyxBMmpkyVTFWSkrUWIdhtd2+cackrYO5mLOdZCgliTUOdPdDaI84znWmYVqlyBYntF+CCMqfNZB5hJjASpyFKzUINh2WajHLU6a030d4pl7TOov0TVZbTFZrKCkkgXoU0D0/YiOWlTIftGo5ypW6a+8dKl3Go0v4vIwfsxmzM6VAkGihwqdyC4bQGI5YBGUiWyyFEcaXLkJA3GZNLXtSsoSkEHukvVuwADgkpBYvQh9dLGJjIbL3Xqc3ZjLYhiBo1Xc907iLNIRZJRYEjtFpqKU5Mmh1d9a3KkgUQDRv7OYGKgAaILsBejsBatQ8SpBIbsiU8zLObwIANAmlqkNStzImZlZlcNgWmuHBDAhgdCfWI1KWbdokAO6kBRd+dTRq/d84ozJZKOF3JGaWUuRagswd/W1IlCpExdARMLhuIJU1qvR2cXp6RQm+UJe7vKFhV9Lg08dCYgkrBGVkXdPAtLlTbFi7JDxK6FrJSZSn3zg2sSLCjtQW1uE6pZDEAmpI+yBy1cAtar1iXByQSgHK7k5TLykAMXBYgFynWx8I8lISWyAZQxzJUQXLAljYAioOgo5cRddGzHHv/jofKrEOXfVxWkWQyhmMCdgTGH6SqlWwISOeUO/+IDyi7xU5kvYFr8q/lGPxsz7NA1y5iP5+Kvo0Z51txY9sPg5XaYvDy9lFZ8i7ekv5x0mND6mSc+MmzDaWjL4Esn/Sr1jOddOs8rAyFKUtImqSvsUGpWsDYe6CQ5LCorURrjNSRnyXedrYIRb9HFRlSysuvInMbOrKHp4xcQUIQhAIQhAIQhAIQhAIwPWvqlhsejLOSywOCami0eeqfulx51jPQgPmXrp1GxPR68y3MuycRLokue6oe6TThU4OhMa3/HFLBY/ELHyFv3ePrqfJStJStIUlQIUlQBBBuCDQiOTdc/ZG7zMA2pOHWaV/6a1Gn8qqcwzRFkq2OVnpytKwoO7+EeERB0t0FisGsJmSlySbBYOVX8qhRX4SYjl48e+GO8ZXF0Tk37ZjonpObImJmSVFKkmjfPyOo1juvU3rhLxktiyJyRxIe/3kvdPzGuhPA5ABGYKDM78hvtGP6Q6cVLUk4eaoKDupNGuGBIcuL6eMMd76OTx12+jBMC5q5j0LBP8AKLfUn8XKK+EVjg/RvWvFTUF8RNChdlmri/KoNBtEp6fxLN/EzfNZMUuyYyzcd3lzxYfWJJk0DWOAo6bxSTmTiZr81KPyciLtXW7G0/8AUH+lH5pf5w8qfzjuIkJUOJlJI7pAL1B/IekQYno9KinKEpYgnhBdIuLhjQVq0cjwnX7GpHfQvmpDf5CIvE+0TGGyZH9Kv/JEzNF43VB0YggZhVmoSkM9mBtXnWsVzMECQSpbsBRTOATtu/yEc6wftNnCk3Dg7lCiP8JB+sZbCe0rDEcaJsvmQCP8JJ+UX84p/OtrT0YzntZlfvUcu5ZuZ/YjyZgpoYpmBVACFpoXJzHXRRDDldowsn2g4E/3xHihY+qYvsP1wwKyB/FShtmVk/zNE+UV8MidLCj2eVBJzMxUmzkUNrG3NueWwOFAGvmXPrFUjFS191aVeBB+kXKTFtxXVY/paoCB7zJ/qNfkFRrXWHphKMRlNtB4N+YMbFMIXNB0S58gMv1UqOSe1mcUoQsXJIZ99KV3jK3ddOH+Zv8AI3I9Z09HYJcwt/E4gnsUnUAf2ihfICVeJYauNK6oSMT0v0jLXPUZiZeVSyqoRKSeFNmdRpueJWhjQOkOmZ+LnqmzVZ5iyBQMABRKUpFAkWA/WPqXqF0HJwuClJlJYrSmYtRLqWtSQSSrXYbAR0W9uX42KEIRCCEIQCEIQCEIQCEIQCEIQCEIQEOMwkuagomoTMQq6VpCgfEGhjQem/Y9gJxKpRmYdWyFZkv/ACLdhySQI6JCA4L0t7FcYl+xnSZ41zAyleQ4hpqoRpfSnUbpCR/a4OcBulPaj+qUVAeZj6uhEaTt8dyp6JJJrZlJ1BfbcEa8/GL1U0KqLfWPrObh0K7yUqe7gH6xpvS/ss6NnkqEpUlR1krKPRBdH+GK+DScmnz4kg2irLz/ADjp/S3sRmBzhsWFbJnIy+syW/8AljUekfZ90rh3zYUzU3zSVCZ6JBzv+GIuFWnLPrASdaiPSl9Pzi2ngylZZiVS1/CtJSofhUAY8E8aX/e8UuFaY8mOl2UFv0LR5lPxK8i8US8Rq8emYDp5xTS6ofzq84lMkkN2g9Yt1ENeKs5aoBh4ieV0ZMoUkPodR5xs3QeN6SlEMqepD1yntAB4EKYekailbVDj1/KM10P1lnSC8uasbuRMB5EKZvEHSIso7B0YpXYzFK14a33PzUY5V7XsxRJDEgKUVHawD+JUfSN06B61qxYKZikZkh+EKS7uO6qtH0i+6FwacRjkomIStCQVKSoAgsHFDQspQ9IvxTeWvxXkusLf1pnsm9mC55RisWgokUUhBoqbqC1wjnQnwLx9AgR7COhxkIQgEIQgEIQgEIQgEIQgEIQgEIQgEIQgEIQgEIQgEIQgIMXg5c1JTNlomJN0rSFA+RDRqfSnsu6LnV/hhKO8lRlt+AHJ8o3OEBxvpT2Ha4bFnkmch/8A7JbN/SY1DpP2a9K4dyJHap3krEz/AAqyrP8ATH0nCHtMtnp8hYwzpask2WqWr4VpUhX9Kg8Ry8UNQR+9o+u8XhJc1JRMQmYk3StIUD5ENGm9Neyno2e5TKMhW8k5R/2y6PQRHjit/TJ8/onJNlDzp9Yqb7pjpHSvsQmhzh8QhewmAoLfzJzAn0jUOk+oHSOGcqw00ge9K+0Hi0skgeIEVvFv1V5z69xkPZ9MSMSxYFSFgPcsHp/T8o6p7PpDzsRNIFGQCG1JJt4JjivVvpHsZ3ED2gBSHDEEhmyt3mJZ9Wejx3/qDhMmECv+opSvKiR5Ml/OGHHcd7RycszkkbJCEIuyIQhAIQhAIQhAIQhAIQhAIQhAIQhAIQhAIQhAIQhAIQhAIQhAIQhAIQhAIQhAc+9p90eH5xu/Rn9jL/kT9BCESLqEIRAQhCAQhCA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78855" name="AutoShape 10" descr="data:image/jpeg;base64,/9j/4AAQSkZJRgABAQAAAQABAAD/2wCEAAkGBxMTEhUUExMWFRUXGBgbGBgYGBwXIBgZGhobHRscHhcZHCggHhsmHBYbIjEjJS0rLi8uGiEzRDMsNygtMCsBCgoKDg0OGhAQGywkHyQsLCwsLCwsLCwsLCwsLCwsLCwsLCwsLCwsLCwsLCwsLCwsLCwsLCwsLCwsLCwsLCwsLP/AABEIAMEBBQMBIgACEQEDEQH/xAAcAAEAAQUBAQAAAAAAAAAAAAAAAwIEBQYHAQj/xABEEAABAgQEAgcFBgMHAwUAAAABAhEAAyExBBJBUSJhBQYTMnGBkQdCUqGxI2KCwdHwFHKSM0OissLh8VOT0yRjc6PS/8QAGAEBAAMBAAAAAAAAAAAAAAAAAAECAwT/xAAfEQEBAAICAwEBAQAAAAAAAAAAAQIRAyESMUFREyL/2gAMAwEAAhEDEQA/AO4whCAQhCAQhCAQhCAQihM1JJAIJFwDbxipSgASSwFSToID2NY6S6wGbP8A4TCK+0FZ00AKTKRqz0Mw0ABBAJ1YiNO6ydd8RiZvYYN0oKsqSmi5n4vdSTXQsHJFRG49WuhZeAw7EjMWMxdeJRoANcodgPzJinlu6jXw8ZuszIV2bJckNqSTSjuannF6DGvyJ5JKl772+640bXxc0eMhg8XelNuWh/UfszOlL2yMI8SXqI9iypCEIBCEIBCEIBCEIBCEIBCEIBCEIBCEIBCEIBCEIBCEIBCEIBGs9euswwclkkdssHKPhGqyNhpufAxnukMUJUqZNIcS0KWQNcoJavhHzp1m6eXOxBmzHW5cgVygd1IFgBQV38Yi3SZN1WjFTs2dK5gNS6F5FOdc2vMOI2nGddcRPwpw6nD8KphYKWjYgUD6nUXuX1uVlUkFBBBeu2/nG1dSer/8TMzKH2MsjM/vG4R4G55MPejn88r1HTMMZ3Wwezrq72af4mYONY+zf3UH3m3V/lbciNgx81SpmViye6GqokEKUAaKDEhr97cEXnSE4pAQgAqU7C1BdqM9qbPtGOSVEJHfyg5SaZ/M1TMFedOZfbHHU0xyy8rtLLkGjsCaNSgDFmVUpY2NQGtrSolmD5atXR3BBF0ja45i8nYgZS4VxMaFiQQH4XZQoOdtYjw6SqoTmFFHTMAzEZbL8LtEqrvBYwhgbnT4mAq9gTXWrHamVlTQoOP+IwUuz5X1BAozhyBowFU7gGl4lwuJIIdQ0Y7vZ+R0PLQw9J9s3CI5U3MOeoiSLKEIQgEIQgEIQgEIQgEIQgEIQgEIQgEIQgEIQgEIQgEUrWACSQAA5JoABqTFUcy9qfWtgcLJL1AmkG50l/mr03EBjPaB1+7dCpEh0SffmG6gDYAWSb1qeVQeXyZoCjldZUzCznz/AHSJ8eaVLnXx/SL7q/grTVCpogNXn+g5eIjmvJt148Wma6udBrmrTIl3UXmKags58APyFHjtWFkysJIShIIQlgAA5USanmSSSfOMb1N6BGGkuofarqr7uyfLXmTo0X0+eiYCaugkpI9MwalzY2o7Rpx4am6z5M/K6izkqdRVMqTUhILKKQMpTWhGUhr3endnlywaFXeBNPeY0WGYZwRVnPrHmDLKdstHyh2Lh3QN2SOHxpERBIOWrjMGdIJSe8CO6oAMdKg1sdGSRIFnKnS+ajrVSqS9FAi3I0N4klz6g5iXBsAMxqHD91QuRy11tpaqg0qoFZUAA4NAsaKHKlRe8SS+Jyq7MyqElVUhYDtxE8QbWAlVOUQQk6VNA7sHc91YpwmIUozcIqkZrC7Eud81A4N6ciPQUgkqdnZXhTvD4XJZQZmEeu5q6KpSRcka5nvrx0Ifm5gXGExBDOfBV/wn6VrSrUfLypjj6iMIeEAjM50N6N5FVC3xAc4nweIahU9sp3d3FNHB8LaQPbLwimWtxFUWVIQhAIQhAIQhAIQhAIQhAIQhAIQhAIQhAIQjH9PdLy8LIXOmGiRQaqUbJHMn8zYQGC9ofWwYKTlQft5gIQL5RYrI5abnkDHz9M6QUqZmcqvetTqXuYvOtHTczFz1TFl1KNhYDRKeQFB63LxjSjKvsxU7NUEmz6nSMuTLrTfhw73V50bJ7dbKcAVUeW3iY631A6vhShiFpZKC0pPMat936/yxqnVLoArmIkIueKaoVy7lzsKDmRuY7MZXZy8spI4UshLsKCgf84z48d3bTlz1NLbpTGsQgFiRmJFwBWg13I28XFpIlnwBdRAdxlBZaNakgMfhbw9kSsyyFKINSxJdKj7yCWLOWa1A28TTpYGUUUXLgXcAVSH01GtthHQ5lSe4FAg5ibUd7lPwqZ+T/MZYCKjMVAUOpAcFWxBBry9IpUpy9OKhI7qwSKhmZb0rruzR6spSVGhCabPcZVbtlJfcEcoDzsWBUSAyffFQkuMqxrUMDzPnUJYDO4Zqd7Kk3BPvS9PLwehU0nRiAxJqUuGLprnTs/z1qRszFJNz3aFyLPLoXGjQDOEhx3g7PUSwRyqpLsWPyaKZY0F9OQLh0gd5BNw9K+EEIJIzGtFPZnAZSSoVDAODrvE2XiCVJSkAkgWBF3Ct6VTSj+QLZVUCWTbiFCaGurUO4EFo4lZi4FzX1ps4BbkaEREqiXoGuoigF2IbuG/I/OYTe8SSm5N6EcVd29CDygL/AASiEjMXOp+h9IvCWjFIIly1KPCNrgelw9fOMRM6RzKIOZRGlOEUZwNWI01ity0nx22g4hA99PqIjVj5Y98fX6RqhxJretiEKo9vd0cXggrU4CzY+6Qwe/crY+sPKp8Y2kdJSj73yP6RV/Hy/jH0jUlzlMWUrySQannLvVrfnE0jEqfvLtYpHke4P2ORhLUaxbP/AB8pnzp9Y8HSMr4xGvKQoVKqByXlmvhQbaPEYnkFypOXNt4UdxvtqIbyNYtoTjZZtMR/UIlSoGxBjUpWJNXMo+bf6tIvcwYcIKtQDam7bsNLiJlqNRsUIxOHUcruR5v/ALRfdHziuWlSrkPEyosXEIQiUEIQgEIQgKJ01KElSiEpSCSTQAAOSTs0cH68daVY7EAIzdih8iK1DVWobn5Cl3J6N7T+scqRhZkghSp05OWWnKoA5ixUFsxy3YF3KbO8cn6L6PEtIUS8wm40/bxTky8Yvx47qHEdDfYApotBzINAXex0L8+UWnV7o1ST2q0kzVFkJarktmbfQeMZ3pCaCDLVYp4i3u61s5s3ONz9nfQOY/xUwUTwyk6UoVeAqBzzHQGOeby6dPWPbZupvQIwshlMZq2Mw/RIOwc+ZJi5GIK5hObKl8qaulY/Wr6EsA93vFzkqJlBYC8oLPUAuxp4RjsQQaApJUHCVd2YGDEE2V3flHTJqac1u7slqOZRZQPEogsVWZJSBwu7ior968UBmpV2yn4lAhnUXZaa0J4jrE87CASkpCCsAgsSXF3rQu5LeNhEYUSxGVT1ewWQKJOgPlqGu8ShJlAS7O5S7muZq0Fpn7uanNGNSAAo+8RUhWgVoDr9ExWYhWVioZai6qOlYalWqNo9KSXAfY5q6e+2rMyhteA8RehytqS6k7AjVJJ+ceIQQCWIy2ZjkfUKNMh1THsuYOJlWLBRAJAJsdkk2s1uUVt3mOVqkP3Sz5h8QcfvQPOyS4CAeLKoVs/wO1A7nxHlQDzck0IZlnVSfhUzuNWiXDoSoKlksSHBSWB1JTyfTZNdhTPk8S3Bs7WCqh1PYL5MLgbuAlweJhRg1CHao+AvxbGJJcpR4aGqSa2e4B2ALhtA1ooE1IBZyVAknLZu9TQ0qK71ieSRLQqYvhSlJvYAVNfh1HnAY3p/EEzZclJZKQVzDyYhKeTlz+HnFgJRzFwVulR4QVAKO7rq2gAH0iFK87rWOKaTMKVFPClIGUFKzYAJdtQo0JitJGUgZQCauJYoX4SEuDc+YO9c532tl1097FiSQN+6RUh/j71h5tFcqUkBsvFowGjvTtHZzqeV4kCwQRwEqp3kA0ZrpqCaVeKQUksrKbsoiUaWFBze3PctZV5lplUlRSHplUC9d1l7/SPCEAn7IUs+WtrOf20RsFWylRJJbsnJPJ73MeTCw0IDhj2QoQQCL2OUNSjecJ2v8NiJbdxIpopAoRyIuImUUEXmBmFCVfMZt9eUYYTqp46O3fTuQKAbUHgkXrGRkLTkCiQA5D8B8HUAmxGm/paIeqTLt22u4FqNbm+9BHqZUsqYzAouzKylztQAu+2tIZ1EA1FGDlSaKYvmZQOutG1aKsHlKqHNQKBOVzuWABuwc7Q0bZLHKaWqt6P40f5xV0HiicyD7rEeYqPI/WLPpJbhCdzXwt/qiHoeb9tnJopw38xf8hFbl/prjjvCtohCEaMCEIQCNO9onXQYCWEy8qsRMHCk1CU/GoD0A1L7GM71l6cl4LDrnzbJolOq1HupHM/IAnSPnlc+dj8SubNL5lOprckjZIDDwiLZJupktuoyEnETsVNOJxa1TC3C7ANySKBNTZtTq8J840YEVAEXWIVlAAtrGG6X6SCUhIIBLsxdv3pHFllcq68ZJNRn+rnRq8biEynZI4pqhoBsbO9B4k2BjtIQJUoCWiiEgJQnYUADxx72S9aJUpapE0BJmKBRM3VbIo6cuZOpr2gGkb8U6Z8u9sClbuoEkA5jQ5kK5qaqQUmmxsGiszQkqZ7US4CVq1UH7puWGx1pGWXK72WiiCxZ67t+7CMZOSezUlUrukOxa9SUEmtgydyAY2YqV4gzKNmAZ0gspJbY3DkjcEA0IeLkoCe+oOokcI71vIKJ/wBrkxaqWkIU6lOQlTgHMATcg1ypJJ021rIiWkFJcnOCSkd2YprirBSr+WmoV4eWS6gappU1IuUE/nuSYhQBkYOAHfXICLEe8CfzrE8yaVJzOxBZhRnd0qswoz3BB8BGlWVy+UilQ+UE2OmUtQ6PpEDxQYE1JDUvw1cOe8ilBpFagEpTxM9RqUNUsDVSa+T84oQvKGCcoHeTVxUOpJBcopyiSRIepIAFiDvTMmtCTf8AW0iSWgEtYCrXAq4UFWYtb9iuSvtE5Zlc1iKPqCPvcJPJvWzXZIBJeoAoL3FuNq5dSYrRJdIqGIqBSoBYoGi6Dh8NoCT+GIU1Xahahaj7BQJDg3G8QdZTmSiQP7wurmhDFQ81FIbYmMrhHyh6tY7hr1saxrSMUJq1zlOUL4UMCfswFMeGvFxKfZQGkVy/Fsf1AVucwIYkJFVCmlk2Yk+eriJlTgD32UykqHaM2UixULskv5xEqVlonME+6l5gJYe8yaAkGg+pp4rFKKiXchVnWAS9QAEVH7rBVLOWRlc5XTcrRViTqmp4m8/M0EspnCqOkFSQ4Bd6JtRQ0o8STCWfOWJP94vn92gYHkPnFCZ3EEBbuAD9op6tYs2ao/2eCVJmJBGWYagFzMFDXcFu7oRHqgcj+6XdWaWXcsE1G4HmfOPZKnuqwNpoI+aXqwD3tvFMueXejPVAWnKGSHoEn6v6wEKFAqBz6/GjxJbK/wDwdYu+1eYEhVwCONIGWxIGU0vXlHqsQygAhADfGimgoNKEU1iaVinvLDmh403chvQftoClDEFSUsFMwGWhJcAGUuh9T6xkMDJIdy40ckmtS7gEXty5xaLWggjsswHwhKtBpo49RGVwzZRRnq3jFlWL6VWxPIehZ/8AUmMXMmMhNcrl3BYiunOkX/SinSo6EhvAufolMYWQ8ybKl/8AuAHwB/QmMfebrx647XRpTsHuwfxiqNS62e0LB4ElClGbNF5ctiU/zElkltDWoprGF68+06XIeTgymbOspd0St62UsbWGtmO7k1W84/piRJITNmoQSHAJq27bQjQurfUvEYhBxGOmntZoSWKeIAO2YUAo3CLeNIQQ032odYFYvF5AsdjKJRLY0Uqyl860GjAbl4ej2lS8gZ29baxtXtE9mal5p2CDklzIoG3Msn/Kdy2gjliekZslXZzArhLFKgUqSRoxr5GMOTHKxvhljGf6RxTJvUgnyFyfXzJA1jW1AqLrDgs3Kjev++8XWIWZoLMczPWybhNubn0imWlgxt9I53Tjj9QqwZAe6dx+Y3joHUf2iLklMnFErlUCZl1IHPVSfmOcaYHAoXH7o0eS5CVVTQ7aHw2i0ys7Rlj8r6Uw2JSsBSFBSVBwQXBB1BEeYzCpmJY+II0O/wA44J0D1pn4JXAXSTxS1d0+HwnmPnHYuqvW6RjUnIcqx3parjnzTzHytG+HJK58+Oz0oxEhaVcZKVH++TYgOWWA2u2W+tYugGZLJCu8qXcKqeIKZ3oC23jGXmIBDEODGPxGHWCkJCTLoAO6ZbC4IBoz08tY1ZI0nizL7qmqwsXZChtb9dvDM+4ElslSSxPx7pLBjzimXLJzMQtRFFOMqwCKEXzML11O0VME1IdhlBL8AIcBbWFQH8YgUkVaoKWL6opofflm3nXWLmVlUnJRJuMtnLsU2J3bm0USQyaoUChQsbWdq91hbd7lzESmoGqapagVqSnY6MaW0AESKykpJSQ6ixf42e1aKDiu4iOWkFnLuoA0uWsTRpgeihf1a6E9K2SQcpFFEEcQJpyI38YlkSDnUoszUI18RuKeLxAs+sSyjD9mknNMaWDqAQc5ffIFF92jXpqXICUnKh0sEBWge5DJ7tvh8DF50nj881ag5TKdCWBU66ZzlBqHZP4FbxaJkBnbMxqChRVW9iTZ6+LVpFN7q16mkiJigcuVVxZCjbwXzI/4Ji5QlwXBBZx/aCjl6ZiXoedtxFl2TIysnKocQImh3N3bZuV9I9mpQCCnI9+JSx6Biwb5Ha8oXSnuCXfUzavo5FyU+HzjxUxi5WQWPvlrUFU0qKxaBTKKklDgZirOtnapy2AzeJttSuTOGs3KBVxOJ0+94mJF1OmVSXYKOi0tYa5Lfn4iKcpKq0/7ZqA+iXryfWPJiJr0Su5/vE1Z24SOQDc/OPVqWXdKw1PdW7kkmotQX5CCEaUqKA9SwbhlliW3NtNLiK58okF8zqINJaHpm9SQfJ+bD3CzHLKlqyqdwqWgC4qSLb1fzaEwJBUFMSHKCZZAD8ahwmtCNrC7RKFMrDkLysPdLiVR6gglJoXA9X1LZzEqKUltqeOkYno9aFTODIUiobM7s1QaC58gNqX+OmBgDYkPyAqT8hC+k4ztjMeeFI0cn0ZJ8uExzLp3rkrDTZqJQPblLIW9JQU+ZWXVbME6ByasI6HjJhKiDoAPNq/MmOM9Zeips7pFSES1LUsJyJFXBdrcgT5GMsPdrq5OsJGFlEvUk6nUvqT+sd56g+zWVh8s/EZZs2ikIbgl6pLGq16uaAswcZjjOpfsk7PJNxi+IEKEpBBYj4l//nZwY6whIAAAYCgEbSObO7ewhCJUI17rX1MwuPT9shpgHDNRRY8/eHIuPCNhhAfOfWbqJjejSVgdvhg5zpDMN1CpR41TzeNfGLTMsa3INCB8wRzHyj6sMc367eyqRiHm4TLIn3yiiFn8NUKfVNOWsZ58WOXbXDlyxceykWpHpmA8iNd4dIon4WYZOLlKlrGuW43YcKk/eR6ExFQi4rYu4Pgf20c9ws9uvHkxy9KxMcMoOIrweImSViZKWUqSXChdP6hvKIEhqGK5amh6LHb+ovXVGLSJcxkzwLWCwPeT+Y0jcnj5lw5IUFIUUKBcEFmO4OhjpPVP2jWlYy9AJoH+dIt/MKcheNceT5WGXH9jok/ChOZSUklQYpdgQWBLDUARaJUOEpJpw5+eiVAXDNxDl4RlJU0KAIIIIcEVeIpmGBdQAzFJHIvuNa/WNWK0lTcppWylpvf3knUVbwAGhi4VISylJBIILpFMz0J8Wf8AZLxS3SArKWBFPgPvEG5H6E7R4JpS6hVz3XcKoBwcwAAREoJ790l7BjV+EOlR0VqCN4dJYoycOpSarAZLn31FkgtoFEeUXaJQKs4PJQFQSPzB+kYDp/F5poRZEkZlkVGcpLD8KCS260xXK6iZN1jpAMtCEpYgd5SkqLkAEk5dTUvasQqnZWLgli5yTLlxTUOw5UNoklqoFZk1cpIK2fNlctRgGYuA7DnEyJeZJAqks5E4Fg7ksU/vQiKydJt3USJwBSKG4H9qDTK+tqgk2NNouk4ipOYOQ7BUwOXoACmoof0izQpaQ6XfbtwQE0BN9CoMH18AqdBVVismz9sG+6SfLSt72iUJJs13IXlBowmpAYM1FJpVX7oICWSTeoZx2amNaEChNAX8t2qSVBuGYamrJmD1Gx8GfYNCYkJZRKbkh5bMR3nyPxWHlygK0zVB2KyA4y9nVNm3dkqGlWMRy8TNoM6GDPmQpObc2oOfLxJplZcpDSwFMp8ykFXN7CqXvtyJllqV7r6p4ZwNSG11D35CJQJ6QUGP2ajsCdk1FHuTptzMXC8fT3czkEZxQB9d6W5+YtFpNDmUaBqoLNmF3aqSKgaA7xQxJyuNLGWLtVm5W5RIyPR01SxmIAezHNTQvrFeIWcxBFAAP6jX/C/pF/hcOAIxvSKmel3JPhwg+iniMuovh3WGxs3vL3c+tvmRGydV+ipSUJn9mntlobO3F2eYkJfQWLRp/SU5kMKklm+f5COk4OTkloR8KUj0DRHHOtr897kTQhCNHOQhCAQhCAQhCAxnWDoDD42V2WIlhadDZSDulQqk+EcJ66+zjEdHlU2UTOw1ysCqP/kQOXvilPdoI+iYEQTLp8lSMQ/Cq/7tv9fR4uAlqiOxdefZXKngzcEEypoqZdkL8PgV4U8KmOM4qXOkTFS5ktQUkspCgygfA35HW7l4yy4/xvhzfMkuY+EVBT+P7tESJgWHBff9DseRj0mjRj4t9yty6odel4VpSwVyn7uqf5SaN936R2TofpSViJQmylBST8jqCNCNjHzO1K1+ojOdWOtE7BrzILpLZkmyhz2I3i+OVxZ54bfQmJkZmILFJcWv5j9vFgsnZiDxJF0s9UeLhzyttb9VutEnGIeWplBsyDdP6jmIzIw4d9XfwOrPZxeNpdueyxBMmpkyVTFWSkrUWIdhtd2+cackrYO5mLOdZCgliTUOdPdDaI84znWmYVqlyBYntF+CCMqfNZB5hJjASpyFKzUINh2WajHLU6a030d4pl7TOov0TVZbTFZrKCkkgXoU0D0/YiOWlTIftGo5ypW6a+8dKl3Go0v4vIwfsxmzM6VAkGihwqdyC4bQGI5YBGUiWyyFEcaXLkJA3GZNLXtSsoSkEHukvVuwADgkpBYvQh9dLGJjIbL3Xqc3ZjLYhiBo1Xc907iLNIRZJRYEjtFpqKU5Mmh1d9a3KkgUQDRv7OYGKgAaILsBejsBatQ8SpBIbsiU8zLObwIANAmlqkNStzImZlZlcNgWmuHBDAhgdCfWI1KWbdokAO6kBRd+dTRq/d84ozJZKOF3JGaWUuRagswd/W1IlCpExdARMLhuIJU1qvR2cXp6RQm+UJe7vKFhV9Lg08dCYgkrBGVkXdPAtLlTbFi7JDxK6FrJSZSn3zg2sSLCjtQW1uE6pZDEAmpI+yBy1cAtar1iXByQSgHK7k5TLykAMXBYgFynWx8I8lISWyAZQxzJUQXLAljYAioOgo5cRddGzHHv/jofKrEOXfVxWkWQyhmMCdgTGH6SqlWwISOeUO/+IDyi7xU5kvYFr8q/lGPxsz7NA1y5iP5+Kvo0Z51txY9sPg5XaYvDy9lFZ8i7ekv5x0mND6mSc+MmzDaWjL4Esn/Sr1jOddOs8rAyFKUtImqSvsUGpWsDYe6CQ5LCorURrjNSRnyXedrYIRb9HFRlSysuvInMbOrKHp4xcQUIQhAIQhAIQhAIQhAIwPWvqlhsejLOSywOCami0eeqfulx51jPQgPmXrp1GxPR68y3MuycRLokue6oe6TThU4OhMa3/HFLBY/ELHyFv3ePrqfJStJStIUlQIUlQBBBuCDQiOTdc/ZG7zMA2pOHWaV/6a1Gn8qqcwzRFkq2OVnpytKwoO7+EeERB0t0FisGsJmSlySbBYOVX8qhRX4SYjl48e+GO8ZXF0Tk37ZjonpObImJmSVFKkmjfPyOo1juvU3rhLxktiyJyRxIe/3kvdPzGuhPA5ABGYKDM78hvtGP6Q6cVLUk4eaoKDupNGuGBIcuL6eMMd76OTx12+jBMC5q5j0LBP8AKLfUn8XKK+EVjg/RvWvFTUF8RNChdlmri/KoNBtEp6fxLN/EzfNZMUuyYyzcd3lzxYfWJJk0DWOAo6bxSTmTiZr81KPyciLtXW7G0/8AUH+lH5pf5w8qfzjuIkJUOJlJI7pAL1B/IekQYno9KinKEpYgnhBdIuLhjQVq0cjwnX7GpHfQvmpDf5CIvE+0TGGyZH9Kv/JEzNF43VB0YggZhVmoSkM9mBtXnWsVzMECQSpbsBRTOATtu/yEc6wftNnCk3Dg7lCiP8JB+sZbCe0rDEcaJsvmQCP8JJ+UX84p/OtrT0YzntZlfvUcu5ZuZ/YjyZgpoYpmBVACFpoXJzHXRRDDldowsn2g4E/3xHihY+qYvsP1wwKyB/FShtmVk/zNE+UV8MidLCj2eVBJzMxUmzkUNrG3NueWwOFAGvmXPrFUjFS191aVeBB+kXKTFtxXVY/paoCB7zJ/qNfkFRrXWHphKMRlNtB4N+YMbFMIXNB0S58gMv1UqOSe1mcUoQsXJIZ99KV3jK3ddOH+Zv8AI3I9Z09HYJcwt/E4gnsUnUAf2ihfICVeJYauNK6oSMT0v0jLXPUZiZeVSyqoRKSeFNmdRpueJWhjQOkOmZ+LnqmzVZ5iyBQMABRKUpFAkWA/WPqXqF0HJwuClJlJYrSmYtRLqWtSQSSrXYbAR0W9uX42KEIRCCEIQCEIQCEIQCEIQCEIQCEIQEOMwkuagomoTMQq6VpCgfEGhjQem/Y9gJxKpRmYdWyFZkv/ACLdhySQI6JCA4L0t7FcYl+xnSZ41zAyleQ4hpqoRpfSnUbpCR/a4OcBulPaj+qUVAeZj6uhEaTt8dyp6JJJrZlJ1BfbcEa8/GL1U0KqLfWPrObh0K7yUqe7gH6xpvS/ss6NnkqEpUlR1krKPRBdH+GK+DScmnz4kg2irLz/ADjp/S3sRmBzhsWFbJnIy+syW/8AljUekfZ90rh3zYUzU3zSVCZ6JBzv+GIuFWnLPrASdaiPSl9Pzi2ngylZZiVS1/CtJSofhUAY8E8aX/e8UuFaY8mOl2UFv0LR5lPxK8i8US8Rq8emYDp5xTS6ofzq84lMkkN2g9Yt1ENeKs5aoBh4ieV0ZMoUkPodR5xs3QeN6SlEMqepD1yntAB4EKYekailbVDj1/KM10P1lnSC8uasbuRMB5EKZvEHSIso7B0YpXYzFK14a33PzUY5V7XsxRJDEgKUVHawD+JUfSN06B61qxYKZikZkh+EKS7uO6qtH0i+6FwacRjkomIStCQVKSoAgsHFDQspQ9IvxTeWvxXkusLf1pnsm9mC55RisWgokUUhBoqbqC1wjnQnwLx9AgR7COhxkIQgEIQgEIQgEIQgEIQgEIQgEIQgEIQgEIQgEIQgEIQgIMXg5c1JTNlomJN0rSFA+RDRqfSnsu6LnV/hhKO8lRlt+AHJ8o3OEBxvpT2Ha4bFnkmch/8A7JbN/SY1DpP2a9K4dyJHap3krEz/AAqyrP8ATH0nCHtMtnp8hYwzpask2WqWr4VpUhX9Kg8Ry8UNQR+9o+u8XhJc1JRMQmYk3StIUD5ENGm9Neyno2e5TKMhW8k5R/2y6PQRHjit/TJ8/onJNlDzp9Yqb7pjpHSvsQmhzh8QhewmAoLfzJzAn0jUOk+oHSOGcqw00ge9K+0Hi0skgeIEVvFv1V5z69xkPZ9MSMSxYFSFgPcsHp/T8o6p7PpDzsRNIFGQCG1JJt4JjivVvpHsZ3ED2gBSHDEEhmyt3mJZ9Wejx3/qDhMmECv+opSvKiR5Ml/OGHHcd7RycszkkbJCEIuyIQhAIQhAIQhAIQhAIQhAIQhAIQhAIQhAIQhAIQhAIQhAIQhAIQhAIQhAIQhAc+9p90eH5xu/Rn9jL/kT9BCESLqEIRAQhCAQhCA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78856" name="AutoShape 12" descr="http://s47.radikal.ru/i118/0908/d7/24cf3ffe99b2.pn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78857" name="Picture 16" descr="http://knygoman.org.ua/sites/files/imagecache/book_cover2/simyadykoyikachk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8263" y="3716338"/>
            <a:ext cx="1944687" cy="299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8" name="Picture 18" descr="http://lib.ukrsd.com.ua/files/55002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16238" y="3644900"/>
            <a:ext cx="1871662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Цитатна характеристика Юрка</a:t>
            </a:r>
          </a:p>
        </p:txBody>
      </p:sp>
      <p:sp>
        <p:nvSpPr>
          <p:cNvPr id="79874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4186238" cy="4525963"/>
          </a:xfrm>
        </p:spPr>
        <p:txBody>
          <a:bodyPr/>
          <a:lstStyle/>
          <a:p>
            <a:r>
              <a:rPr lang="ru-RU" sz="2800" smtClean="0"/>
              <a:t>«Він тільки недавно приїхав із міста в гості до бабусі . Як добре, як щасливо було Юркові!»</a:t>
            </a:r>
          </a:p>
          <a:p>
            <a:r>
              <a:rPr lang="ru-RU" sz="2800" smtClean="0"/>
              <a:t>« </a:t>
            </a:r>
            <a:r>
              <a:rPr lang="uk-UA" sz="2800" smtClean="0"/>
              <a:t>Він радів, що сьогодні таки проснувся вчасно, що не очікував ні на батька, ні на матір, а подався сам до річки, щоб порибалити</a:t>
            </a:r>
            <a:r>
              <a:rPr lang="ru-RU" sz="2800" smtClean="0"/>
              <a:t>».</a:t>
            </a:r>
            <a:endParaRPr lang="uk-UA" sz="2800" smtClean="0"/>
          </a:p>
        </p:txBody>
      </p:sp>
      <p:pic>
        <p:nvPicPr>
          <p:cNvPr id="79875" name="Picture 2" descr="http://shkola.ua/web/uploads/book/97/images/IB3jZZu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3500" y="1643063"/>
            <a:ext cx="2303463" cy="450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625" y="928688"/>
            <a:ext cx="4543425" cy="5483225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ru-RU" dirty="0" smtClean="0"/>
              <a:t>« </a:t>
            </a:r>
            <a:r>
              <a:rPr lang="uk-UA" dirty="0" smtClean="0"/>
              <a:t>Юрко вже кілька разів встиг посваритися і помиритися з Тосею. Увага Тосі стала надокучувати і заважати йому</a:t>
            </a:r>
            <a:r>
              <a:rPr lang="ru-RU" dirty="0" smtClean="0"/>
              <a:t>».</a:t>
            </a:r>
            <a:endParaRPr lang="uk-UA" dirty="0" smtClean="0"/>
          </a:p>
          <a:p>
            <a:pPr>
              <a:lnSpc>
                <a:spcPct val="90000"/>
              </a:lnSpc>
            </a:pPr>
            <a:r>
              <a:rPr lang="ru-RU" dirty="0" smtClean="0"/>
              <a:t>« </a:t>
            </a:r>
            <a:r>
              <a:rPr lang="uk-UA" dirty="0" smtClean="0"/>
              <a:t>Нічого не впіймав, а вину таки найшов на кому вимостити».</a:t>
            </a:r>
          </a:p>
        </p:txBody>
      </p:sp>
      <p:pic>
        <p:nvPicPr>
          <p:cNvPr id="80898" name="Picture 2" descr="http://semejnyjochag.ru/wp-content/uploads/2013/03/detskie-konflikt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3500" y="1714500"/>
            <a:ext cx="3368675" cy="335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500" y="500063"/>
            <a:ext cx="4143375" cy="5768975"/>
          </a:xfrm>
        </p:spPr>
        <p:txBody>
          <a:bodyPr>
            <a:normAutofit/>
          </a:bodyPr>
          <a:lstStyle/>
          <a:p>
            <a:r>
              <a:rPr lang="ru-RU" sz="3000" smtClean="0"/>
              <a:t>«Колись ми з батьком піймали були сома,— збрехав Юрко, бо батько тоді ходив рибалити без нього і зловив тільки великою коропа, а не сома.— Півтора пуда заважив. Юркові було приємне її захоплення, а тому він вигадував далі…»</a:t>
            </a:r>
          </a:p>
        </p:txBody>
      </p:sp>
      <p:pic>
        <p:nvPicPr>
          <p:cNvPr id="81922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3" y="1643063"/>
            <a:ext cx="3452812" cy="3938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50"/>
            <a:ext cx="8229600" cy="3786188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ru-RU" sz="3000" smtClean="0"/>
              <a:t>«Хлопець поспіхом узявся ховати каченят за пазуху».</a:t>
            </a:r>
          </a:p>
          <a:p>
            <a:pPr>
              <a:lnSpc>
                <a:spcPct val="80000"/>
              </a:lnSpc>
            </a:pPr>
            <a:r>
              <a:rPr lang="ru-RU" sz="3000" smtClean="0"/>
              <a:t>« </a:t>
            </a:r>
            <a:r>
              <a:rPr lang="uk-UA" sz="3000" smtClean="0"/>
              <a:t>Знову долинув крик сірої качки, але нітрохи не схвилював Юрка</a:t>
            </a:r>
            <a:r>
              <a:rPr lang="ru-RU" sz="3000" smtClean="0"/>
              <a:t> ».</a:t>
            </a:r>
            <a:endParaRPr lang="uk-UA" sz="3000" smtClean="0"/>
          </a:p>
          <a:p>
            <a:pPr>
              <a:lnSpc>
                <a:spcPct val="80000"/>
              </a:lnSpc>
            </a:pPr>
            <a:r>
              <a:rPr lang="ru-RU" sz="3000" smtClean="0"/>
              <a:t>« </a:t>
            </a:r>
            <a:r>
              <a:rPr lang="uk-UA" sz="3000" smtClean="0"/>
              <a:t>Не пощастило наловити риби, то має ген цілісінький виводок. </a:t>
            </a:r>
            <a:r>
              <a:rPr lang="ru-RU" sz="3000" smtClean="0"/>
              <a:t>Він уявляв, як повезе каченят у місто, як показуватиме своїм товаришам, як вони заздритимуть. Він ішов — і пританцьовував».</a:t>
            </a:r>
          </a:p>
          <a:p>
            <a:pPr>
              <a:lnSpc>
                <a:spcPct val="80000"/>
              </a:lnSpc>
            </a:pPr>
            <a:endParaRPr lang="uk-UA" sz="3000" smtClean="0"/>
          </a:p>
        </p:txBody>
      </p:sp>
      <p:pic>
        <p:nvPicPr>
          <p:cNvPr id="82946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63" y="3857625"/>
            <a:ext cx="4838700" cy="2640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Содержимое 2"/>
          <p:cNvSpPr>
            <a:spLocks noGrp="1"/>
          </p:cNvSpPr>
          <p:nvPr>
            <p:ph idx="1"/>
          </p:nvPr>
        </p:nvSpPr>
        <p:spPr>
          <a:xfrm>
            <a:off x="500063" y="642938"/>
            <a:ext cx="8229600" cy="5768975"/>
          </a:xfrm>
        </p:spPr>
        <p:txBody>
          <a:bodyPr/>
          <a:lstStyle/>
          <a:p>
            <a:r>
              <a:rPr lang="ru-RU" smtClean="0"/>
              <a:t>«Юрко не сподівався, що так зразу каченята стануть нецікаві». </a:t>
            </a:r>
          </a:p>
          <a:p>
            <a:endParaRPr lang="uk-UA" smtClean="0"/>
          </a:p>
        </p:txBody>
      </p:sp>
      <p:pic>
        <p:nvPicPr>
          <p:cNvPr id="83970" name="Picture 2" descr="http://1.bp.blogspot.com/-76xI5yMu1pU/UcgzjVvCgDI/AAAAAAAAAMA/GD7y8h5uwHs/s1600/%D0%93%D0%B0%D0%B4%D0%BA%D0%B8%D0%B9-%D1%83%D1%82%D1%91%D0%BD%D0%BE%D0%B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63" y="2143125"/>
            <a:ext cx="4572000" cy="367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uk-UA" b="1" smtClean="0">
                <a:solidFill>
                  <a:srgbClr val="2C16AE"/>
                </a:solidFill>
                <a:latin typeface="Bookman Old Style" pitchFamily="18" charset="0"/>
              </a:rPr>
              <a:t>Епіграф</a:t>
            </a:r>
          </a:p>
        </p:txBody>
      </p:sp>
      <p:sp>
        <p:nvSpPr>
          <p:cNvPr id="64514" name="TextBox 2"/>
          <p:cNvSpPr txBox="1">
            <a:spLocks noChangeArrowheads="1"/>
          </p:cNvSpPr>
          <p:nvPr/>
        </p:nvSpPr>
        <p:spPr bwMode="auto">
          <a:xfrm>
            <a:off x="285750" y="2428875"/>
            <a:ext cx="8501063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uk-UA" sz="2800">
                <a:solidFill>
                  <a:srgbClr val="2C16AE"/>
                </a:solidFill>
                <a:latin typeface="Bookman Old Style" pitchFamily="18" charset="0"/>
              </a:rPr>
              <a:t>Перед лицем краси природи я бачу кожну </a:t>
            </a:r>
          </a:p>
          <a:p>
            <a:pPr algn="r"/>
            <a:r>
              <a:rPr lang="uk-UA" sz="2800">
                <a:solidFill>
                  <a:srgbClr val="2C16AE"/>
                </a:solidFill>
                <a:latin typeface="Bookman Old Style" pitchFamily="18" charset="0"/>
              </a:rPr>
              <a:t>дитину такою, якою вона є насправді</a:t>
            </a:r>
          </a:p>
          <a:p>
            <a:pPr algn="r"/>
            <a:r>
              <a:rPr lang="uk-UA" sz="2800">
                <a:solidFill>
                  <a:srgbClr val="2C16AE"/>
                </a:solidFill>
                <a:latin typeface="Bookman Old Style" pitchFamily="18" charset="0"/>
              </a:rPr>
              <a:t>В. Сухомлинський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25"/>
            <a:ext cx="8229600" cy="3786188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ru-RU" sz="2700" dirty="0" smtClean="0"/>
              <a:t>« </a:t>
            </a:r>
            <a:r>
              <a:rPr lang="ru-RU" sz="2700" dirty="0" err="1" smtClean="0"/>
              <a:t>Ще</a:t>
            </a:r>
            <a:r>
              <a:rPr lang="ru-RU" sz="2700" dirty="0" smtClean="0"/>
              <a:t> </a:t>
            </a:r>
            <a:r>
              <a:rPr lang="ru-RU" sz="2700" dirty="0" err="1" smtClean="0"/>
              <a:t>задовго</a:t>
            </a:r>
            <a:r>
              <a:rPr lang="ru-RU" sz="2700" dirty="0" smtClean="0"/>
              <a:t> до </a:t>
            </a:r>
            <a:r>
              <a:rPr lang="ru-RU" sz="2700" dirty="0" err="1" smtClean="0"/>
              <a:t>від'їзду</a:t>
            </a:r>
            <a:r>
              <a:rPr lang="ru-RU" sz="2700" dirty="0" smtClean="0"/>
              <a:t> </a:t>
            </a:r>
            <a:r>
              <a:rPr lang="ru-RU" sz="2700" dirty="0" err="1" smtClean="0"/>
              <a:t>й</a:t>
            </a:r>
            <a:r>
              <a:rPr lang="ru-RU" sz="2700" dirty="0" smtClean="0"/>
              <a:t> перед самим </a:t>
            </a:r>
            <a:r>
              <a:rPr lang="ru-RU" sz="2700" dirty="0" err="1" smtClean="0"/>
              <a:t>від'їздом</a:t>
            </a:r>
            <a:r>
              <a:rPr lang="ru-RU" sz="2700" dirty="0" smtClean="0"/>
              <a:t> </a:t>
            </a:r>
            <a:r>
              <a:rPr lang="ru-RU" sz="2700" dirty="0" err="1" smtClean="0"/>
              <a:t>він</a:t>
            </a:r>
            <a:r>
              <a:rPr lang="ru-RU" sz="2700" dirty="0" smtClean="0"/>
              <a:t> </a:t>
            </a:r>
            <a:r>
              <a:rPr lang="ru-RU" sz="2700" dirty="0" err="1" smtClean="0"/>
              <a:t>бігав</a:t>
            </a:r>
            <a:r>
              <a:rPr lang="ru-RU" sz="2700" dirty="0" smtClean="0"/>
              <a:t> до </a:t>
            </a:r>
            <a:r>
              <a:rPr lang="ru-RU" sz="2700" dirty="0" err="1" smtClean="0"/>
              <a:t>річки</a:t>
            </a:r>
            <a:r>
              <a:rPr lang="ru-RU" sz="2700" dirty="0" smtClean="0"/>
              <a:t>, </a:t>
            </a:r>
            <a:r>
              <a:rPr lang="ru-RU" sz="2700" dirty="0" err="1" smtClean="0"/>
              <a:t>хотів</a:t>
            </a:r>
            <a:r>
              <a:rPr lang="ru-RU" sz="2700" dirty="0" smtClean="0"/>
              <a:t> </a:t>
            </a:r>
            <a:r>
              <a:rPr lang="ru-RU" sz="2700" dirty="0" err="1" smtClean="0"/>
              <a:t>побачити</a:t>
            </a:r>
            <a:r>
              <a:rPr lang="ru-RU" sz="2700" dirty="0" smtClean="0"/>
              <a:t> </a:t>
            </a:r>
            <a:r>
              <a:rPr lang="ru-RU" sz="2700" dirty="0" err="1" smtClean="0"/>
              <a:t>сім'ю</a:t>
            </a:r>
            <a:r>
              <a:rPr lang="ru-RU" sz="2700" dirty="0" smtClean="0"/>
              <a:t> </a:t>
            </a:r>
            <a:r>
              <a:rPr lang="ru-RU" sz="2700" dirty="0" err="1" smtClean="0"/>
              <a:t>дикої</a:t>
            </a:r>
            <a:r>
              <a:rPr lang="ru-RU" sz="2700" dirty="0" smtClean="0"/>
              <a:t> качки. Але так </a:t>
            </a:r>
            <a:r>
              <a:rPr lang="ru-RU" sz="2700" dirty="0" err="1" smtClean="0"/>
              <a:t>і</a:t>
            </a:r>
            <a:r>
              <a:rPr lang="ru-RU" sz="2700" dirty="0" smtClean="0"/>
              <a:t> не </a:t>
            </a:r>
            <a:r>
              <a:rPr lang="ru-RU" sz="2700" dirty="0" err="1" smtClean="0"/>
              <a:t>побачив</a:t>
            </a:r>
            <a:r>
              <a:rPr lang="ru-RU" sz="2700" dirty="0" smtClean="0"/>
              <a:t>. </a:t>
            </a:r>
            <a:r>
              <a:rPr lang="ru-RU" sz="2700" dirty="0" err="1" smtClean="0"/>
              <a:t>Переконував</a:t>
            </a:r>
            <a:r>
              <a:rPr lang="ru-RU" sz="2700" dirty="0" smtClean="0"/>
              <a:t> себе, </a:t>
            </a:r>
            <a:r>
              <a:rPr lang="ru-RU" sz="2700" dirty="0" err="1" smtClean="0"/>
              <a:t>що</a:t>
            </a:r>
            <a:r>
              <a:rPr lang="ru-RU" sz="2700" dirty="0" smtClean="0"/>
              <a:t> </a:t>
            </a:r>
            <a:r>
              <a:rPr lang="ru-RU" sz="2700" dirty="0" err="1" smtClean="0"/>
              <a:t>каченята</a:t>
            </a:r>
            <a:r>
              <a:rPr lang="ru-RU" sz="2700" dirty="0" smtClean="0"/>
              <a:t> </a:t>
            </a:r>
            <a:r>
              <a:rPr lang="ru-RU" sz="2700" dirty="0" err="1" smtClean="0"/>
              <a:t>вижили</a:t>
            </a:r>
            <a:r>
              <a:rPr lang="ru-RU" sz="2700" dirty="0" smtClean="0"/>
              <a:t>» . </a:t>
            </a:r>
          </a:p>
          <a:p>
            <a:pPr>
              <a:lnSpc>
                <a:spcPct val="90000"/>
              </a:lnSpc>
            </a:pPr>
            <a:r>
              <a:rPr lang="ru-RU" sz="2700" dirty="0" smtClean="0"/>
              <a:t>«Але </a:t>
            </a:r>
            <a:r>
              <a:rPr lang="ru-RU" sz="2700" dirty="0" err="1" smtClean="0"/>
              <a:t>поки</a:t>
            </a:r>
            <a:r>
              <a:rPr lang="ru-RU" sz="2700" dirty="0" smtClean="0"/>
              <a:t> </a:t>
            </a:r>
            <a:r>
              <a:rPr lang="ru-RU" sz="2700" dirty="0" err="1" smtClean="0"/>
              <a:t>їхав</a:t>
            </a:r>
            <a:r>
              <a:rPr lang="ru-RU" sz="2700" dirty="0" smtClean="0"/>
              <a:t> у </a:t>
            </a:r>
            <a:r>
              <a:rPr lang="ru-RU" sz="2700" dirty="0" err="1" smtClean="0"/>
              <a:t>машині</a:t>
            </a:r>
            <a:r>
              <a:rPr lang="ru-RU" sz="2700" dirty="0" smtClean="0"/>
              <a:t>, то </a:t>
            </a:r>
            <a:r>
              <a:rPr lang="ru-RU" sz="2700" dirty="0" err="1" smtClean="0"/>
              <a:t>тільки</a:t>
            </a:r>
            <a:r>
              <a:rPr lang="ru-RU" sz="2700" dirty="0" smtClean="0"/>
              <a:t> про те </a:t>
            </a:r>
            <a:r>
              <a:rPr lang="ru-RU" sz="2700" dirty="0" err="1" smtClean="0"/>
              <a:t>й</a:t>
            </a:r>
            <a:r>
              <a:rPr lang="ru-RU" sz="2700" dirty="0" smtClean="0"/>
              <a:t> думав: </a:t>
            </a:r>
            <a:r>
              <a:rPr lang="ru-RU" sz="2700" dirty="0" err="1" smtClean="0"/>
              <a:t>він</a:t>
            </a:r>
            <a:r>
              <a:rPr lang="ru-RU" sz="2700" dirty="0" smtClean="0"/>
              <a:t> </a:t>
            </a:r>
            <a:r>
              <a:rPr lang="ru-RU" sz="2700" dirty="0" err="1" smtClean="0"/>
              <a:t>би</a:t>
            </a:r>
            <a:r>
              <a:rPr lang="ru-RU" sz="2700" dirty="0" smtClean="0"/>
              <a:t> покликав, </a:t>
            </a:r>
            <a:r>
              <a:rPr lang="ru-RU" sz="2700" dirty="0" err="1" smtClean="0"/>
              <a:t>але</a:t>
            </a:r>
            <a:r>
              <a:rPr lang="ru-RU" sz="2700" dirty="0" smtClean="0"/>
              <a:t> </a:t>
            </a:r>
            <a:r>
              <a:rPr lang="ru-RU" sz="2700" dirty="0" err="1" smtClean="0"/>
              <a:t>чи</a:t>
            </a:r>
            <a:r>
              <a:rPr lang="ru-RU" sz="2700" dirty="0" smtClean="0"/>
              <a:t> </a:t>
            </a:r>
            <a:r>
              <a:rPr lang="ru-RU" sz="2700" dirty="0" err="1" smtClean="0"/>
              <a:t>підійшла</a:t>
            </a:r>
            <a:r>
              <a:rPr lang="ru-RU" sz="2700" dirty="0" smtClean="0"/>
              <a:t> б вона? І, </a:t>
            </a:r>
            <a:r>
              <a:rPr lang="ru-RU" sz="2700" dirty="0" err="1" smtClean="0"/>
              <a:t>переживаючи</a:t>
            </a:r>
            <a:r>
              <a:rPr lang="ru-RU" sz="2700" dirty="0" smtClean="0"/>
              <a:t> </a:t>
            </a:r>
            <a:r>
              <a:rPr lang="ru-RU" sz="2700" dirty="0" err="1" smtClean="0"/>
              <a:t>болісний</a:t>
            </a:r>
            <a:r>
              <a:rPr lang="ru-RU" sz="2700" dirty="0" smtClean="0"/>
              <a:t> сором, </a:t>
            </a:r>
            <a:r>
              <a:rPr lang="ru-RU" sz="2700" dirty="0" err="1" smtClean="0"/>
              <a:t>був</a:t>
            </a:r>
            <a:r>
              <a:rPr lang="ru-RU" sz="2700" dirty="0" smtClean="0"/>
              <a:t> </a:t>
            </a:r>
            <a:r>
              <a:rPr lang="ru-RU" sz="2700" dirty="0" err="1" smtClean="0"/>
              <a:t>певен</a:t>
            </a:r>
            <a:r>
              <a:rPr lang="ru-RU" sz="2700" dirty="0" smtClean="0"/>
              <a:t>, </a:t>
            </a:r>
            <a:r>
              <a:rPr lang="ru-RU" sz="2700" dirty="0" err="1" smtClean="0"/>
              <a:t>що</a:t>
            </a:r>
            <a:r>
              <a:rPr lang="ru-RU" sz="2700" dirty="0" smtClean="0"/>
              <a:t>, </a:t>
            </a:r>
            <a:r>
              <a:rPr lang="ru-RU" sz="2700" dirty="0" err="1" smtClean="0"/>
              <a:t>мабуть</a:t>
            </a:r>
            <a:r>
              <a:rPr lang="ru-RU" sz="2700" dirty="0" smtClean="0"/>
              <a:t>, не </a:t>
            </a:r>
            <a:r>
              <a:rPr lang="ru-RU" sz="2700" dirty="0" err="1" smtClean="0"/>
              <a:t>підійшла</a:t>
            </a:r>
            <a:r>
              <a:rPr lang="ru-RU" sz="2700" dirty="0" smtClean="0"/>
              <a:t> б... »</a:t>
            </a:r>
          </a:p>
          <a:p>
            <a:pPr>
              <a:lnSpc>
                <a:spcPct val="90000"/>
              </a:lnSpc>
            </a:pPr>
            <a:endParaRPr lang="uk-UA" sz="2700" dirty="0" smtClean="0"/>
          </a:p>
        </p:txBody>
      </p:sp>
      <p:pic>
        <p:nvPicPr>
          <p:cNvPr id="86018" name="Picture 2" descr="http://novorab.ru/Content/uploadfiles/image/%D0%A1%D0%95%D0%9C%D0%AC%D0%AF/%D0%BC%D0%B0%D0%BB%D1%8C%D1%87%D0%B8%D0%BA_%D0%B3%D1%80%D1%83%D1%81%D1%82%D1%8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313" y="4071938"/>
            <a:ext cx="3781425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Юрко</a:t>
            </a: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571501" y="1643063"/>
          <a:ext cx="8215342" cy="3313238"/>
        </p:xfrm>
        <a:graphic>
          <a:graphicData uri="http://schemas.openxmlformats.org/drawingml/2006/table">
            <a:tbl>
              <a:tblPr/>
              <a:tblGrid>
                <a:gridCol w="3871339"/>
                <a:gridCol w="4344003"/>
              </a:tblGrid>
              <a:tr h="5411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900" b="1" dirty="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  <a:endParaRPr lang="uk-UA" sz="1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900" b="1"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endParaRPr lang="uk-UA" sz="1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35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900">
                          <a:latin typeface="Calibri"/>
                          <a:ea typeface="Calibri"/>
                          <a:cs typeface="Times New Roman"/>
                        </a:rPr>
                        <a:t>Любить милуватися природою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900">
                          <a:latin typeface="Calibri"/>
                          <a:ea typeface="Calibri"/>
                          <a:cs typeface="Times New Roman"/>
                        </a:rPr>
                        <a:t>Не думає про наслідки дій та вчинків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35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900">
                          <a:latin typeface="Calibri"/>
                          <a:ea typeface="Calibri"/>
                          <a:cs typeface="Times New Roman"/>
                        </a:rPr>
                        <a:t>Має почуття сорому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900">
                          <a:latin typeface="Calibri"/>
                          <a:ea typeface="Calibri"/>
                          <a:cs typeface="Times New Roman"/>
                        </a:rPr>
                        <a:t>Хвалькуватий та брехливий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35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900">
                          <a:latin typeface="Calibri"/>
                          <a:ea typeface="Calibri"/>
                          <a:cs typeface="Times New Roman"/>
                        </a:rPr>
                        <a:t>Життєрадісний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900">
                          <a:latin typeface="Calibri"/>
                          <a:ea typeface="Calibri"/>
                          <a:cs typeface="Times New Roman"/>
                        </a:rPr>
                        <a:t>Грубий у ставленні до Тосі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54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900">
                          <a:latin typeface="Calibri"/>
                          <a:ea typeface="Calibri"/>
                          <a:cs typeface="Times New Roman"/>
                        </a:rPr>
                        <a:t>Багато знає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900">
                          <a:latin typeface="Calibri"/>
                          <a:ea typeface="Calibri"/>
                          <a:cs typeface="Times New Roman"/>
                        </a:rPr>
                        <a:t>Байдужий до страждань качки та каченят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54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900" dirty="0" smtClean="0">
                          <a:latin typeface="+mn-lt"/>
                          <a:ea typeface="Calibri"/>
                          <a:cs typeface="Times New Roman"/>
                        </a:rPr>
                        <a:t>Нерішучий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Цитатна характеристика Тосі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686050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ru-RU" sz="2700" smtClean="0"/>
              <a:t>«Тося таки прийшла слідом за ним, як і обіцяла звечора…»</a:t>
            </a:r>
            <a:endParaRPr lang="ru-RU" sz="2700" b="1" smtClean="0"/>
          </a:p>
          <a:p>
            <a:pPr>
              <a:lnSpc>
                <a:spcPct val="80000"/>
              </a:lnSpc>
            </a:pPr>
            <a:r>
              <a:rPr lang="ru-RU" sz="2700" smtClean="0"/>
              <a:t>«</a:t>
            </a:r>
            <a:r>
              <a:rPr lang="uk-UA" sz="2700" smtClean="0"/>
              <a:t>Відчуваючи свою провину, зовсім тихо присіла неподалік. Тепер і сама не рада, що прийшла. Не зважившись повернутись і піти одразу, тепер почувалась ніяково і пригнічено, її засмучувало те, що Юрко нічого не зловив</a:t>
            </a:r>
            <a:r>
              <a:rPr lang="ru-RU" sz="2700" smtClean="0"/>
              <a:t>».</a:t>
            </a:r>
            <a:endParaRPr lang="uk-UA" sz="2700" smtClean="0"/>
          </a:p>
        </p:txBody>
      </p:sp>
      <p:pic>
        <p:nvPicPr>
          <p:cNvPr id="88067" name="Picture 2" descr="http://picsfab.com/download/image/105465/2560x1600_devochka-rebenok-vzglyad-nastroenie-grus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50" y="4143375"/>
            <a:ext cx="3967163" cy="247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Содержимое 2"/>
          <p:cNvSpPr>
            <a:spLocks noGrp="1"/>
          </p:cNvSpPr>
          <p:nvPr>
            <p:ph idx="1"/>
          </p:nvPr>
        </p:nvSpPr>
        <p:spPr>
          <a:xfrm>
            <a:off x="642938" y="357188"/>
            <a:ext cx="8229600" cy="5840412"/>
          </a:xfrm>
        </p:spPr>
        <p:txBody>
          <a:bodyPr/>
          <a:lstStyle/>
          <a:p>
            <a:r>
              <a:rPr lang="ru-RU" smtClean="0"/>
              <a:t>«</a:t>
            </a:r>
            <a:r>
              <a:rPr lang="uk-UA" smtClean="0"/>
              <a:t>Тося з першого дня прив</a:t>
            </a:r>
            <a:r>
              <a:rPr lang="en-US" smtClean="0"/>
              <a:t>’</a:t>
            </a:r>
            <a:r>
              <a:rPr lang="uk-UA" smtClean="0"/>
              <a:t>язалася до нього, весь час намагалася бути в його товаристві, весь час не спускала з нього очей</a:t>
            </a:r>
            <a:r>
              <a:rPr lang="ru-RU" smtClean="0"/>
              <a:t>».</a:t>
            </a:r>
            <a:endParaRPr lang="uk-UA" smtClean="0"/>
          </a:p>
          <a:p>
            <a:r>
              <a:rPr lang="ru-RU" smtClean="0"/>
              <a:t>«</a:t>
            </a:r>
            <a:r>
              <a:rPr lang="uk-UA" smtClean="0"/>
              <a:t>Тося назбирала зеленцю і хотіла пригостити Юрка</a:t>
            </a:r>
            <a:r>
              <a:rPr lang="ru-RU" smtClean="0"/>
              <a:t>».</a:t>
            </a:r>
            <a:endParaRPr lang="uk-UA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9090" name="Picture 2" descr="http://www.pravmir.ru/wp-content/uploads/2014/04/kids2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50" y="3071813"/>
            <a:ext cx="4976813" cy="337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42938"/>
            <a:ext cx="3971925" cy="5483225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ru-RU" sz="3000" smtClean="0"/>
              <a:t>«</a:t>
            </a:r>
            <a:r>
              <a:rPr lang="uk-UA" sz="3000" smtClean="0"/>
              <a:t>Може, й справді даремно побоюється за каченят, а Юркові вдасться їх доглянути й приручити? </a:t>
            </a:r>
            <a:r>
              <a:rPr lang="ru-RU" sz="3000" smtClean="0"/>
              <a:t>»</a:t>
            </a:r>
            <a:endParaRPr lang="uk-UA" sz="3000" smtClean="0"/>
          </a:p>
          <a:p>
            <a:pPr>
              <a:lnSpc>
                <a:spcPct val="90000"/>
              </a:lnSpc>
            </a:pPr>
            <a:r>
              <a:rPr lang="ru-RU" sz="3000" smtClean="0"/>
              <a:t>«У її вухах стояв отой качиний крик, довго ще стояв, навіть тоді, коли вони вийшли із лісу».</a:t>
            </a:r>
            <a:endParaRPr lang="uk-UA" sz="3000" smtClean="0"/>
          </a:p>
        </p:txBody>
      </p:sp>
      <p:pic>
        <p:nvPicPr>
          <p:cNvPr id="90114" name="Picture 2" descr="http://www.xn--e1aggfjf7e.com/images/news2013/2013.06.01-0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22800" y="714375"/>
            <a:ext cx="3735388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0115" name="Picture 4" descr="http://ohota-rybalka-kursk.ru/1/utka/podsad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5" y="3786188"/>
            <a:ext cx="3643313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Содержимое 2"/>
          <p:cNvSpPr>
            <a:spLocks noGrp="1"/>
          </p:cNvSpPr>
          <p:nvPr>
            <p:ph idx="1"/>
          </p:nvPr>
        </p:nvSpPr>
        <p:spPr>
          <a:xfrm>
            <a:off x="457200" y="357188"/>
            <a:ext cx="8229600" cy="5768975"/>
          </a:xfrm>
        </p:spPr>
        <p:txBody>
          <a:bodyPr/>
          <a:lstStyle/>
          <a:p>
            <a:r>
              <a:rPr lang="ru-RU" smtClean="0"/>
              <a:t>«Стало гірко Тосі, гірко. І в недоброму передчутті стислося її серце. Через садок майнула на сусідський двір до ящика, а каченята вже деякі лежать, а деякі ледве голівки тримають.Не тямлячись, хапала їх і ховала за пазуху, але вони не ворушились».</a:t>
            </a:r>
          </a:p>
        </p:txBody>
      </p:sp>
      <p:pic>
        <p:nvPicPr>
          <p:cNvPr id="91138" name="Picture 2" descr="http://www.torange.ru/photo/6/13/%D0%A3%D1%82%D1%8F%D1%82%D0%B0-1284462458_7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88" y="3381375"/>
            <a:ext cx="4400550" cy="322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500" y="500063"/>
            <a:ext cx="4572000" cy="5857875"/>
          </a:xfrm>
        </p:spPr>
        <p:txBody>
          <a:bodyPr rtlCol="0">
            <a:normAutofit fontScale="850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«</a:t>
            </a:r>
            <a:r>
              <a:rPr lang="ru-RU" dirty="0" err="1" smtClean="0"/>
              <a:t>Неслухняними</a:t>
            </a:r>
            <a:r>
              <a:rPr lang="ru-RU" dirty="0" smtClean="0"/>
              <a:t> руками </a:t>
            </a:r>
            <a:r>
              <a:rPr lang="ru-RU" dirty="0" err="1" smtClean="0"/>
              <a:t>витягувала</a:t>
            </a:r>
            <a:r>
              <a:rPr lang="ru-RU" dirty="0" smtClean="0"/>
              <a:t> </a:t>
            </a:r>
            <a:r>
              <a:rPr lang="ru-RU" dirty="0" err="1" smtClean="0"/>
              <a:t>з-за</a:t>
            </a:r>
            <a:r>
              <a:rPr lang="ru-RU" dirty="0" smtClean="0"/>
              <a:t> пазухи, спускала на воду </a:t>
            </a:r>
            <a:r>
              <a:rPr lang="ru-RU" dirty="0" err="1" smtClean="0"/>
              <a:t>й</a:t>
            </a:r>
            <a:r>
              <a:rPr lang="ru-RU" dirty="0" smtClean="0"/>
              <a:t> </a:t>
            </a:r>
            <a:r>
              <a:rPr lang="ru-RU" dirty="0" err="1" smtClean="0"/>
              <a:t>благала</a:t>
            </a:r>
            <a:r>
              <a:rPr lang="ru-RU" dirty="0" smtClean="0"/>
              <a:t> </a:t>
            </a:r>
            <a:r>
              <a:rPr lang="ru-RU" dirty="0" err="1" smtClean="0"/>
              <a:t>душею</a:t>
            </a:r>
            <a:r>
              <a:rPr lang="ru-RU" dirty="0" smtClean="0"/>
              <a:t> </a:t>
            </a:r>
            <a:r>
              <a:rPr lang="ru-RU" dirty="0" err="1" smtClean="0"/>
              <a:t>й</a:t>
            </a:r>
            <a:r>
              <a:rPr lang="ru-RU" dirty="0" smtClean="0"/>
              <a:t> </a:t>
            </a:r>
            <a:r>
              <a:rPr lang="ru-RU" dirty="0" err="1" smtClean="0"/>
              <a:t>очима</a:t>
            </a:r>
            <a:r>
              <a:rPr lang="ru-RU" dirty="0" smtClean="0"/>
              <a:t>: </a:t>
            </a:r>
            <a:r>
              <a:rPr lang="ru-RU" dirty="0" err="1" smtClean="0"/>
              <a:t>попливіть</a:t>
            </a:r>
            <a:r>
              <a:rPr lang="ru-RU" dirty="0"/>
              <a:t>!</a:t>
            </a:r>
            <a:r>
              <a:rPr lang="ru-RU" dirty="0" smtClean="0"/>
              <a:t> </a:t>
            </a:r>
            <a:r>
              <a:rPr lang="ru-RU" dirty="0" err="1"/>
              <a:t>п</a:t>
            </a:r>
            <a:r>
              <a:rPr lang="ru-RU" dirty="0" err="1" smtClean="0"/>
              <a:t>опливіть</a:t>
            </a:r>
            <a:r>
              <a:rPr lang="ru-RU" dirty="0" smtClean="0"/>
              <a:t>! </a:t>
            </a:r>
            <a:r>
              <a:rPr lang="ru-RU" dirty="0" err="1" smtClean="0"/>
              <a:t>попливіть</a:t>
            </a:r>
            <a:r>
              <a:rPr lang="ru-RU" dirty="0" smtClean="0"/>
              <a:t>! </a:t>
            </a:r>
            <a:r>
              <a:rPr lang="ru-RU" dirty="0" err="1" smtClean="0"/>
              <a:t>Виглядала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усіх</a:t>
            </a:r>
            <a:r>
              <a:rPr lang="ru-RU" dirty="0" smtClean="0"/>
              <a:t> </a:t>
            </a:r>
            <a:r>
              <a:rPr lang="ru-RU" dirty="0" err="1" smtClean="0"/>
              <a:t>боків</a:t>
            </a:r>
            <a:r>
              <a:rPr lang="ru-RU" dirty="0" smtClean="0"/>
              <a:t> </a:t>
            </a:r>
            <a:r>
              <a:rPr lang="ru-RU" dirty="0" err="1" smtClean="0"/>
              <a:t>дику</a:t>
            </a:r>
            <a:r>
              <a:rPr lang="ru-RU" dirty="0" smtClean="0"/>
              <a:t> качку, кликала </a:t>
            </a:r>
            <a:r>
              <a:rPr lang="ru-RU" dirty="0" err="1" smtClean="0"/>
              <a:t>її</a:t>
            </a:r>
            <a:r>
              <a:rPr lang="ru-RU" dirty="0" smtClean="0"/>
              <a:t>.</a:t>
            </a:r>
            <a:r>
              <a:rPr lang="ru-RU" dirty="0"/>
              <a:t> </a:t>
            </a:r>
            <a:r>
              <a:rPr lang="ru-RU" dirty="0" smtClean="0"/>
              <a:t>Вона сама ладна </a:t>
            </a:r>
            <a:r>
              <a:rPr lang="ru-RU" dirty="0" err="1" smtClean="0"/>
              <a:t>була</a:t>
            </a:r>
            <a:r>
              <a:rPr lang="ru-RU" dirty="0" smtClean="0"/>
              <a:t> стати </a:t>
            </a:r>
            <a:r>
              <a:rPr lang="ru-RU" dirty="0" err="1" smtClean="0"/>
              <a:t>тією</a:t>
            </a:r>
            <a:r>
              <a:rPr lang="ru-RU" dirty="0" smtClean="0"/>
              <a:t> качкою, сама ладна </a:t>
            </a:r>
            <a:r>
              <a:rPr lang="ru-RU" dirty="0" err="1" smtClean="0"/>
              <a:t>була</a:t>
            </a:r>
            <a:r>
              <a:rPr lang="ru-RU" dirty="0" smtClean="0"/>
              <a:t> </a:t>
            </a:r>
            <a:r>
              <a:rPr lang="ru-RU" dirty="0" err="1" smtClean="0"/>
              <a:t>попливти</a:t>
            </a:r>
            <a:r>
              <a:rPr lang="ru-RU" dirty="0" smtClean="0"/>
              <a:t> разом </a:t>
            </a:r>
            <a:r>
              <a:rPr lang="ru-RU" dirty="0" err="1" smtClean="0"/>
              <a:t>з</a:t>
            </a:r>
            <a:r>
              <a:rPr lang="ru-RU" dirty="0" smtClean="0"/>
              <a:t> ними, </a:t>
            </a:r>
            <a:r>
              <a:rPr lang="ru-RU" dirty="0" err="1" smtClean="0"/>
              <a:t>тільки</a:t>
            </a:r>
            <a:r>
              <a:rPr lang="ru-RU" dirty="0" smtClean="0"/>
              <a:t> </a:t>
            </a:r>
            <a:r>
              <a:rPr lang="ru-RU" dirty="0" err="1" smtClean="0"/>
              <a:t>якби</a:t>
            </a:r>
            <a:r>
              <a:rPr lang="ru-RU" dirty="0" smtClean="0"/>
              <a:t> вони </a:t>
            </a:r>
            <a:r>
              <a:rPr lang="ru-RU" dirty="0" err="1" smtClean="0"/>
              <a:t>пливли</a:t>
            </a:r>
            <a:r>
              <a:rPr lang="ru-RU" dirty="0" smtClean="0"/>
              <a:t>. </a:t>
            </a:r>
            <a:r>
              <a:rPr lang="ru-RU" dirty="0" err="1" smtClean="0"/>
              <a:t>Долонями</a:t>
            </a:r>
            <a:r>
              <a:rPr lang="ru-RU" dirty="0" smtClean="0"/>
              <a:t> </a:t>
            </a:r>
            <a:r>
              <a:rPr lang="ru-RU" dirty="0" err="1" smtClean="0"/>
              <a:t>підштовхувала</a:t>
            </a:r>
            <a:r>
              <a:rPr lang="ru-RU" dirty="0" smtClean="0"/>
              <a:t> </a:t>
            </a:r>
            <a:r>
              <a:rPr lang="ru-RU" dirty="0" err="1" smtClean="0"/>
              <a:t>їх</a:t>
            </a:r>
            <a:r>
              <a:rPr lang="ru-RU" dirty="0" smtClean="0"/>
              <a:t> на воду, </a:t>
            </a:r>
            <a:r>
              <a:rPr lang="ru-RU" dirty="0" err="1" smtClean="0"/>
              <a:t>благала</a:t>
            </a:r>
            <a:r>
              <a:rPr lang="ru-RU" dirty="0" smtClean="0"/>
              <a:t>: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 </a:t>
            </a:r>
            <a:r>
              <a:rPr lang="ru-RU" dirty="0" smtClean="0"/>
              <a:t>  - </a:t>
            </a:r>
            <a:r>
              <a:rPr lang="ru-RU" dirty="0" err="1" smtClean="0"/>
              <a:t>Пливіть</a:t>
            </a:r>
            <a:r>
              <a:rPr lang="ru-RU" dirty="0" smtClean="0"/>
              <a:t>, </a:t>
            </a:r>
            <a:r>
              <a:rPr lang="ru-RU" dirty="0" err="1" smtClean="0"/>
              <a:t>рідні</a:t>
            </a:r>
            <a:r>
              <a:rPr lang="ru-RU" dirty="0" smtClean="0"/>
              <a:t>, </a:t>
            </a:r>
            <a:r>
              <a:rPr lang="ru-RU" dirty="0" err="1" smtClean="0"/>
              <a:t>пливіть</a:t>
            </a:r>
            <a:r>
              <a:rPr lang="ru-RU" dirty="0" smtClean="0"/>
              <a:t>, </a:t>
            </a:r>
            <a:r>
              <a:rPr lang="ru-RU" dirty="0" err="1" smtClean="0"/>
              <a:t>ненаглядні</a:t>
            </a:r>
            <a:r>
              <a:rPr lang="ru-RU" dirty="0" smtClean="0"/>
              <a:t>!..»</a:t>
            </a:r>
          </a:p>
        </p:txBody>
      </p:sp>
      <p:pic>
        <p:nvPicPr>
          <p:cNvPr id="92162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4938" y="1357313"/>
            <a:ext cx="3279775" cy="391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Содержимое 2"/>
          <p:cNvSpPr>
            <a:spLocks noGrp="1"/>
          </p:cNvSpPr>
          <p:nvPr>
            <p:ph idx="1"/>
          </p:nvPr>
        </p:nvSpPr>
        <p:spPr>
          <a:xfrm>
            <a:off x="571500" y="285750"/>
            <a:ext cx="8229600" cy="4525963"/>
          </a:xfrm>
        </p:spPr>
        <p:txBody>
          <a:bodyPr/>
          <a:lstStyle/>
          <a:p>
            <a:r>
              <a:rPr lang="ru-RU" smtClean="0"/>
              <a:t>«</a:t>
            </a:r>
            <a:r>
              <a:rPr lang="uk-UA" smtClean="0"/>
              <a:t>Тося й справді появилася, стала біля своєї хати і дивилася, як вони сідають у машину, їй дуже кортіло підійти, але не наважувалась</a:t>
            </a:r>
            <a:r>
              <a:rPr lang="ru-RU" smtClean="0"/>
              <a:t>».</a:t>
            </a:r>
            <a:endParaRPr lang="uk-UA" smtClean="0"/>
          </a:p>
        </p:txBody>
      </p:sp>
      <p:pic>
        <p:nvPicPr>
          <p:cNvPr id="93186" name="Picture 2" descr="http://club.foto.ru/gallery/images/photo/2011/11/10/18762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0" y="2500313"/>
            <a:ext cx="5249863" cy="350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Тося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85813" y="1428750"/>
          <a:ext cx="7786741" cy="3929093"/>
        </p:xfrm>
        <a:graphic>
          <a:graphicData uri="http://schemas.openxmlformats.org/drawingml/2006/table">
            <a:tbl>
              <a:tblPr/>
              <a:tblGrid>
                <a:gridCol w="3669368"/>
                <a:gridCol w="4117373"/>
              </a:tblGrid>
              <a:tr h="4365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100" b="1" dirty="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  <a:endParaRPr lang="uk-UA" sz="2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100" b="1"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endParaRPr lang="uk-UA" sz="2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65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100">
                          <a:latin typeface="Calibri"/>
                          <a:ea typeface="Calibri"/>
                          <a:cs typeface="Times New Roman"/>
                        </a:rPr>
                        <a:t>Добре ставиться до природи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100">
                          <a:latin typeface="Calibri"/>
                          <a:ea typeface="Calibri"/>
                          <a:cs typeface="Times New Roman"/>
                        </a:rPr>
                        <a:t>Дуже довірлива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65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100">
                          <a:latin typeface="Calibri"/>
                          <a:ea typeface="Calibri"/>
                          <a:cs typeface="Times New Roman"/>
                        </a:rPr>
                        <a:t>Товариська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100">
                          <a:latin typeface="Calibri"/>
                          <a:ea typeface="Calibri"/>
                          <a:cs typeface="Times New Roman"/>
                        </a:rPr>
                        <a:t>Надокучлива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731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100">
                          <a:latin typeface="Calibri"/>
                          <a:ea typeface="Calibri"/>
                          <a:cs typeface="Times New Roman"/>
                        </a:rPr>
                        <a:t>Чемна , порядна, чуйна і добра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100">
                          <a:latin typeface="Calibri"/>
                          <a:ea typeface="Calibri"/>
                          <a:cs typeface="Times New Roman"/>
                        </a:rPr>
                        <a:t> Не має наполегливості при захисті своєї правоти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65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100">
                          <a:latin typeface="Calibri"/>
                          <a:ea typeface="Calibri"/>
                          <a:cs typeface="Times New Roman"/>
                        </a:rPr>
                        <a:t>Прагне до нових знань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65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100">
                          <a:latin typeface="Calibri"/>
                          <a:ea typeface="Calibri"/>
                          <a:cs typeface="Times New Roman"/>
                        </a:rPr>
                        <a:t>Вміє прощати образи Юрка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65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100">
                          <a:latin typeface="Calibri"/>
                          <a:ea typeface="Calibri"/>
                          <a:cs typeface="Times New Roman"/>
                        </a:rPr>
                        <a:t>Засуджує  зло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65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100">
                          <a:latin typeface="Calibri"/>
                          <a:ea typeface="Calibri"/>
                          <a:cs typeface="Times New Roman"/>
                        </a:rPr>
                        <a:t>Здатна до свівпереживання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Висновки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63"/>
            <a:ext cx="8229600" cy="5429250"/>
          </a:xfrm>
        </p:spPr>
        <p:txBody>
          <a:bodyPr>
            <a:normAutofit/>
          </a:bodyPr>
          <a:lstStyle/>
          <a:p>
            <a:pPr algn="just">
              <a:lnSpc>
                <a:spcPct val="80000"/>
              </a:lnSpc>
            </a:pPr>
            <a:r>
              <a:rPr lang="uk-UA" sz="2700" smtClean="0"/>
              <a:t>Проаналізувавши оповідання, ми побачили, що Тося і Юрко різні, і їхні вчинки показують це</a:t>
            </a:r>
            <a:r>
              <a:rPr lang="en-US" sz="2700" smtClean="0"/>
              <a:t> </a:t>
            </a:r>
            <a:r>
              <a:rPr lang="uk-UA" sz="2700" smtClean="0"/>
              <a:t>. Юрко, безвідповідальний міський хлопчик, хвалькуватий, грубий із Тосею, робить те, що йому хочеться: ходить без відома батьків на риболовлю, забирає знайдених каченят до себе і не задумується про наслідки своїх дій, не усвідомлює своєї провини .</a:t>
            </a:r>
          </a:p>
          <a:p>
            <a:pPr algn="just">
              <a:lnSpc>
                <a:spcPct val="80000"/>
              </a:lnSpc>
            </a:pPr>
            <a:r>
              <a:rPr lang="uk-UA" sz="2700" smtClean="0"/>
              <a:t>     У той час Тося намагається бути чуйною, підтримати Юрка на невдалій риболовлі,  хоче врятувати каченят, незважаючи на те, що втратить прихильність людини, яка їй не байдужа.                </a:t>
            </a:r>
            <a:r>
              <a:rPr lang="en-US" sz="2700" smtClean="0"/>
              <a:t>   </a:t>
            </a:r>
            <a:r>
              <a:rPr lang="uk-UA" sz="2700" smtClean="0"/>
              <a:t>Але,</a:t>
            </a:r>
            <a:r>
              <a:rPr lang="en-US" sz="2700" smtClean="0"/>
              <a:t> </a:t>
            </a:r>
            <a:r>
              <a:rPr lang="uk-UA" sz="2700" smtClean="0"/>
              <a:t>коли діти посварилися, ніхто не наважився підійти один до одного і помиритись.  Тож треба бути терпимими , не робити зла нікому, вміти пробачати товаришам.</a:t>
            </a:r>
          </a:p>
          <a:p>
            <a:pPr algn="just">
              <a:lnSpc>
                <a:spcPct val="80000"/>
              </a:lnSpc>
              <a:buFont typeface="Arial" charset="0"/>
              <a:buNone/>
            </a:pPr>
            <a:endParaRPr lang="uk-UA" sz="27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37"/>
          </a:xfrm>
        </p:spPr>
        <p:txBody>
          <a:bodyPr/>
          <a:lstStyle/>
          <a:p>
            <a:pPr algn="l"/>
            <a:r>
              <a:rPr lang="uk-UA" b="1" smtClean="0">
                <a:solidFill>
                  <a:srgbClr val="2C16AE"/>
                </a:solidFill>
                <a:latin typeface="Bookman Old Style" pitchFamily="18" charset="0"/>
              </a:rPr>
              <a:t>Ключове питання</a:t>
            </a:r>
          </a:p>
        </p:txBody>
      </p:sp>
      <p:sp>
        <p:nvSpPr>
          <p:cNvPr id="65538" name="Содержимое 2"/>
          <p:cNvSpPr>
            <a:spLocks noGrp="1"/>
          </p:cNvSpPr>
          <p:nvPr>
            <p:ph idx="1"/>
          </p:nvPr>
        </p:nvSpPr>
        <p:spPr>
          <a:xfrm>
            <a:off x="428625" y="2857500"/>
            <a:ext cx="8229600" cy="1400175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uk-UA" smtClean="0"/>
              <a:t>	</a:t>
            </a:r>
            <a:r>
              <a:rPr lang="ru-RU" i="1" smtClean="0">
                <a:solidFill>
                  <a:srgbClr val="2C16AE"/>
                </a:solidFill>
                <a:latin typeface="Bookman Old Style" pitchFamily="18" charset="0"/>
              </a:rPr>
              <a:t>Чи здатна людина житии в гармонії з природою?</a:t>
            </a:r>
            <a:endParaRPr lang="uk-UA" smtClean="0">
              <a:solidFill>
                <a:srgbClr val="2C16AE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err="1" smtClean="0">
                <a:solidFill>
                  <a:schemeClr val="accent4">
                    <a:lumMod val="50000"/>
                  </a:schemeClr>
                </a:solidFill>
              </a:rPr>
              <a:t>Морально-етичн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і проблеми в оповіданні Є. Гуцала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</a:rPr>
              <a:t>“Сім’я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 дикої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</a:rPr>
              <a:t>качки”</a:t>
            </a:r>
            <a:endParaRPr lang="uk-UA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>
                <a:solidFill>
                  <a:srgbClr val="00B050"/>
                </a:solidFill>
              </a:rPr>
              <a:t>Завдання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dirty="0"/>
              <a:t>	</a:t>
            </a:r>
            <a:r>
              <a:rPr lang="uk-UA" dirty="0" smtClean="0">
                <a:solidFill>
                  <a:schemeClr val="accent1">
                    <a:lumMod val="75000"/>
                  </a:schemeClr>
                </a:solidFill>
              </a:rPr>
              <a:t>Наша група отримала завдання з’ясувати морально-етичні проблеми, які порушує Є.Гуцало в оповіданні </a:t>
            </a:r>
            <a:r>
              <a:rPr lang="uk-UA" dirty="0" err="1" smtClean="0">
                <a:solidFill>
                  <a:schemeClr val="accent1">
                    <a:lumMod val="75000"/>
                  </a:schemeClr>
                </a:solidFill>
              </a:rPr>
              <a:t>“Сім’я</a:t>
            </a:r>
            <a:r>
              <a:rPr lang="uk-UA" dirty="0" smtClean="0">
                <a:solidFill>
                  <a:schemeClr val="accent1">
                    <a:lumMod val="75000"/>
                  </a:schemeClr>
                </a:solidFill>
              </a:rPr>
              <a:t> дикої </a:t>
            </a:r>
            <a:r>
              <a:rPr lang="uk-UA" dirty="0" err="1" smtClean="0">
                <a:solidFill>
                  <a:schemeClr val="accent1">
                    <a:lumMod val="75000"/>
                  </a:schemeClr>
                </a:solidFill>
              </a:rPr>
              <a:t>качки”</a:t>
            </a:r>
            <a:r>
              <a:rPr lang="uk-UA" dirty="0" smtClean="0">
                <a:solidFill>
                  <a:schemeClr val="accent1">
                    <a:lumMod val="75000"/>
                  </a:schemeClr>
                </a:solidFill>
              </a:rPr>
              <a:t>.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dirty="0" smtClean="0"/>
              <a:t>	</a:t>
            </a:r>
            <a:r>
              <a:rPr lang="uk-UA" dirty="0" smtClean="0">
                <a:solidFill>
                  <a:srgbClr val="C00000"/>
                </a:solidFill>
              </a:rPr>
              <a:t>Щоб виконати це завдання, ми прочитали оповідання, проаналізували його, пригадали відомості про мораль, які ми вивчали на уроках етики,звернулись до </a:t>
            </a:r>
            <a:r>
              <a:rPr lang="uk-UA" dirty="0">
                <a:solidFill>
                  <a:srgbClr val="C00000"/>
                </a:solidFill>
              </a:rPr>
              <a:t>І</a:t>
            </a:r>
            <a:r>
              <a:rPr lang="uk-UA" dirty="0" smtClean="0">
                <a:solidFill>
                  <a:srgbClr val="C00000"/>
                </a:solidFill>
              </a:rPr>
              <a:t>нтернету. </a:t>
            </a:r>
            <a:endParaRPr lang="uk-UA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>
                <a:solidFill>
                  <a:srgbClr val="00B050"/>
                </a:solidFill>
              </a:rPr>
              <a:t>Пригадаймо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257425"/>
          </a:xfrm>
        </p:spPr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dirty="0" smtClean="0"/>
              <a:t>	</a:t>
            </a:r>
            <a:r>
              <a:rPr lang="uk-UA" i="1" u="sng" dirty="0" smtClean="0">
                <a:solidFill>
                  <a:srgbClr val="002060"/>
                </a:solidFill>
              </a:rPr>
              <a:t>Мораль</a:t>
            </a:r>
            <a:r>
              <a:rPr lang="uk-UA" dirty="0" smtClean="0"/>
              <a:t> 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– 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система </a:t>
            </a:r>
            <a:r>
              <a:rPr lang="ru-RU" dirty="0" err="1" smtClean="0">
                <a:solidFill>
                  <a:schemeClr val="accent4">
                    <a:lumMod val="50000"/>
                  </a:schemeClr>
                </a:solidFill>
              </a:rPr>
              <a:t>поглядів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4">
                    <a:lumMod val="50000"/>
                  </a:schemeClr>
                </a:solidFill>
              </a:rPr>
              <a:t>і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4">
                    <a:lumMod val="50000"/>
                  </a:schemeClr>
                </a:solidFill>
              </a:rPr>
              <a:t>уявлень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, норм </a:t>
            </a:r>
            <a:r>
              <a:rPr lang="ru-RU" dirty="0" err="1" smtClean="0">
                <a:solidFill>
                  <a:schemeClr val="accent4">
                    <a:lumMod val="50000"/>
                  </a:schemeClr>
                </a:solidFill>
              </a:rPr>
              <a:t>і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4">
                    <a:lumMod val="50000"/>
                  </a:schemeClr>
                </a:solidFill>
              </a:rPr>
              <a:t>оцінок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, </a:t>
            </a:r>
            <a:r>
              <a:rPr lang="ru-RU" dirty="0" err="1" smtClean="0">
                <a:solidFill>
                  <a:schemeClr val="accent4">
                    <a:lumMod val="50000"/>
                  </a:schemeClr>
                </a:solidFill>
              </a:rPr>
              <a:t>що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4">
                    <a:lumMod val="50000"/>
                  </a:schemeClr>
                </a:solidFill>
              </a:rPr>
              <a:t>регулюють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4">
                    <a:lumMod val="50000"/>
                  </a:schemeClr>
                </a:solidFill>
              </a:rPr>
              <a:t>поведінку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 людей.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	</a:t>
            </a:r>
            <a:r>
              <a:rPr lang="uk-UA" dirty="0" smtClean="0"/>
              <a:t> </a:t>
            </a:r>
            <a:r>
              <a:rPr lang="uk-UA" i="1" u="sng" dirty="0" smtClean="0">
                <a:solidFill>
                  <a:srgbClr val="002060"/>
                </a:solidFill>
              </a:rPr>
              <a:t>Етика</a:t>
            </a:r>
            <a:r>
              <a:rPr lang="uk-UA" dirty="0" smtClean="0"/>
              <a:t> 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– наука, що вивчає мораль, норми поведінки, сукупність моральних правил певної соціальної групи. </a:t>
            </a:r>
          </a:p>
        </p:txBody>
      </p:sp>
      <p:pic>
        <p:nvPicPr>
          <p:cNvPr id="10244" name="Picture 4" descr="http://www.syl.ru/misc/i/ai/95543/18785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2125" y="4071938"/>
            <a:ext cx="2833688" cy="210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75"/>
            <a:ext cx="4686300" cy="5500688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dirty="0" smtClean="0"/>
              <a:t>	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Є. Гуцало у своїх творах показує дітей, які чарують читачів неповторністю характерів, чистотою  помислів, також викриває вади у серці та поведінці деяких героїв, ніби пропонує нам замислитись і дати їм власну оцінку.</a:t>
            </a:r>
            <a:endParaRPr lang="uk-UA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9222" name="Picture 6" descr="https://encrypted-tbn0.gstatic.com/images?q=tbn:ANd9GcQaqj60djWfxaBPVihcdBjXVNiRKQkOpQTW05d3YuSea2z-3lp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3" y="1428750"/>
            <a:ext cx="3106737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500"/>
            <a:ext cx="8229600" cy="5554663"/>
          </a:xfrm>
        </p:spPr>
        <p:txBody>
          <a:bodyPr>
            <a:normAutofit/>
          </a:bodyPr>
          <a:lstStyle/>
          <a:p>
            <a:pPr>
              <a:buFont typeface="Arial" charset="0"/>
              <a:buNone/>
            </a:pPr>
            <a:r>
              <a:rPr lang="uk-UA" dirty="0" smtClean="0"/>
              <a:t>	</a:t>
            </a:r>
            <a:r>
              <a:rPr lang="uk-UA" dirty="0" smtClean="0">
                <a:solidFill>
                  <a:srgbClr val="403152"/>
                </a:solidFill>
              </a:rPr>
              <a:t>Його оповідання вчать цінувати чистоту, нескорену дитячу душу, боротися з лицемірством, проявами </a:t>
            </a:r>
            <a:r>
              <a:rPr lang="uk-UA" dirty="0" err="1" smtClean="0">
                <a:solidFill>
                  <a:srgbClr val="403152"/>
                </a:solidFill>
              </a:rPr>
              <a:t>нелюдяності</a:t>
            </a:r>
            <a:r>
              <a:rPr lang="uk-UA" dirty="0" smtClean="0">
                <a:solidFill>
                  <a:srgbClr val="403152"/>
                </a:solidFill>
              </a:rPr>
              <a:t> і бездушшя. </a:t>
            </a:r>
          </a:p>
        </p:txBody>
      </p:sp>
      <p:pic>
        <p:nvPicPr>
          <p:cNvPr id="8194" name="Picture 2" descr="https://encrypted-tbn2.gstatic.com/images?q=tbn:ANd9GcSH5WczT6U_TATGlX0PJhyZGu9lVkrBElDx0SADIzPVjKdAMjj-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63" y="3857625"/>
            <a:ext cx="5072062" cy="235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50"/>
            <a:ext cx="8229600" cy="3000375"/>
          </a:xfrm>
        </p:spPr>
        <p:txBody>
          <a:bodyPr rtlCol="0">
            <a:normAutofit fontScale="925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dirty="0"/>
              <a:t>	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Непрості морально-етичні проблеми порушує автор і в оповіданні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</a:rPr>
              <a:t>“Сім’я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 дикої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</a:rPr>
              <a:t>качки”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dirty="0">
                <a:solidFill>
                  <a:schemeClr val="accent4">
                    <a:lumMod val="50000"/>
                  </a:schemeClr>
                </a:solidFill>
              </a:rPr>
              <a:t>	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У героїв цього оповідання – свій характер, своя позиція та свій погляд на життєві ситуації.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dirty="0"/>
              <a:t>	</a:t>
            </a:r>
          </a:p>
        </p:txBody>
      </p:sp>
      <p:pic>
        <p:nvPicPr>
          <p:cNvPr id="7170" name="Picture 2" descr="http://img-fotki.yandex.ru/get/6439/86441892.4ee/0_befb3_96400671_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38" y="3071813"/>
            <a:ext cx="4476750" cy="324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500"/>
            <a:ext cx="8229600" cy="2857500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buFont typeface="Arial" charset="0"/>
              <a:buNone/>
            </a:pPr>
            <a:r>
              <a:rPr lang="uk-UA" sz="3000" smtClean="0"/>
              <a:t>	</a:t>
            </a:r>
            <a:r>
              <a:rPr lang="uk-UA" sz="3000" smtClean="0">
                <a:solidFill>
                  <a:srgbClr val="403152"/>
                </a:solidFill>
              </a:rPr>
              <a:t>Тося прагне товаришувати з Юрком, вона змальована допитливою, щирою, товариською, хоче пізнати світ, відкрити для себе нове, врятувати життя пташенят, боїться засмутити й образити Юрка. </a:t>
            </a:r>
            <a:r>
              <a:rPr lang="uk-UA" sz="3000" i="1" smtClean="0">
                <a:solidFill>
                  <a:srgbClr val="403152"/>
                </a:solidFill>
              </a:rPr>
              <a:t>Письменник возвеличує доброту, чуйність та милосердя цієї дівчинки.</a:t>
            </a:r>
          </a:p>
        </p:txBody>
      </p:sp>
      <p:pic>
        <p:nvPicPr>
          <p:cNvPr id="6146" name="Picture 2" descr="http://illustrators.ru/illustrations/211691_origin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50" y="3429000"/>
            <a:ext cx="3879850" cy="272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 descr="http://images.dmir.ru/dmir/images/kartina-devochka-u-rodnika-1241154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3" y="3429000"/>
            <a:ext cx="3143250" cy="269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75"/>
            <a:ext cx="8229600" cy="2500313"/>
          </a:xfrm>
        </p:spPr>
        <p:txBody>
          <a:bodyPr rtlCol="0">
            <a:normAutofit fontScale="925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	Юрко ж, навпаки, бере від світу лише те, що вдовольняє його забаганки,  він не розуміє поведінки дівчинки з чистою душею. Він втрутився у світ дикої природи, порушив його гармонію і ледве не знищив сім’ю дикої качки.</a:t>
            </a:r>
            <a:endParaRPr lang="uk-UA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04450" name="AutoShape 4" descr="data:image/jpeg;base64,/9j/4AAQSkZJRgABAQAAAQABAAD/2wCEAAkGBxQTEhUUExQVFhUXGBgXGBcYGBwXHBcaGxgXFxcYGBcYHCggHRwlHBgUITEhJSksLi4uFx8zODMsNygtLisBCgoKDg0OGxAQGzQmICQsLCwvNC8sLCwsLCw0LCwsLCwsLywsLCwsNCwsLCwsLCwsLCwsLCwsLCwsLCwsLCwsLP/AABEIAMkA+wMBIgACEQEDEQH/xAAcAAACAgMBAQAAAAAAAAAAAAAEBQIDAAEGBwj/xAA7EAABAwIEAwUHAwMDBQEAAAABAAIRAyEEEjFBBVFhBnGBkaETIjKxwdHwFELhYnLxByMzUoKSorKD/8QAGgEAAwEBAQEAAAAAAAAAAAAAAgMEAQAFBv/EACsRAAICAgICAgEDAwUAAAAAAAABAhEDIRIxBEETIlFhcYEUI5EFMlLB8P/aAAwDAQACEQMRAD8A6ottC23O2OqXPxZDjHcquHvcXEAn8PvHzXhYVJSdP9SqX17C8ViAwtdfUCO9HUH6H80SLGVDUqtZswZ3d+jR8z4JjQqnLE3+i9CF8tiW01oOrXi2iFo0rknmYVpxgDB6rGuB0RypsxdGy1FYRuvRDSraFSD3ropJmu6DZhVPfKi8zKhSJ57IcknWjYxrZRUF+iKUXUrypqTxtykN5L0VVAVSAi3bLSbPHy2HGdFdFXFhClRIBU6jgSAhw8q4/wDuxbbas3SYIlWLQW5RSWzIu0bC2XLS1KFN9IJ0Y4ocUzeVc5y0qoXFEeSpOwdrJ38PzRWFgHXbn5qyFiOwKrSMY2FRitQrKlSELXrSVy07CjvRTUVWIdDSrnNQmMF+g77yk+Tai6Gp6BPbGCDdTBcW30WqVCddvyETUYI6AKbByTt9IjyU3SWwJ6koPdOpWBhOx8lkfJ4zlJrsN4rSRVWePauvYuJ8FDFYwsJFBuc2kyGt7gdyhRhjUc9xOUAgAnc6lNKGEaxp3O2yVzkpaLnBtAfCKxqMNRzcjiSC2Z0t901dTygdR81X+mIYCAiQyWtlH8pkI0qYMQcumh/PomFCnttEAIXGtIc1oF9T90fhGy4KjFK1yOdXo1WHRSw7ZRdSjOi3RpQITY5I+zpRfoFryLc1KnpsrcQ0Ssp0hqlTfLUf3ObrsiVa18DRQNMyrW0wB3pWJcIUworRW903/NVDKrjSUwwJbeXlp0jKlZClRmJWCjfxRFNaylUJNR0auyJCkwLKgVlOwRKDs7kiolVlWESVTVdC6EqewZx5LRubwtqls66omm1HCfIVKHVEFinViVBMFtUQqdUBVN0bXNkDUN1jGwX1snsh3U/nKvJsq0WSpA8LtMiGqnGmyvVNejJHr6fZJyNRi2w4xS0gCowixUUfi6QLbQPshfYnqvH+WIMo0wZkFwabhlyBu43kokvcYJ1OgSTs/WLqtaoTDS8gDmG+7M+CztBVxBqMFB7W7kEa305RZXcUpX0N+T6WdjTn2d41hRrV20xlPxESBzOgA6oTh1Vz2AuBaSbt1g+FkBxPGO9tAElkdDJ0jnsoox5SBnJJX+RsSWsl8Z3Xd0jQInhz7ZudgleJYXQ3WQCf58Uw4ZhRGfTlrdWQ1v0FdUkNW3WEqNIQFMMlOik2E20jRC1MK3Iq4WSi0bd9GLa0sWGmONljZWKymsSuRxZRbZTLYCix9lKZCsjVUKZS5swtOetlyi8pbkqO4sso050UatLWy3Sa7aUTAj3nDzWxSo1gjaas9mUSxjSbEFTy9ESS7B60AVGKs0ymDmBU1mQtMcUwF9LohDSHJM36ITEDRA5boOEaQO5kiFS2mb9EaKViULWtHigk9UmbNFJWisWFeV5GZZJKukbFUDPbOqrcLq55AVzdErIk1QU4x6PP+CvcSJBbmOUai2sX8Sukq4bM897WtvExe3kk+GB9sw/tbJF/3Gw+qd43EZXMEgBoLnCJ1sL98+qtb57BjUYsNOOFIWGaLAczul5oZgSdXHMTvMzY9FbgaZeM5sNfBZWZcAg8/DZaoxXQiW1bDKAIBOpIjW+myY4KvDACItHclmAIzGddEblvKU8zjO2hyQ0NcBsqynVnRKC/adVXU4qKbmh29kMfJlyObo6NaVNKuDbdXyvShljPo6vwVlisZR5qNWsGNLiiuGVW1ReDaQRyTVjTBcwapT5KsrWMqhjiwlazhRyzQ5cehyi2rJNdCtzQqFtz7J0Z0gWrLcs6JN2k7T4bBiHHPU/6W3SztnxepSY2lTOVzwS53JukDqvN6nFmNdYZnWmo8/luiF5LdRWx2PCq5Sejr6nbbEVtJpM2Dack+JR2DxziJfUcD/U4A+QXHUuLNqGA8W2aCpnjLGHLBe7YW/kqebnJlUYRSPUuEYwn94dHmPEJ/hMUKkt3C4LgOPDWtJaGk/mqPo1wXuewkGRcFNxZuK2TZcNtnZPVNc2VOGxftacmzhqovfa5VLyxirZMoO6KXFQc2VmJrALTDZT/ACxctMJfgyoYBS/E6juRmIqCEvcZKn8nKlHins57IqNQqSor1QD4KGLSezk0ts04Kr28WVjqg9nmGsoJ5kqmeN2v2ByZf+JyfB8SWinndLiDUdvGzW+Z9FazFOq1C0GS4lx6NnK35eq5ijiiajiDYHKOpJIaI9V0vZFl6tUkgB2UHmGAEn/yc1eo8fsm5OX1O3o/CAyDAMzyEDTvKX4utLgSYJ1+gTLDuGXoABOnU+GiQ16hqVCYgTbw3U8MKX2GZXQ24bSvnPUAckVVcbQg6TSQATAmAj3sUOV3ktjsdewas33SSdJM965qvXJqAnQG3cutdTkQUBieHN1170CmjZpMJ/Vw0OaU4wGKzNaTqUjw9DUOHcrMRWyFpGglbB8ZUgI32P8AEgOgFZwSlTw7msacrXZoBJO+bU7SUl4Xii4F2vvH5BL+1OJqU303CQ34m9/7hPd816rzShBS9jYYVklR0/HnB1Rpbu35EiVUKgABKExdSfZvGjmAAdx/lQzkiCvKzS5yc/yarxhb8RBI+X1VbsQTusp4N7oytJlMDwprKbn1TDQJMa9yZhw5Zddfr0cp29nCdvKZewVG3OSCOQBN15PXYHDNfuXp+PrVX4qm9kCkc1OrTO7T8JA5j7pPxns37PQS2ZkfJVY8qg9+yyWF1xeqOFwFU03e7IB9U9pF+UuADQNXaebjqqKmCyTUfaPhHyAQGJxDnWJMDbYd/VUP+49C4/2lsZ4fjNTN8dm+S7rszxDNRBnV3yK8nFcFwA0PhprPRdHwvi5a4AH3WiO/r5pebDSuKNx5eemeucI4j75aTqCjBjZvr+XXI9k6+d7nbBh8zoujYABZQZ26SFZfrLQbUOZpPJQFa0CdIVuCcMrgUI07SkdJMRJpuzKgO60tl9oWkJhpUtwc2zAI2jQnVW16IAkAp8PGyTXJIGVexN+mJB79EG+lfUp1lUhSC9PH4jUUr2KaieGYYklrQbi5/ud9hZdj2by+zytcYzOLhP8AVy8Gri+GjLO5Bk/VOez+N9m6/wAJfBhu1tOZVOX2Tp0ek47ENbTAcYmLbneAl1C4ZGtR0DlAOyHxGIGIrgA+4PQcoO+/gEfwwU6lcvYBlpTSpDpoXdJhxnl3qPLk+uhkJc5P8dDM04LcgzRNp9e+6Lp0nHUQqqtACo1rRni7veFjMTB18EyL9t152VNd9leNcpfoDGlDb7GfRDubMdLpgRrKqAIaAPX7JbjYLatoFIQHFWyPNNX0CBKCx3wrYOpKwnLVkuzdKaTr3DxbvCccV4EMVh3MFniHMJ2PLxCA7OM/2nbe+fGw+667h7YC97HjU4VWgPkcXaezgqHE2Cg2m7/lbEDaRYmeSM4Q7PUEwGAFzyduiUfpIqvadQ9w/wDYwl/bPiBw7W0Wm5953X8+68yMIxnVXQ6LeaX4Ot7QdtqWFbFJmd0dw8d1zlDtw/FVAyplpsIgNaficTDQZ2/hed47FvID5LpFwT1QDMbBa7k4O62IP0VbeSaq9FKx44b9nqeLw+hGv1SevxmtTrta9mfDvs5wHvUzzP8ASnf6ltQe0p5XscQ4Xv8AkfJB4xsPPI356/hUUNOmrPT4/LDuhbxzhIc5vIXjY8iuS4lw8Eu2kkAL0vDUpaB0/AuM7UYUCXtOY6ACfNHgnJSonzQVUzg62GJdDQYAueg280Rw+jVe9jKbHFzzAA9T3dUbwpkvIfYSJ5wV7f2SpYMMBpBuYjK6bmOYOw6L0J5lF8Web8WuSEHDML+noikLuMGo4c+Q6BOMBXzC57lnG8B7KpAghwkHZTwOHjv0C8rM/TMnK1YSrMOwF1zZRfTIVj8MQJUyT7oXZY7LMBTHghqlOADN1AuKrwZYqVSj/hGIKfbdSfXFhqCPyyEgxMrHXvyAXq3rQElyCDVaCYjTVVZhzVRYYVK5566JMs+D0jxPDPgk2OZhF/Aeav4FVs0vOlV7o7mfKVXXwzQ34veBmOQ3QeIqOa5zg1waGHLI1LrfVM1LoFO9Hfdnqxc1omalVxn1J8gE3xFJ2HqDJYhgtpmn+YErn+wtT32uMe6Bvu6J9B6rq+N4xmJqtp0XS4QXvBs0NdMT/wBqkyR3+wxJOP8AI8wzHS4Z8wAAMNA97UwdSmeHpANj1UcDh4aI2Anv3V9NnKVJ8MuVyXZZiVLRIUJCoqUYhGNY6NFGoCjng1Ybp6KKwslnEGyY6JlifhOl1TSwgEOe73v2sFyeRJ2CS8UsmWohydRL+F4XK0MPefG8eAhM8JXy26qqlYSdVIOuF72JKKUURTtuznuMYIfqpv70OEbnQ+onxXlPbLGOq133uxuk89fp5r3TihDWOqxORriLaDdfN+IxPtK9d40Mgb2zKCeDjlbLPGkq/ctrk5QOUJDjK4DuhK6PHloaL7ea5TiDxB6lM8dWN8l0gvs9xWpSrENqOa10izjGtui7c8XrwCA2pFiL5h5aheYYeplMrqeEcTcBBE+Nx90XkYlfKgPGzyj9UzsMNxTFVQWspEDoMo6ySVRxHh5oUy+o7M91o1k8h0VeH7VuYzK2mJ5l0+gSvieMfVMvMu5bNHIBSKKXoqcsk3voTUmnOfmn/BsRUp1GFjjM6fdc9iMQ1j5J2/LLq+yJY53tKsNAMtadTy/wj8i+N0DiaTcT0/Gt9o2mTrF/A/yrqeHeADCZ8NaH0mEC4sQRpN0fVoWEaqT+nclbZJNq2hA7OdiFca1rpkcOStPw2tkS8SaWmKaQmquBbPVZQpT5rZwpmOqaYfD7JPjwlzt+jkA1mbKPsxsmNTCmJhQOGnRVPDltq9GVYA2mTb5KosA2TNmHhS9iOSY/Hk9tiXjs+d+N0S2sRpcjuGoQtXEk0i11xLR6wmfaMh7i9t5DT3G0pR7QGm5u+YH0n7K+KTS/QnaR1LHijhQWg53vLWui2VoMweUx5Lpv9PMOynSc5xu4gSdgTe/guHx+P9q6jTGlNgaAOZMuN+q9K7LBocGR7rW3nQkC5SJqv5Atp6OvNYNdlG+h59ZTDBEGyQUcWGS0zAMaGBvAPTkmuErCMwMjW30RfhlcMm+Ixw1XMXiPhdl74AM+vot1aUhD8Ce4sJe4OLnOII2E2BgmSFLjfERRpl29g3vP2utSTVsbYJiYaYNz+aqyhTA943J33SPBY0v1P896f0zpHJOxQjWhc5P2WASeinVbboso6dVqu/ZN1FWDtsJojbb82XjfbvsY3BVKtan/AMFaCG7sdJc5o/p5L2HCvEJV2ww7cRhqtK0lpI6EXBSfIjcR2CfGSZ848QrtIsbcuS5vEgZjCacVoEEtPu3Sh7Y/NVmGKS0Hnk29kUZg8Xl596Ea2Z6XPyWk1q1TEptO0dAeMN2u7bYd5lQ4c+tXqNo0jL3uALjZom3gEiT/AIFWhzC2xm8c0mUIwVpFEck8jpsC4tha2GxD6VcFtVhhwseog6QbGU/4NjhnYcxBB+ImfJS7QYB2Ix9ZziJLxJOnwtI9IXUdmOxTadVj3GlUZBJA1Biwg9VP5OXGo0+xvjxmnfo9X7H12PoFzXB/vQSDpYfdPw1JezVJjQ4U2taIBIAi/NPZsu8XjLGmhObU2Q9movp8lIuWwU769IXsW18PBmEdh6AH5qt1FsVEK4qTbMoyoqsoUiVWXjXwWcuTC6Mc2VSWnktvrwth5K1SXQNo85wHBcG2ixjqTKhc0F797i8LyntNgW4evWY02aWkXuWugt8Y+SdjtG9rGss54ALXHQNvAIGt/kuL43jXVqpe8y8yCdrWEeCbh5W+Sr/skgm3TDcHUcHPcdoDfnK7vg/FCHBoOVp93MTo0CDfmfquEbmApkwLecDddDwnj9L2eSuIF4eL+JEWjSRZDnxue0cls9QwXGSW1He0197KLtOZzW3BFjJ1TduNaAWMAzBmaJAAtIk7bXXj+Fx5bmE+6WxIPxSS4Eea6Ph3HS54FUWqDISDBgAAE7E2U1uNmRf2PUOzzXMpNBBHuzBIMeLbFc1/qVjyz2DR/U75BG8O4xnaXXFOiI1kuIF56CRzv3JF/qO/O1lQQckg9JEz3WK5S+/8FiacdF/AcUIEx+aLo6XEWi0+a8n4NxvRp8+neuswrzUIIOm4VCyOOqBaO0pYu3NSdiQea56m9wF0R7R40H8Jrdx2dVMcjExdbq/8VWoTDWtcSe4FIcJiA+oGZ95J2E8lR/qZ2lbgcG2hSJ9rXBidQzR7jsJ0A+yQql/A3rR5LxGk1xJOoHmuebw2piHvbSbJp03VXXA9xsZiJN45apli6+YC8SAocE4u3CYgmpTFRj6VSk4TEh4gkEbiy7Amh/ku1ZzCxbdE20WlWRGJlwkgOsSfAiEtTfgtAuEjXMAgyf7WHjdSTPSe1nZN1bD0eIYeqG5mU212GfiAy5m9fhkdJU+xvZOviZy4v2eXmwun/wBky4FndhH0i45XF0Da8EfIKXYDjBpVXtDZGl3Bt/VeWvIjOVPpFWNOSlw9HoHZfg9TDMcK1UVXk2IBaA3axJvr6Jz7QLnuIcVcKnwkNMQdp79Fn6wnfSyCXmcG4wWkTObk3fY+FQFRdVASYYiGEc0FiOIRDTJJuEH9W/YEslDp2IJ33P56KWHq3mUidiAJmRF4/wAK+jiNQDpqh/qRcW7sd4iuGglCU64Oh0S99UkQSoZvJD80zZTsOq4oRPPZW08Q2B7pK5/9cPe0tYdUKOKxYkT4rFOcuhXzRi9ngPEKxDiYgGI8FDAMpklz7nl6klb4hgHMaHF4doLbIO7SInmDzsvo1UlSDStaYxxT2lzWtuJ+HWNkTSp296xk2FzBHogMNi2sd11LomT3ckW+tcz3zseaxp9AtUqCcFX3hwDLCdSSTMd11Zh8a8OzSLGQPEfdap12to1HGSbZe+N0NgzmptdYkTPXlP5ultJ26/QD9TsuDcdeykac2JMnxzHTmUTS7TN/3GuaHf7ZblNwS4RfuXL8PBaHkmLe7uMx3UmYf4nAg+8zxaduWseajnBW3/gb4z55UrBHYuHQNBIgbcoXQ8J7QFh3g9fouY4/QyVA79swY5HRVMJtdPiuUUyvPUJtM9SwnaZgHxTqb8+S1i+1lsrYJOsbeK81GLI5nRdB2TxAGZ9RthEA9IdKGdwjYqH3dI6LC8U/S0jjauZwEhrRbO68Du3JXmXE+MVcViHYiu4lz5iTZoBs1vJo0811PHce7GBjbiix1maSSdfWO5VVuzTahhpA0kaQByi+t1qyQgqkyeXlRUqOboUvakNa9rT/ANRMAd5XQ8Y4Jk4c5+X2tRr2h9anJpsaT7oLiBJPTmmHD+z1KjGamxzgQZiZ33Xq+DYzF8PrYe3vUyANg6Pd9YS1kjKSp6LuV4+S9nzAxhOgVtTDOkQ03A84v9V6YeEUabYLMrwbgyDIBBkW5lSp4OifZjKJv8zA/Oa1+dH0meZLyknVHA4Xs7Wefhi09y7bs/wQ0qUPABNQOA8AI804onK+4AzST5wPl6phWbA6D7AlQ5/NnP69IW/IlJBbWZGCBsNPy64jHtqUKziCW5iXAjQg3jvErqa3EgPcPLVAYp7alMtJsNDyPNTYHKD2uyvwfNWDJ+j7DOBcbxj6ZIyFugDx8UWm/VPsDjqxcBUAa82BHvMO+Ut0Bhc5wWabMpM8jpAJ0H5untLESAR+QgzZHy0tFk/9QSySi0q/K/A6di4FxfkPp0VVGm1zSTaTczfpJQZr5tenf1+q1UxPukWAJn+FP8myTJOMth9Ok0ucDeIgzfvlaxFVrJAFyO5L8PigAYIuI9f8rWKrZ3ybEDbqf4Xc9fqKclWg+liwKYv7wH+ENV4hLSO+6WV8QA4MBuZ+RQvtCRE2/PunQm0uhM8noJr4n/pQhUCVKDzTYSklpCk2eH5jzPVSqVi6JMxooFYQvptnpmNCaGTTdmEGCqeF0wXS7QfNMXiSYQuXoTOX2opeS6mGAbj6emqb4Phdu8m0eP53Krh9IfEU+rVQQ2IFtvKVJlyu+MSXPkcVSFpolstOkz9ERhcM4EtIjMI7iYj1AKLNMuN9wjMHT+UeLSCPSfNSZMjSF4stddiN+HNaWwC64ju/i6rHDslR1jlEgDYRYfKfFdYOGgEPG7i7uAAt5ymdXBSdBBBJSX5fHUemVZPIlk1I8sxDnNfIEX25FMzTqtoU2gHPUcTpsNh5jyT+vwZpcSQOY/8AIW+SdNLQzMQIAGUcj03n7p+Ty01GkPw5IRxzbe6o5HD8OeMuYbiBzOrj+clHiNeuxpcJaLXG0yF3eDwoLQXC+v55qvinDhUaWxZxE+Gg81KvMTn9kRKr5M5PhOMq1nBgEuLAb/tAEmea7Ls3Wbh8tZ5c7O7KL5Q2dwNCh+C8NFI5v3QWzGyJdgpo+zOmbMOncgyeTDlrS0el4/lRx4+NDLtHiaGIEZJe25c3UCJE8/FcfhuG5i6PhFx+eC6OhTymd4aD4CFNlMAmBEmSkfO1ZFnayu0hceHSRbRsev2lFYykSwhuqLLVgakfLdAfEczWwji4mefpA+atZwwm400Ed33XQexHILG07Jv9S/Qv4BeMJdoOg+ghHMpwLKxlO4W4SJZLGxxV2VVHQD0SnFV4BJ6Hx2TTEt90/m6VOoAnSSbJ2Ku2Jy3dFdGtmBjmeqm2oTJPP0G6ynhy0mQb6W8kY3CGJ57I5SijEnVCTGVf9yRqI/PVXUi7IXCZJP2TF/CW6nX01VzcFbWEbzR4qgVjlYuw2b94uDqrjPRGjCDmVYaDeSW8n4CUZHhuEw/vEuGh9VZXwrbkDwlX03AzHO6kQvq3J2WuTshh2w0aafNG4Ci5zhHiUMG29Pmi8MYbaR46pWRutCskqVjalQY0XcO7xWFhLulvml2D9517CfJOKYGTNFydvT0Uco8XsjySalsNby5Jjw+4InfToue4fVlxkprQqZXAqXNjdULjKmdDg3xlabx87/RHPhJadT3gQdRbw/gollU5hJ63XnShspjk1RPE0L6Wt+eikMMC6Nm+pVL65I11Py19UdSZAjzWO0jkk2WALHahC1MSNptPidlbQfIQcfYfJPRa0rZch6tcNt3Qt4d5N9v5/wALuPs7l6LgVJrlVUeAJKgcQ2JnwWONmqdBaxC4fEAneUW/WJSpRaHwlyVmluDH1UQbq3P7njJ8liRtplZdCrdVAsSFU+uJF0vrPlxPemxx32Ill/BfiMUSYFlTSfBkoGvVOadhJ67BAvrEk3126HZVww2tE85Vt9nTUjnJdsIhFyPJc/h8aAG3lxtYfNFPryed4t9UmeJ2HHJSDBiZMAanX88UWRZJ6b9x+bK52KMEHff1QyxttUFDJV2WPxPvdB6qw4kcilBxTcwvsfpuic3VMcKFqZ49g61yOZJHjc/II4DVLMH8Y8fkUyX1uVVIun2bYJMK32kCO8fz8lHD/Eqz9Ul7dCXuVMto4gtM9CPMymf6slrQOkeX8pMjMHt3oMkV2K8iKqxlhXZTrv8AL/KcNeDouedr4H5BN6eh8PmpMsbVkb7GdarZkatHrZZ+pJdcwL+AKqq6+DfkFBSKKCsc4V4Abewjz38dFZisblj+0jxSPZFYr4Gdx+iQ8S5bGc9DamZAHqoMqXMG4sh8D8A8fmtYb9/932SuPYQU98m+qIo1YbMafMn7IKn8TvBEfs/7voELRq7BX4qXRvmj6krHYpo3QlH/AJfF/wBUG7VULGhbkP6RghMadUEmNilhVuG+IeKlkkxsZNaDpMnlb6yoV6kAidlDB6HvU8R+7+1B7oZerF60TePFbQ1T/lZ3FPSsnugk4XNIjvS0cPdzCd0Phf8AnNDLoza6CkrqxdhsKZlzfXRE0m5WXN4JKIQVXQ/2u/8AoI+Tm9gpUCuxTiCJsefqsdiD5NjX1VCLxWv/AOaoaS9C9gz2x6eCZsLiB74FhaB90LiPid/c35KGI+I+HyCCf2NWj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04451" name="AutoShape 6" descr="data:image/jpeg;base64,/9j/4AAQSkZJRgABAQAAAQABAAD/2wCEAAkGBxQTEhUUExQVFhUXGBgXGBcYGBwXHBcaGxgXFxcYGBcYHCggHRwlHBgUITEhJSksLi4uFx8zODMsNygtLisBCgoKDg0OGxAQGzQmICQsLCwvNC8sLCwsLCw0LCwsLCwsLywsLCwsNCwsLCwsLCwsLCwsLCwsLCwsLCwsLCwsLP/AABEIAMkA+wMBIgACEQEDEQH/xAAcAAACAgMBAQAAAAAAAAAAAAAEBQIDAAEGBwj/xAA7EAABAwIEAwUHAwMDBQEAAAABAAIRAyEEEjFBBVFhBnGBkaETIjKxwdHwFELhYnLxByMzUoKSorKD/8QAGgEAAwEBAQEAAAAAAAAAAAAAAgMEAQAFBv/EACsRAAICAgICAgEDAwUAAAAAAAABAhEDIRIxBEETIlFhcYEUI5EFMlLB8P/aAAwDAQACEQMRAD8A6ottC23O2OqXPxZDjHcquHvcXEAn8PvHzXhYVJSdP9SqX17C8ViAwtdfUCO9HUH6H80SLGVDUqtZswZ3d+jR8z4JjQqnLE3+i9CF8tiW01oOrXi2iFo0rknmYVpxgDB6rGuB0RypsxdGy1FYRuvRDSraFSD3ropJmu6DZhVPfKi8zKhSJ57IcknWjYxrZRUF+iKUXUrypqTxtykN5L0VVAVSAi3bLSbPHy2HGdFdFXFhClRIBU6jgSAhw8q4/wDuxbbas3SYIlWLQW5RSWzIu0bC2XLS1KFN9IJ0Y4ocUzeVc5y0qoXFEeSpOwdrJ38PzRWFgHXbn5qyFiOwKrSMY2FRitQrKlSELXrSVy07CjvRTUVWIdDSrnNQmMF+g77yk+Tai6Gp6BPbGCDdTBcW30WqVCddvyETUYI6AKbByTt9IjyU3SWwJ6koPdOpWBhOx8lkfJ4zlJrsN4rSRVWePauvYuJ8FDFYwsJFBuc2kyGt7gdyhRhjUc9xOUAgAnc6lNKGEaxp3O2yVzkpaLnBtAfCKxqMNRzcjiSC2Z0t901dTygdR81X+mIYCAiQyWtlH8pkI0qYMQcumh/PomFCnttEAIXGtIc1oF9T90fhGy4KjFK1yOdXo1WHRSw7ZRdSjOi3RpQITY5I+zpRfoFryLc1KnpsrcQ0Ssp0hqlTfLUf3ObrsiVa18DRQNMyrW0wB3pWJcIUworRW903/NVDKrjSUwwJbeXlp0jKlZClRmJWCjfxRFNaylUJNR0auyJCkwLKgVlOwRKDs7kiolVlWESVTVdC6EqewZx5LRubwtqls66omm1HCfIVKHVEFinViVBMFtUQqdUBVN0bXNkDUN1jGwX1snsh3U/nKvJsq0WSpA8LtMiGqnGmyvVNejJHr6fZJyNRi2w4xS0gCowixUUfi6QLbQPshfYnqvH+WIMo0wZkFwabhlyBu43kokvcYJ1OgSTs/WLqtaoTDS8gDmG+7M+CztBVxBqMFB7W7kEa305RZXcUpX0N+T6WdjTn2d41hRrV20xlPxESBzOgA6oTh1Vz2AuBaSbt1g+FkBxPGO9tAElkdDJ0jnsoox5SBnJJX+RsSWsl8Z3Xd0jQInhz7ZudgleJYXQ3WQCf58Uw4ZhRGfTlrdWQ1v0FdUkNW3WEqNIQFMMlOik2E20jRC1MK3Iq4WSi0bd9GLa0sWGmONljZWKymsSuRxZRbZTLYCix9lKZCsjVUKZS5swtOetlyi8pbkqO4sso050UatLWy3Sa7aUTAj3nDzWxSo1gjaas9mUSxjSbEFTy9ESS7B60AVGKs0ymDmBU1mQtMcUwF9LohDSHJM36ITEDRA5boOEaQO5kiFS2mb9EaKViULWtHigk9UmbNFJWisWFeV5GZZJKukbFUDPbOqrcLq55AVzdErIk1QU4x6PP+CvcSJBbmOUai2sX8Sukq4bM897WtvExe3kk+GB9sw/tbJF/3Gw+qd43EZXMEgBoLnCJ1sL98+qtb57BjUYsNOOFIWGaLAczul5oZgSdXHMTvMzY9FbgaZeM5sNfBZWZcAg8/DZaoxXQiW1bDKAIBOpIjW+myY4KvDACItHclmAIzGddEblvKU8zjO2hyQ0NcBsqynVnRKC/adVXU4qKbmh29kMfJlyObo6NaVNKuDbdXyvShljPo6vwVlisZR5qNWsGNLiiuGVW1ReDaQRyTVjTBcwapT5KsrWMqhjiwlazhRyzQ5cehyi2rJNdCtzQqFtz7J0Z0gWrLcs6JN2k7T4bBiHHPU/6W3SztnxepSY2lTOVzwS53JukDqvN6nFmNdYZnWmo8/luiF5LdRWx2PCq5Sejr6nbbEVtJpM2Dack+JR2DxziJfUcD/U4A+QXHUuLNqGA8W2aCpnjLGHLBe7YW/kqebnJlUYRSPUuEYwn94dHmPEJ/hMUKkt3C4LgOPDWtJaGk/mqPo1wXuewkGRcFNxZuK2TZcNtnZPVNc2VOGxftacmzhqovfa5VLyxirZMoO6KXFQc2VmJrALTDZT/ACxctMJfgyoYBS/E6juRmIqCEvcZKn8nKlHins57IqNQqSor1QD4KGLSezk0ts04Kr28WVjqg9nmGsoJ5kqmeN2v2ByZf+JyfB8SWinndLiDUdvGzW+Z9FazFOq1C0GS4lx6NnK35eq5ijiiajiDYHKOpJIaI9V0vZFl6tUkgB2UHmGAEn/yc1eo8fsm5OX1O3o/CAyDAMzyEDTvKX4utLgSYJ1+gTLDuGXoABOnU+GiQ16hqVCYgTbw3U8MKX2GZXQ24bSvnPUAckVVcbQg6TSQATAmAj3sUOV3ktjsdewas33SSdJM965qvXJqAnQG3cutdTkQUBieHN1170CmjZpMJ/Vw0OaU4wGKzNaTqUjw9DUOHcrMRWyFpGglbB8ZUgI32P8AEgOgFZwSlTw7msacrXZoBJO+bU7SUl4Xii4F2vvH5BL+1OJqU303CQ34m9/7hPd816rzShBS9jYYVklR0/HnB1Rpbu35EiVUKgABKExdSfZvGjmAAdx/lQzkiCvKzS5yc/yarxhb8RBI+X1VbsQTusp4N7oytJlMDwprKbn1TDQJMa9yZhw5Zddfr0cp29nCdvKZewVG3OSCOQBN15PXYHDNfuXp+PrVX4qm9kCkc1OrTO7T8JA5j7pPxns37PQS2ZkfJVY8qg9+yyWF1xeqOFwFU03e7IB9U9pF+UuADQNXaebjqqKmCyTUfaPhHyAQGJxDnWJMDbYd/VUP+49C4/2lsZ4fjNTN8dm+S7rszxDNRBnV3yK8nFcFwA0PhprPRdHwvi5a4AH3WiO/r5pebDSuKNx5eemeucI4j75aTqCjBjZvr+XXI9k6+d7nbBh8zoujYABZQZ26SFZfrLQbUOZpPJQFa0CdIVuCcMrgUI07SkdJMRJpuzKgO60tl9oWkJhpUtwc2zAI2jQnVW16IAkAp8PGyTXJIGVexN+mJB79EG+lfUp1lUhSC9PH4jUUr2KaieGYYklrQbi5/ud9hZdj2by+zytcYzOLhP8AVy8Gri+GjLO5Bk/VOez+N9m6/wAJfBhu1tOZVOX2Tp0ek47ENbTAcYmLbneAl1C4ZGtR0DlAOyHxGIGIrgA+4PQcoO+/gEfwwU6lcvYBlpTSpDpoXdJhxnl3qPLk+uhkJc5P8dDM04LcgzRNp9e+6Lp0nHUQqqtACo1rRni7veFjMTB18EyL9t152VNd9leNcpfoDGlDb7GfRDubMdLpgRrKqAIaAPX7JbjYLatoFIQHFWyPNNX0CBKCx3wrYOpKwnLVkuzdKaTr3DxbvCccV4EMVh3MFniHMJ2PLxCA7OM/2nbe+fGw+667h7YC97HjU4VWgPkcXaezgqHE2Cg2m7/lbEDaRYmeSM4Q7PUEwGAFzyduiUfpIqvadQ9w/wDYwl/bPiBw7W0Wm5953X8+68yMIxnVXQ6LeaX4Ot7QdtqWFbFJmd0dw8d1zlDtw/FVAyplpsIgNaficTDQZ2/hed47FvID5LpFwT1QDMbBa7k4O62IP0VbeSaq9FKx44b9nqeLw+hGv1SevxmtTrta9mfDvs5wHvUzzP8ASnf6ltQe0p5XscQ4Xv8AkfJB4xsPPI356/hUUNOmrPT4/LDuhbxzhIc5vIXjY8iuS4lw8Eu2kkAL0vDUpaB0/AuM7UYUCXtOY6ACfNHgnJSonzQVUzg62GJdDQYAueg280Rw+jVe9jKbHFzzAA9T3dUbwpkvIfYSJ5wV7f2SpYMMBpBuYjK6bmOYOw6L0J5lF8Web8WuSEHDML+noikLuMGo4c+Q6BOMBXzC57lnG8B7KpAghwkHZTwOHjv0C8rM/TMnK1YSrMOwF1zZRfTIVj8MQJUyT7oXZY7LMBTHghqlOADN1AuKrwZYqVSj/hGIKfbdSfXFhqCPyyEgxMrHXvyAXq3rQElyCDVaCYjTVVZhzVRYYVK5566JMs+D0jxPDPgk2OZhF/Aeav4FVs0vOlV7o7mfKVXXwzQ34veBmOQ3QeIqOa5zg1waGHLI1LrfVM1LoFO9Hfdnqxc1omalVxn1J8gE3xFJ2HqDJYhgtpmn+YErn+wtT32uMe6Bvu6J9B6rq+N4xmJqtp0XS4QXvBs0NdMT/wBqkyR3+wxJOP8AI8wzHS4Z8wAAMNA97UwdSmeHpANj1UcDh4aI2Anv3V9NnKVJ8MuVyXZZiVLRIUJCoqUYhGNY6NFGoCjng1Ybp6KKwslnEGyY6JlifhOl1TSwgEOe73v2sFyeRJ2CS8UsmWohydRL+F4XK0MPefG8eAhM8JXy26qqlYSdVIOuF72JKKUURTtuznuMYIfqpv70OEbnQ+onxXlPbLGOq133uxuk89fp5r3TihDWOqxORriLaDdfN+IxPtK9d40Mgb2zKCeDjlbLPGkq/ctrk5QOUJDjK4DuhK6PHloaL7ea5TiDxB6lM8dWN8l0gvs9xWpSrENqOa10izjGtui7c8XrwCA2pFiL5h5aheYYeplMrqeEcTcBBE+Nx90XkYlfKgPGzyj9UzsMNxTFVQWspEDoMo6ySVRxHh5oUy+o7M91o1k8h0VeH7VuYzK2mJ5l0+gSvieMfVMvMu5bNHIBSKKXoqcsk3voTUmnOfmn/BsRUp1GFjjM6fdc9iMQ1j5J2/LLq+yJY53tKsNAMtadTy/wj8i+N0DiaTcT0/Gt9o2mTrF/A/yrqeHeADCZ8NaH0mEC4sQRpN0fVoWEaqT+nclbZJNq2hA7OdiFca1rpkcOStPw2tkS8SaWmKaQmquBbPVZQpT5rZwpmOqaYfD7JPjwlzt+jkA1mbKPsxsmNTCmJhQOGnRVPDltq9GVYA2mTb5KosA2TNmHhS9iOSY/Hk9tiXjs+d+N0S2sRpcjuGoQtXEk0i11xLR6wmfaMh7i9t5DT3G0pR7QGm5u+YH0n7K+KTS/QnaR1LHijhQWg53vLWui2VoMweUx5Lpv9PMOynSc5xu4gSdgTe/guHx+P9q6jTGlNgaAOZMuN+q9K7LBocGR7rW3nQkC5SJqv5Atp6OvNYNdlG+h59ZTDBEGyQUcWGS0zAMaGBvAPTkmuErCMwMjW30RfhlcMm+Ixw1XMXiPhdl74AM+vot1aUhD8Ce4sJe4OLnOII2E2BgmSFLjfERRpl29g3vP2utSTVsbYJiYaYNz+aqyhTA943J33SPBY0v1P896f0zpHJOxQjWhc5P2WASeinVbboso6dVqu/ZN1FWDtsJojbb82XjfbvsY3BVKtan/AMFaCG7sdJc5o/p5L2HCvEJV2ww7cRhqtK0lpI6EXBSfIjcR2CfGSZ848QrtIsbcuS5vEgZjCacVoEEtPu3Sh7Y/NVmGKS0Hnk29kUZg8Xl596Ea2Z6XPyWk1q1TEptO0dAeMN2u7bYd5lQ4c+tXqNo0jL3uALjZom3gEiT/AIFWhzC2xm8c0mUIwVpFEck8jpsC4tha2GxD6VcFtVhhwseog6QbGU/4NjhnYcxBB+ImfJS7QYB2Ix9ZziJLxJOnwtI9IXUdmOxTadVj3GlUZBJA1Biwg9VP5OXGo0+xvjxmnfo9X7H12PoFzXB/vQSDpYfdPw1JezVJjQ4U2taIBIAi/NPZsu8XjLGmhObU2Q9movp8lIuWwU769IXsW18PBmEdh6AH5qt1FsVEK4qTbMoyoqsoUiVWXjXwWcuTC6Mc2VSWnktvrwth5K1SXQNo85wHBcG2ixjqTKhc0F797i8LyntNgW4evWY02aWkXuWugt8Y+SdjtG9rGss54ALXHQNvAIGt/kuL43jXVqpe8y8yCdrWEeCbh5W+Sr/skgm3TDcHUcHPcdoDfnK7vg/FCHBoOVp93MTo0CDfmfquEbmApkwLecDddDwnj9L2eSuIF4eL+JEWjSRZDnxue0cls9QwXGSW1He0197KLtOZzW3BFjJ1TduNaAWMAzBmaJAAtIk7bXXj+Fx5bmE+6WxIPxSS4Eea6Ph3HS54FUWqDISDBgAAE7E2U1uNmRf2PUOzzXMpNBBHuzBIMeLbFc1/qVjyz2DR/U75BG8O4xnaXXFOiI1kuIF56CRzv3JF/qO/O1lQQckg9JEz3WK5S+/8FiacdF/AcUIEx+aLo6XEWi0+a8n4NxvRp8+neuswrzUIIOm4VCyOOqBaO0pYu3NSdiQea56m9wF0R7R40H8Jrdx2dVMcjExdbq/8VWoTDWtcSe4FIcJiA+oGZ95J2E8lR/qZ2lbgcG2hSJ9rXBidQzR7jsJ0A+yQql/A3rR5LxGk1xJOoHmuebw2piHvbSbJp03VXXA9xsZiJN45apli6+YC8SAocE4u3CYgmpTFRj6VSk4TEh4gkEbiy7Amh/ku1ZzCxbdE20WlWRGJlwkgOsSfAiEtTfgtAuEjXMAgyf7WHjdSTPSe1nZN1bD0eIYeqG5mU212GfiAy5m9fhkdJU+xvZOviZy4v2eXmwun/wBky4FndhH0i45XF0Da8EfIKXYDjBpVXtDZGl3Bt/VeWvIjOVPpFWNOSlw9HoHZfg9TDMcK1UVXk2IBaA3axJvr6Jz7QLnuIcVcKnwkNMQdp79Fn6wnfSyCXmcG4wWkTObk3fY+FQFRdVASYYiGEc0FiOIRDTJJuEH9W/YEslDp2IJ33P56KWHq3mUidiAJmRF4/wAK+jiNQDpqh/qRcW7sd4iuGglCU64Oh0S99UkQSoZvJD80zZTsOq4oRPPZW08Q2B7pK5/9cPe0tYdUKOKxYkT4rFOcuhXzRi9ngPEKxDiYgGI8FDAMpklz7nl6klb4hgHMaHF4doLbIO7SInmDzsvo1UlSDStaYxxT2lzWtuJ+HWNkTSp296xk2FzBHogMNi2sd11LomT3ckW+tcz3zseaxp9AtUqCcFX3hwDLCdSSTMd11Zh8a8OzSLGQPEfdap12to1HGSbZe+N0NgzmptdYkTPXlP5ultJ26/QD9TsuDcdeykac2JMnxzHTmUTS7TN/3GuaHf7ZblNwS4RfuXL8PBaHkmLe7uMx3UmYf4nAg+8zxaduWseajnBW3/gb4z55UrBHYuHQNBIgbcoXQ8J7QFh3g9fouY4/QyVA79swY5HRVMJtdPiuUUyvPUJtM9SwnaZgHxTqb8+S1i+1lsrYJOsbeK81GLI5nRdB2TxAGZ9RthEA9IdKGdwjYqH3dI6LC8U/S0jjauZwEhrRbO68Du3JXmXE+MVcViHYiu4lz5iTZoBs1vJo0811PHce7GBjbiix1maSSdfWO5VVuzTahhpA0kaQByi+t1qyQgqkyeXlRUqOboUvakNa9rT/ANRMAd5XQ8Y4Jk4c5+X2tRr2h9anJpsaT7oLiBJPTmmHD+z1KjGamxzgQZiZ33Xq+DYzF8PrYe3vUyANg6Pd9YS1kjKSp6LuV4+S9nzAxhOgVtTDOkQ03A84v9V6YeEUabYLMrwbgyDIBBkW5lSp4OifZjKJv8zA/Oa1+dH0meZLyknVHA4Xs7Wefhi09y7bs/wQ0qUPABNQOA8AI804onK+4AzST5wPl6phWbA6D7AlQ5/NnP69IW/IlJBbWZGCBsNPy64jHtqUKziCW5iXAjQg3jvErqa3EgPcPLVAYp7alMtJsNDyPNTYHKD2uyvwfNWDJ+j7DOBcbxj6ZIyFugDx8UWm/VPsDjqxcBUAa82BHvMO+Ut0Bhc5wWabMpM8jpAJ0H5untLESAR+QgzZHy0tFk/9QSySi0q/K/A6di4FxfkPp0VVGm1zSTaTczfpJQZr5tenf1+q1UxPukWAJn+FP8myTJOMth9Ok0ucDeIgzfvlaxFVrJAFyO5L8PigAYIuI9f8rWKrZ3ybEDbqf4Xc9fqKclWg+liwKYv7wH+ENV4hLSO+6WV8QA4MBuZ+RQvtCRE2/PunQm0uhM8noJr4n/pQhUCVKDzTYSklpCk2eH5jzPVSqVi6JMxooFYQvptnpmNCaGTTdmEGCqeF0wXS7QfNMXiSYQuXoTOX2opeS6mGAbj6emqb4Phdu8m0eP53Krh9IfEU+rVQQ2IFtvKVJlyu+MSXPkcVSFpolstOkz9ERhcM4EtIjMI7iYj1AKLNMuN9wjMHT+UeLSCPSfNSZMjSF4stddiN+HNaWwC64ju/i6rHDslR1jlEgDYRYfKfFdYOGgEPG7i7uAAt5ymdXBSdBBBJSX5fHUemVZPIlk1I8sxDnNfIEX25FMzTqtoU2gHPUcTpsNh5jyT+vwZpcSQOY/8AIW+SdNLQzMQIAGUcj03n7p+Ty01GkPw5IRxzbe6o5HD8OeMuYbiBzOrj+clHiNeuxpcJaLXG0yF3eDwoLQXC+v55qvinDhUaWxZxE+Gg81KvMTn9kRKr5M5PhOMq1nBgEuLAb/tAEmea7Ls3Wbh8tZ5c7O7KL5Q2dwNCh+C8NFI5v3QWzGyJdgpo+zOmbMOncgyeTDlrS0el4/lRx4+NDLtHiaGIEZJe25c3UCJE8/FcfhuG5i6PhFx+eC6OhTymd4aD4CFNlMAmBEmSkfO1ZFnayu0hceHSRbRsev2lFYykSwhuqLLVgakfLdAfEczWwji4mefpA+atZwwm400Ed33XQexHILG07Jv9S/Qv4BeMJdoOg+ghHMpwLKxlO4W4SJZLGxxV2VVHQD0SnFV4BJ6Hx2TTEt90/m6VOoAnSSbJ2Ku2Jy3dFdGtmBjmeqm2oTJPP0G6ynhy0mQb6W8kY3CGJ57I5SijEnVCTGVf9yRqI/PVXUi7IXCZJP2TF/CW6nX01VzcFbWEbzR4qgVjlYuw2b94uDqrjPRGjCDmVYaDeSW8n4CUZHhuEw/vEuGh9VZXwrbkDwlX03AzHO6kQvq3J2WuTshh2w0aafNG4Ci5zhHiUMG29Pmi8MYbaR46pWRutCskqVjalQY0XcO7xWFhLulvml2D9517CfJOKYGTNFydvT0Uco8XsjySalsNby5Jjw+4InfToue4fVlxkprQqZXAqXNjdULjKmdDg3xlabx87/RHPhJadT3gQdRbw/gollU5hJ63XnShspjk1RPE0L6Wt+eikMMC6Nm+pVL65I11Py19UdSZAjzWO0jkk2WALHahC1MSNptPidlbQfIQcfYfJPRa0rZch6tcNt3Qt4d5N9v5/wALuPs7l6LgVJrlVUeAJKgcQ2JnwWONmqdBaxC4fEAneUW/WJSpRaHwlyVmluDH1UQbq3P7njJ8liRtplZdCrdVAsSFU+uJF0vrPlxPemxx32Ill/BfiMUSYFlTSfBkoGvVOadhJ67BAvrEk3126HZVww2tE85Vt9nTUjnJdsIhFyPJc/h8aAG3lxtYfNFPryed4t9UmeJ2HHJSDBiZMAanX88UWRZJ6b9x+bK52KMEHff1QyxttUFDJV2WPxPvdB6qw4kcilBxTcwvsfpuic3VMcKFqZ49g61yOZJHjc/II4DVLMH8Y8fkUyX1uVVIun2bYJMK32kCO8fz8lHD/Eqz9Ul7dCXuVMto4gtM9CPMymf6slrQOkeX8pMjMHt3oMkV2K8iKqxlhXZTrv8AL/KcNeDouedr4H5BN6eh8PmpMsbVkb7GdarZkatHrZZ+pJdcwL+AKqq6+DfkFBSKKCsc4V4Abewjz38dFZisblj+0jxSPZFYr4Gdx+iQ8S5bGc9DamZAHqoMqXMG4sh8D8A8fmtYb9/932SuPYQU98m+qIo1YbMafMn7IKn8TvBEfs/7voELRq7BX4qXRvmj6krHYpo3QlH/AJfF/wBUG7VULGhbkP6RghMadUEmNilhVuG+IeKlkkxsZNaDpMnlb6yoV6kAidlDB6HvU8R+7+1B7oZerF60TePFbQ1T/lZ3FPSsnugk4XNIjvS0cPdzCd0Phf8AnNDLoza6CkrqxdhsKZlzfXRE0m5WXN4JKIQVXQ/2u/8AoI+Tm9gpUCuxTiCJsefqsdiD5NjX1VCLxWv/AOaoaS9C9gz2x6eCZsLiB74FhaB90LiPid/c35KGI+I+HyCCf2NWj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63" y="3357563"/>
            <a:ext cx="3286125" cy="263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63" y="714375"/>
            <a:ext cx="4043362" cy="585787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dirty="0" smtClean="0"/>
              <a:t>	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Письменник засуджує самовпевненість,  байдужість хлопця,  його прагнення піднестися за рахунок хвалькуватості, щоб викликати заздрість інших. </a:t>
            </a:r>
          </a:p>
        </p:txBody>
      </p:sp>
      <p:pic>
        <p:nvPicPr>
          <p:cNvPr id="29700" name="Picture 4" descr="http://wl.static.fotolia.com/jpg/00/41/83/83/400_F_41838315_2tFzUIEsW0XEAMtERDGlHQDJntVZtTf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5" y="1428750"/>
            <a:ext cx="3810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625" y="571500"/>
            <a:ext cx="8229600" cy="2714625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buFont typeface="Arial" charset="0"/>
              <a:buNone/>
            </a:pPr>
            <a:r>
              <a:rPr lang="uk-UA" sz="3000" dirty="0" smtClean="0"/>
              <a:t>	</a:t>
            </a:r>
            <a:r>
              <a:rPr lang="uk-UA" sz="3000" dirty="0" smtClean="0">
                <a:solidFill>
                  <a:srgbClr val="403152"/>
                </a:solidFill>
              </a:rPr>
              <a:t>Ми переконуємося, наскільки морально занедбаний внутрішній світ Юрка, і це проявляється в його поведінці, але він не хоче</a:t>
            </a:r>
            <a:r>
              <a:rPr lang="en-US" sz="3000" dirty="0" smtClean="0">
                <a:solidFill>
                  <a:srgbClr val="403152"/>
                </a:solidFill>
              </a:rPr>
              <a:t> </a:t>
            </a:r>
            <a:r>
              <a:rPr lang="uk-UA" sz="3000" dirty="0" smtClean="0">
                <a:solidFill>
                  <a:srgbClr val="403152"/>
                </a:solidFill>
              </a:rPr>
              <a:t>визнавати своїх </a:t>
            </a:r>
            <a:r>
              <a:rPr lang="uk-UA" sz="3000" dirty="0" err="1" smtClean="0">
                <a:solidFill>
                  <a:srgbClr val="403152"/>
                </a:solidFill>
              </a:rPr>
              <a:t>помиок</a:t>
            </a:r>
            <a:r>
              <a:rPr lang="uk-UA" sz="3000" dirty="0" smtClean="0">
                <a:solidFill>
                  <a:srgbClr val="403152"/>
                </a:solidFill>
              </a:rPr>
              <a:t>.</a:t>
            </a:r>
          </a:p>
        </p:txBody>
      </p:sp>
      <p:pic>
        <p:nvPicPr>
          <p:cNvPr id="3076" name="Picture 4" descr="http://psychlib.ru/mgppu/smo/pictures/smo-14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38" y="3214688"/>
            <a:ext cx="4770437" cy="299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 smtClean="0">
                <a:solidFill>
                  <a:srgbClr val="2C16AE"/>
                </a:solidFill>
                <a:latin typeface="Bookman Old Style" pitchFamily="18" charset="0"/>
              </a:rPr>
              <a:t>Тематичні питання</a:t>
            </a:r>
            <a:endParaRPr lang="uk-UA" b="1" smtClean="0">
              <a:solidFill>
                <a:srgbClr val="2C16AE"/>
              </a:solidFill>
              <a:latin typeface="Bookman Old Style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000" i="1" smtClean="0">
                <a:solidFill>
                  <a:srgbClr val="2C16AE"/>
                </a:solidFill>
                <a:latin typeface="Bookman Old Style" pitchFamily="18" charset="0"/>
              </a:rPr>
              <a:t>Як розгортається сюжет </a:t>
            </a:r>
            <a:r>
              <a:rPr lang="ru-RU" sz="3000" i="1" smtClean="0">
                <a:solidFill>
                  <a:srgbClr val="2C16AE"/>
                </a:solidFill>
                <a:latin typeface="Times New Roman" pitchFamily="18" charset="0"/>
              </a:rPr>
              <a:t>в</a:t>
            </a:r>
            <a:r>
              <a:rPr lang="ru-RU" sz="3000" i="1" smtClean="0">
                <a:solidFill>
                  <a:srgbClr val="2C16AE"/>
                </a:solidFill>
                <a:latin typeface="Bookman Old Style" pitchFamily="18" charset="0"/>
              </a:rPr>
              <a:t> оповіданні Є. Гуцала «Сім’я дикої качки»?</a:t>
            </a:r>
            <a:endParaRPr lang="uk-UA" sz="3000" smtClean="0">
              <a:solidFill>
                <a:srgbClr val="2C16AE"/>
              </a:solidFill>
              <a:latin typeface="Bookman Old Style" pitchFamily="18" charset="0"/>
            </a:endParaRPr>
          </a:p>
          <a:p>
            <a:r>
              <a:rPr lang="ru-RU" sz="3000" i="1" smtClean="0">
                <a:solidFill>
                  <a:srgbClr val="2C16AE"/>
                </a:solidFill>
                <a:latin typeface="Bookman Old Style" pitchFamily="18" charset="0"/>
              </a:rPr>
              <a:t>Чи можна охарактеризувати героїв оповідання за їхніми вчинками?</a:t>
            </a:r>
            <a:endParaRPr lang="uk-UA" sz="3000" smtClean="0">
              <a:solidFill>
                <a:srgbClr val="2C16AE"/>
              </a:solidFill>
              <a:latin typeface="Bookman Old Style" pitchFamily="18" charset="0"/>
            </a:endParaRPr>
          </a:p>
          <a:p>
            <a:r>
              <a:rPr lang="ru-RU" sz="3000" i="1" smtClean="0">
                <a:solidFill>
                  <a:srgbClr val="2C16AE"/>
                </a:solidFill>
                <a:latin typeface="Bookman Old Style" pitchFamily="18" charset="0"/>
              </a:rPr>
              <a:t>Які морально-ентичні проблеми порушує Є. Гуцало у оповіданні «Сім’я дикої качки»?</a:t>
            </a:r>
            <a:endParaRPr lang="uk-UA" sz="3000" smtClean="0">
              <a:solidFill>
                <a:srgbClr val="2C16AE"/>
              </a:solidFill>
              <a:latin typeface="Bookman Old Style" pitchFamily="18" charset="0"/>
            </a:endParaRPr>
          </a:p>
          <a:p>
            <a:r>
              <a:rPr lang="ru-RU" sz="3000" i="1" smtClean="0">
                <a:solidFill>
                  <a:srgbClr val="2C16AE"/>
                </a:solidFill>
                <a:latin typeface="Bookman Old Style" pitchFamily="18" charset="0"/>
              </a:rPr>
              <a:t>Чи треба оберігати природу  і не втручатися в її розмірений ритм?</a:t>
            </a:r>
            <a:endParaRPr lang="uk-UA" sz="3000" smtClean="0">
              <a:solidFill>
                <a:srgbClr val="2C16AE"/>
              </a:solidFill>
              <a:latin typeface="Bookman Old Style" pitchFamily="18" charset="0"/>
            </a:endParaRPr>
          </a:p>
          <a:p>
            <a:endParaRPr lang="uk-UA" sz="30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813"/>
            <a:ext cx="4257675" cy="5357812"/>
          </a:xfrm>
        </p:spPr>
        <p:txBody>
          <a:bodyPr rtlCol="0">
            <a:normAutofit fontScale="850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	Наша душа сповнюється дещо негативних емоцій до Юрка, але у кінці твору ми раптом розуміємо, що не все загублено для нього: </a:t>
            </a:r>
            <a:r>
              <a:rPr lang="uk-UA" b="1" i="1" dirty="0" smtClean="0">
                <a:solidFill>
                  <a:schemeClr val="accent4">
                    <a:lumMod val="50000"/>
                  </a:schemeClr>
                </a:solidFill>
              </a:rPr>
              <a:t>”І поки їхав у машині, то тільки про те й думав: він би покликав, але чи підійшла б вона!”. 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Нам здалося, що в Юрка виникло бажання виправити все та помиритися з Тосею.</a:t>
            </a:r>
            <a:r>
              <a:rPr lang="uk-UA" dirty="0" smtClean="0"/>
              <a:t>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uk-UA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07522" name="AutoShape 4" descr="data:image/jpeg;base64,/9j/4AAQSkZJRgABAQAAAQABAAD/2wCEAAkGBxQTEhUUExQVFhUXFxcUGRgYGB0XFxsXGBsWGBoVGBgYHCggGhsmGxgaITEiJSorLi4uFx8zODMsNyguLisBCgoKDg0OGxAQGywmICQsLCwsLywvLCwsLS8sLCwsLCwsLCwsLCwsLCwsLCwsLCwsLCwsLCwsLCwsLCwsLCwsLP/AABEIANcA6gMBEQACEQEDEQH/xAAcAAEAAwADAQEAAAAAAAAAAAAABAUGAQMHAgj/xABFEAACAQIEAwUECAMFBgcAAAABAgMAEQQSITEFE0EGIlFhcQcygZEUI0JSYqGxwXKC8BUzQ5LhU2OToqPRJCU0RHOywv/EABsBAQACAwEBAAAAAAAAAAAAAAAEBQECAwYH/8QANBEAAgIBAwMDAgQFBQADAAAAAAECAxEEEiEFMUETUWEicTKRobEGFIHB8CMzQtHhFiRS/9oADAMBAAIRAxEAPwD3GgFAKAUAoBQCgFAKAUAoBQCgFAKAUAoBQCgFAKAUAoBQCgFAKAUAoBQCgFAKAUAoBQCgFAKAUAoBQCgFAKA4NAYvjHtKwkLmNM87KbNy8gQEbjPI6gn+G9utSK9NOfKOFl8Id2RIfahGf/azkeKvC/5cwV1/kLfGCO+o0J4ba/oXvDO2+CmIUTCNzoEmBiYnwGewb+Umo86LIfiRJrvrsX0yNEDXI7HNAKAUAoBQCgFAKAUAoBQCgFAKAUAoDg0BTcU4yY5VjUBtCzDXNYa6dL2ubeQ8aqdd1SOlnGPf390S6dL6kHJ8exJ4XxVJxdQwIsSrCxsdj5g+NStJra9SnsfK7nK6iVLw/wBDqw3aXCSTchMRE02vcVwWuNwLbkWNxuLVLys4NHXNLLXBbVk0FAKAUAoDFe1bijxYQRxkqZ35bMDYiMAs9j0JsF/mNSdHUrLMMi6u51VNrueLuqqLKAAPAWq/xFLCPPqc5PLZXyyWNxofEaH51zeCVDL7nfBx117sgEidQ29vXr8a19RrvyYlo4S5j9L+DX9me08sIDYSXuDeCS7R+mW94/VDbyNc7NJVcsw4ZrDW6jSy228r3PU+z/bHD4iF3ZhC0QvMkjAZB9/NsyHow9NCCBTXUyqliRf0WxuipQ5yZri/tbhUkYaF5rfbY8qM+lwXP+UVEldFF3pui6i5ZfC+Spj9r099cLER4CVgfmUNafzPwTv/AI1bjiaL3hPtXwzkLPHJBf7R+sj+LJqvqVA866Ruiyv1PRtTQstZXwXfDu3uBnxAw8U2ZySqnK2RiASQj2ynY+ttL1uppvBAlprYw3tcGnrY4igFAKAUAoBQCgFAKA4oDHdovaPg8JM0Lc13WwcRqCFJANizEC9iNBetJTiiVTo7bVuiuCs4V2rw2KkcxN3yxYK4yvbKBcA+QtpevEda0t7vdnO1lhCmUIqLRjvaD2pZn+j4dioyWlKHUhrERXGwsNfW3jVl0TSyohKyb5l+3uSdPpvUeGs4ZjMMGitIpyunfQj7JXUEfEVcKbzwXr6fF0SVi8cfB+j8D2iidYy2ZS4Ui6kC7AGwJHnSHU9NOfpqXJ4d6WxJtIuQasCOc0AoBQGA9smFY4SOUbRTAt/C6sl/8zLUvRTUbSJra99TR4nicRVzKRTwrIEkl6j2WKKy2TK6nLiKO/D8Kke11IB6/vrvVXd1OEX9HJaU9Pk1mXBOHAnQ5o5RmG24rhDqzT5idZ9KUo4zkk4hWdAJ1AK7SLYgeZHTp5elWVeu0+sj6dnDK1aPU9OsV9HKXggEkGx3/IjxFU2r0cqJc9vc+g9J6zXra+OJLujlXvt86h4LmNzk8Q/M7Avqfj+wrB1VSf423/nsWXZ/Fpg8XDOyZxG2d1+6LFSy23cBs1tu7bc3HauaT5KTqehdkGquFjOPfB+kIJQyhlIKsAwI2IOoIqaeLwdlAKAUAoBQCgFAKA+JHABJIAGpJ0A9aw2kssJN9ihn4rI0loiOVb38ut/LMdR5gV5jqHXlVPbS0/6E6GmgoZn3PBu0EJGKxIkF358zEnQnM7EN6EEEeRqzrtdkI2e6T/Q9d02qmWljx7/uVYj7y5VJN7DKTmu2gtr52+Ndc/S8mt9dUHlxyvJfQ9j8UQGEarpbIXAfTqRt+d6r5dU00Xtcv644OX83CFm6CeEsfcn8O7DYmRwJckcd+8c4ZsvUKFvqdtSLflUe7rGnhFuDbfjgajqjlBxhHuepSyIoClO7YKNAVA2t5V5FKc25p8lFGL8ErDYloNrtH1Xcr5p4j8Py8Kvel9cnVJV3PMf2OFlUbO3D/f7mihkDAMpuCAQfEHUGvcRkpLK7Fe008M+6yYFARuI4JJonikXMjqUYeIIsaym08ow+T84dtOyGIwEhVwzwk/VzAd0joHtoj+R33HlZx1UHDMvBBlpmpYiR+H8MMdpHOU7gaX+N9v62qh1Wqd0uOxd6bSqmPPcnhmcEk5fUG/6j96h8Il9zqJygDNc+Ow/P/vWe47HyktxcXpyjHDIk+GBHd08unqD9k/l5VZUa9qPp3cxINmk2z9Wh7ZEJSQcpFiOn+lcr6FH6ovMWem6b1FWrZPia7r+6Jyvk0+31/D5D8X6eu0ZovIT39+x1Kdfh/X7Vh9jpHErH7Yx+Z7t7KMbzOGxA7xF4Pgh7v/IVqfW8xPnvUKfS1M4/Jsa3IYoBQCgFAKAUBwawYMxiscJ5CL3RDoo2JB99vjsD4X9PFdd6jZZJ1Q4iv1LOql1RTa5f+cHEswUXO3lr+leZjByeEdVHPYzHaXstHjbSK3LkIHetmBA2uAfDz8KvNB1Sel/0rFmP6olUaiyhtRK/gfY6PCvzJH5sg93u5UXzAuSTbqTXfW9VndHZBYT/ADZ3nqLL+/YupJDeyi5/aq+miVjwjKil3PkYm3W3rp+tYlRJd0HBEqDGX61HdWHk5TpJ+EJyWvqNiR8tPSuVjW/OOCJOPOS37LluSQ1riRxYdNb219bjyIr6D0We7SR5yQNYkrOPZFxVsRRQCgMF7WpH5WHjW2V5ruCd8illJHVQ1j07wTxqPqHiJI0qzM8s4g1216G9QY8FhIixszsERWZjsqqWOm+gHSttrxk0zzgTwMhvIjIR99Sn6gUD+T6QvLYRqz3IHdBbU+NttPHwpgzn2I0JJ18dv68ay0ar5JeJhVQA3vnYgjMnp1v+Q/Teu1w7f1Qa5T7PwyonjaPfUdCNj5eRrOVLlF9ptbmOJdz6iNastqJYXPfye2exaM/QXP3sRIR8Ai/qDUyn8B4rrEk9XLBv66lYKAUAoBQCgFAReIYnlxs+5Gw8WOgHzIqPqblTVKx+Eb1Q3zUTKsmQKoHvEliNNTqfT4dBXzaVnrTlZIuF9XPsdGLmOYDp89vH8qzVFYb8naEFg+ZsXWsa8s3jWRY2ZyQdP28/9PKranROT2M6SxFZRLwEBuQVIG9z19attLVszHbhe/ucLLM+SbiAVHdXMdrfualWboxzFZZxi8vl4IpwIcKzLlIJzC2+/wDob1w/llYlKUcPydFa45SPjh8tndAScjZfmqsPyYV5vqel9CzC7PkSamsmk7OrpI/2We488qqhPzU/KvV/w/VOvSLd5eUVesf1KPlL/wBLirwiCgFAea+1jmCSFlRmAhmNwO6tmiLs52ACgHzsai6mDl2JWmmo5yebcRWxN6iRJsjY8E4NJDhFeJoo5ZQHkkk+zHa6Ri4IG4vfS5byttJpvaaxylk2PDI2aFOblLlQHym6E7EjxB/etdvJtv4KTlTxToZcRh1jcsoh0QAfZCE6swOW+17nyAy45XBhSw+TH9quAfQzzEJKu7C5/wAPYqnr72vgo661lPPBhrHJSwSXGXx+NasyuTgxkCza9D4GmfY2XBGn4cQM0d2G5Xdh/D97039a3Us9yz0uvcOJ9j3r2cYHk8Nwy9Wj5p66ykyHX+a3wqwgsRR5vU2epdKXyaatjgKAUAoBQCgFAVHaV8sQaxIV1YgeAv8AvaqrrNcp6SSj8ErRrNm33KHFMxCNoLjvfHKbD5GvA1qKcoljBLLRVY2ZiVVSAWubkXsqgsTbqbCwHn5VZ9O0cbptS7JZO85uCSXk+OUw01bz0HwIGnyqVZo3C1SrXBIhL6ee5aYdQAWYbC59BrVzVDLzjkiWzwmYiHGNJJhZ48dzJcXFLIYAQUgMac4RFVNxH3OW17EkZvFTcKqO3bgpXbLdkuu1nFIgMPh8ViXwqTpI7zRHvfVqpCB8mgYte+UXyW0zVworTk2d77Gope52dksTKsOFMju8cuGMgZ9CnKOXN7tyrqVYZmJGo7wOmb60uUNPY3wz54XizIrtldGkzS2cZTlcnKNPBQFPUZdtq8t1aqUb1ZJfT2X9Cx00oyjjyeicCnLwq2QINlUG/dGgOw3/AEtXqtHY7KVLbheEVGohtsazksKlHEUAoDrmiDKVYAqwKkHUEHQgjwtRg/PfGsArSTQ4NZpFXMArkF1yAI+ZiQAA4IFzc+dQpQW/K7E+M3s57mn7bSTNgJOQHPLggkkVLhykzFQQV1sFjkvp1U7Ag70VrLbNNRY8JIs/ZzxCCaKU4WCSDDq6rGkhJN8is5FybAk331uT1rGoX1cDTv6eTKdqeNww8Shk4jFLLhnhkZFXVB33RCFLAM2VQTrcF+ulpFcVGPBHsm5M23AlWXBwMykqyK6rJ3yF96PMW3YLl18Req+5Ym8FlS8wWTDdsuBjDtzYxaJjqv3G1Nh+E2NvA6eFaQlng2nHbyVEsUiZTJHIob3SyMoPkMw38q2cTRS5JeFNmvcbgi3x3+VvhWjOi7nr/s5lJweU/wCHJIg/hJzgegD2+FWNDzBFZqFixmprscRQCgFAKAUAoD4kW4IOx0rVxUlhjLXKMkYO40TboSh8bDVT8Vsa+a66mWm1Uo/JcwnlqS8lLxOLvR//ACJ3gL5fE6eIun8+ul6sejNyuwn4fHud7XmC48kg6ba+FXyjteGdFyTsJqLEaHceXhXZHGxGd4R2VTD8zkYSCN3VoGnMz5zGe6XjiCMqMya7jU+FTnqY4KtaaWS74zhojlMjZFtkvlRltcMAeYjBTcaHQ9L7Vwrsks4O1tcXjJXY3BzyQzhpC3MhkgizLlZYrShS1iLsS4Ow0VQdbmt7LG5I2pqSi37l12Mw0WLV8WyqwkfLELXURx6XHRizlzf0HSuv8vCSW9Z+5Ed80/peDYqttq7pYOBzWQKAUBwaAwPbPA5cZHygubFxtFLsGVYTmE48wJXT1ePwNcbsbcvwd6G92F5Pi0keLQLMIVmh5fdQZiYGzJGjuWW9pZWtlvlva+Ukcq5tQeDrbBOfJacMwaxNL9a8krsHkLkEgm+UZUAVdNBpsBWk5OXc2hBR7EKTCYgRPDlgePmMY81+akbtdgpK5c4u2Xa11BJtc9VeksHJ0POSbP3VCoNAAABsABsNRbQWqFN8k+C4K7H4dZBldQy3U2O11IYfmBXFtp8EhLK5Ml214kO7hQNmEzsTe1wwVFv5G5PmAOtpEOIfcjTeZ/YocJFcnz1/K3w8fjWrZlHsvs7wRjwEJZszSqJ2NrayAEC3kth52qyqjiOCrtluk2aWuhzFAKAUAoBQCgI+OxIjRnOw6DcnYAeZOlcb7o01uyXZG1cHOW1GZTEmWRnK5TlCsNbZlZ7anfuka+YrwfWtVXqJQsj3xyWsYenHbnPPBX8UiNjY2NtD4Hofgai6G91WRmvBLg8xwfGGkDxxuBYFRcfdYd10PmrAqfMGvZWPL3Lzyc6pNrnuWOGrKZiZAfjyRyvHiLQ7MjMe6yG4uzWyo2YHuk7W16Dv6eVlEZTeXlHf/bEbELC6SsWUEIwayk6sxW4UAXOtr2sNTWFW0ueA5rsuT74xjVihd2+yNANSWOiqANSWYgADckViPLSRvJ4TZo+zfDzh8Jh4DvFDFEfVEVT+Yq0KgsqAUAoBQA0BjO0otxHDk7NhpkU/iEkLMPUrY/yGo2pztJWka3PJ9S4mJm5Eyr3rZQ4BSTqQt9CwP2d9j6cIppZR3m03hkzCYVIlCRosaDZUUKo9AosK1bcjKSXYrouIPJMeS0TwocrmxuH0uquGIYi9yMthoL3Pd3cUo8mqbcuOxKxBqNIlRRS8Xx6wxtIxsANB1LdFW/UmtIrLOsntiea4rFy4iTmSkFyFXujKoC7AC58zqTvXeTXgjRT7sueCcClxEiQxEAnvSMfsw+6zA2PeuwyjqR4A1mmG9mt0/Tie5wQhFVVFlUBQPAAWA+VWZVnZQCgFAKAUAoDgmgMhxnFPI5YZjGjkBVF7lGAzN46hgPCwNeP6n1BXWzobwksL7/JbaaqMI/L8/c72nGXNt/FcanYHw1ryqre/aMc4RCfvLc2vc7G4+HlXd4jLCJFbw+CoErQsxUZ0Y3ZLgENtnjJ0uQLFTYGwNwb5vQdP6glBVW9vD9vg2nTLO+H9UWWAxqP/AHbZrbrs6/xKdR8RrVylxmPKOe5Ph8MidouHc0LIps6AixZkBDWtdkViLHXVWG9xrcSKrVHhnN7ovMT74LhxhoWaRgCxDtqWA0VQgZlDNtfUAksbAaCllm98djHP4pHEWd5edJGSI7Ph4z7vM1+un10ZR7qa2vfVrZK59Y01O5R5l+hpOmVrWXiP6m8wOIEiBvEAkX2JANj561f1TU4plbOO2TRIroaigFAKAUBWce4OuJjyklHU545FtnjkAIDrcW2JBB0IJHWsNJrDMptPKMTxFM6tgscoR5NI5ALwystmWSIts4OvKbvCx94a1DlXKp7l2J0bY2rD7lGvAcQSUlEjLqAqSEwsNlOaWRsi7kjlg7AZrd7f1I4ydX8xx9jX8JwYw8CRZsxAJZrWzMSSzWGwudB0Fh0qNZZl5N4RfdnXj8YqKXkZUQbsxsPTzPkK47XLsjq5RiuTzXtLxlcXIoRSI0uFJuGa+5IvYDTQb+Nth2UVBYODk5vL7Fl2W4EuInSFpRCCpa4tzH/BEGBF7AkmxsANNbjamCm+TS6bguD13gPZ+DCKywqRmOZmZi7sel2Y3sLmw2Fz4mp8YKKwivlNyeWWtbGooBQCgFAKAUB8k1hvAMRgeJhmYBXAZi66XtnOYjTpcnXwr5v1KEbLZWw7PkvJUNRWWuODv4hKbC3iD/qP68ah6eK3cmK488lZjceETM7BQALk2A/o+FSqdNO2zbBZfxySHsrW6TwvkymM7S5j9UhI+891HqF9755a9jof4Sukt10tvwuWUuq/iaip7alu/RFJDxeTmq8t3ynM0YAXQhhZHABBG472thfevQw6HRXVirKmvyf9isfWrZ2qVmHB+3j+5qMXxyLk5sPi5eZdbRZgXtmGbMsyMyjLfU6eulV1eivnP03HD92Wl2t08K/UU+PudWA41G0g5plzCxDSnMovcXBTuRnQi5C389aquqdM6jXDnDXnb/c6aLqmivfDafjd5+xsoQHQqx0O+tq8U3KE8osLOJZRb9n8qZmvpI4CXOrkKbsPG9j/AJa9x0X1FS53d5PgrtU3JpJdu/wX1XhCOaA4oBegOaAUBF4jw+OeNo5kWRG3Vhcevr59KwDCce4cmCKgcQiQH3IcZ9Y1tBaN1YSkXtqweuM6IS57HeOplE6uGYifEQiXPEilpF7imQkI7pnVnIADZcwup0NQ7Iwr+SdVOdqz2KCPFYd5JoJ8NNi5Hd1WZpYwEVQNIST9WQykkhR3jbUACuj1NVdeZ8e5W3XJXOKecEH+wMOgXM2IwrgnNNMiTQPckgsYX+qIFhmbKula1W6e/iEuTpHUtPJ6T2R7IJARO83Pky9xlULGqsNWRQTckfaJOm1rm8uumNfJi26VnBrq7HEUAoBQCgFAKAUBwRQGS4hhzht9Yi1lI3W9zlI6+RHhXiOrdIlXJ2Rf0tlxp7fX4/5fuZrtTxN0w7SRaEW7xHurcZnsfAX30G50FcOj6Sm7VxqveIvubauVtNEp1rMkYbF4mYyA4rOCQGCumXIpGjKo2B6nXU62tYfTemaTSaaP/wBfn39zyPUrdTcttqw/HPDLODCDSrtvjJ5RzlKW0+n4PnOZFb7pICm9r294EC1+muupNR5RTec4JdOpnGO2MU18nI7OygaurHbuIAR5kbH0rlGU/cmTtraztz/U74sIIhkygW0PnoBcnrcdalVqKjwUt9lk7MyfPj/wteA4krmjYnIACl/AnWM3GoA1HlcdK+f/AMR9Frrb1FXZ917M9/0Hqc9TWqrfxR9/KNNw6JWlhsWJDZhmYkKqgk5bnQbDSqPpX8zbqY787Yl3qJqMJduf1NgkqnQEf14eNe1KcrO0vFWgw7yRKrupXQk5QC6q7m2pCKWcganKaw3gyll4PM+F8QngnZiXj50ryLNGxxOHl5jMwilQ21BOVWGXQKM3Qx1a28r8mSXUksP80W/GMPM6/SJiJJ42gkh5SumREdS+SMu3fZeZmtqykLbQCnq5kvYeilF+5v8ADcTiljEkTq6kEqQbg+Xr5b1JIp2xS2JBNzpa/mB4C1AZfjvacuzQ4RhdTlkxFsyxnqkY2eTzPdXrc92oOs1q08eFl+3/AGYbwZjF8PAicoCXdg5kZszyPGyt33OpvawvoOlgK8/69s7FZY+P2OFsd8WjOzY4rms8sQbVlDtGCepy6WPiRYnxqzhKxLHdEKu/UVR2p8Ens3hjmMhGVQuRBa1wbXIHhoAD5mq/qFmI7PPdnbTwfMpGkSSqlPBKHCsU+BbNApbDk3kw4+zfUyYcfZbqU2bpZt7/AKf1R8V3P7P/ALN0z0Ph+PjnjWWJg6MLqw2P/Yg6EHY16HJsSayBQCgFAKAUAoBQEDi+B50ZUGxuGU+DDx8unxqJrdKtTS62/t9ztp7vSmpeDD8SwcqS4dZIyEefK50KkLFNKouDsXjQa7gkdaoen9MsotlO1dlw/ksrdTCcUoPv3I/arhwnic278YZ18TYd5PRhp62PSrnRal03Z8PhnDX6VXUOPlcr7mGgxMugAYqHMTPpa7pI8a36kqBsL+Pn6x34kq/Of0PDrRKUZXeMcffz+pquDSFsPceJ9bX1tbyvXS1/URa4Ygkd2Hw5DC3jptY69LdLb+VaykscGsK57uexH4hZJTawypdb7XAFh8r0lJ+nn5NqoReow/bghYDFzSnLJmALKEHdzs4JNxpYDQG97fCouplXOGZ/h9vcttFRbXP6eZ/seg9iMNIMOpkJcyOZCW1sp92MFtdLajUgkjpVU4Vxk3BYRdRc9qU3lmgO3fva3evtfS2X/T9ayZI/FMKZYnjDlMwIzfZC9NiNLWBsQdTqKAw0PCmhxMaCEpazmOKUmIL3gshRlUDroLm6+VRpxcVyyVXKMnwix/tAfVKzb8tPw5zujMBYMV+yTfyqPtn3xwSN0O2eSQ0Tq7SRnJe/MVv7mRQDYMBs23fHeHXMBauldrTw+xzspi1x3KbjXGpcRiHhfmQwBVjMV8rMzKGzs6nVbnKApAOpN9Aq/UOLUY+Sn1Nsq5KB8cOZo4oo4hZURUAXa6kq2b1Iv+mtUupjZ6ufDOsZZWSbgcSXOluWHdDbUd2+58M2nqPSs2wjDCRsdnKYg81cwtswFs9xlC386jwc8/UYIvEAe6Tm1zd1rXXYG1tx/XWuWpTaywQObaoe0wdq4kAXOwooNvCBXcN4jNHLJLhJMt2uYj3oJiNCx0ujNb30tsCc1ej0uqnTCMJ8r9URJazZPHg9W4JxFcRBHMoKiRQ2VveUndW8wbg+lXaeVksE88k6sgUAoBQCgFAKA4tWAVPajANNhnVP7xSssYva7xMJFW/QMVynyY1hrKaMxeGmZmJ1kUMpukigg+TDT9ap2nCeC7UlOGTIcfMacP4VFGioXiGKkCi31nKjRmbqWLSNqde7XqNAt9uWeS6nLZRtR8cFxDdCw66bE+Nun9aVayrPOO7+hoEkYC4JBPoP03rjsyzZ24XBnu0DXjkJJJyMb+imu8klW/sRqZylfFv3RpeBQQiPNErhx3JBKSZlawJR77bgi3dIIIuCK8Vq52ynmbPp2jhUo4gsE2CNo35kD5Te7RtcxOfEr9hvxLbzDVrVqnHhmbtKpcruXnBOPRuyxSrycRawRjdXIGphk2k2vbRgN1FWELIzWYldOuUHhkxOLYY4j6OHBlFzlsctxqVDWyZwNSt8wGtrVtk0OzHcDw8xVpIlZluFbUMAdwCDcA+G1MA4PA4BDyVijWPSyAZU0IOw2N+u99ayDJ8Rw74Njzzmw5JKznUJe/cn+6PCU907NlNs0K/Tt8xJ1GpX4Z/mUfa7CFbTqDYKFk30AuVk9BcgnoCDsDURpzWH3XYjdT0nqRVkPBkjxUwlnBJU6stz3rdf4unnoK5up2fS2U1Fkk8G04Nhssaqd7C/mepI663qlvubnLD4yWBL4uSsLlb5stl11BNlFs2g39K1oblYlJ8Gs87XgymP4jiF075O12iJb/MO6fhpVkqqZvOf1/sRPUu7NHVicQ5iiYAtLeOw0GZnKpl8BfNbwF79K1oqUrpVrs+CZDLSyR04wZAMhKqRY30bzHip3B/beui0arf190RL7muEWvCcO8hyQ2BAsXIukemhYDc7WXr5DWu0KtzzPsaaTQz1Es+D07sPl+hQqoy5A0TAtm+sjZkk71hmu4Y3sL32FXscYWCzxt4L6sgUAoBQCgFAKAUBwaAwEFhJiAn92MRIE/5TIB5CYyAelVmswplpos7OTC9p8OI5e9iUYraOOHKQyIzvNYtfLpzbA21AUdL1d9Jvm2lt4fd/Yoes6aGG93K7I7eEvavQtZPF2cMvvpGlctvJj1OCk44C0MgG5RlHqQQPzNLmo1Sz7GdGt+pgl7o9V4j2bSUrIrNDOEVOYlu8q6hJEN1kXe1xcXOUrevMygpLDPoEJuDzEosRgMVD78IlX/aYc3PqYXOYeis9Qp6P/wDLJ8Ncu00RzNBOGiflyaAtFIveA3BeKQXHxFcHCdfJ3U4WcIjY9xhuVPFlVYAUWIQmRbylUzJHEytmAJGl9GfSumnue73OWop+n2SLvsV2qkxcssbhbIoa/LeB7k7cmVi5W329B01qfCW5ZK+cdrNhW5ofLKCLEA30oDNy9j1X/wBNPNhl/wBnHy3iHTuJMjiP0Sw8q0dcXy0bxsklhMynansFg8LhnlVZJJGkw6LzGzKhkmiRmRAAimzMdBpfSw0rndiNcpL2f7HLas5wSsOK8O2anZiogyFTsQQf9D41mEnGSaD5M9jsPIe6zKR1YAhiPTYHzHyFS4TrT3Jc/oaYfYhiO8+GHT6VhfyniP7VYdM5vTfydI9zXdqfZ1hT9IxSyTQnLJM6RsojLgFi9mQlSTvlIr0Eq4y5aEq4yeWiRw3DBIYkChe4pIAsMxALH1LXJNVlnMi6pSjBIuuxC/8Ahi3R5sTIP4XmkKn4ix+NWcFiKRVTeZNmgrc1FAKAUAoBQCgFAKA8t4s74SZoZDlRmlnjk0ytG8pdxcjSRBISV6iIEbm0LUU5e4n6W5JbTM8Y4dz3Z1y81grMCe7oixPGxF9mjuDbUMPG9WHT7nVHa1lexrqNBHWRe14muc/2KqGLERZbKxzAFbAyrr0uAGB8iR5VbV6uDXfH6nn9X0G/PMN2fK4Jq8Ye+UqoYaFTmDAje6kXX0IqSrltUtyKF9Le9wSnn7I+JUlxK5VUyI1hZRaM7GxY3uviRp+lcbdRVjEpZ+F2LHR9H1GVOFePl9/vg9S9luBmjwStLLnEtpY0zM4iRlH1eZwDvc2sANhVNZJSlmKwXtcZRjiTyzYEVobkPifC4p1yyoG8DbvKfvI26sOhFYxnuE8co854l2Wxssyo0fMVFa7s4jja1sksDxHPFOQTe6Ee8AQDcx40bc4/z4JT1G5LP+fKNN2M7LtAqS4lnfEKJY1LSmTLGz3F+hcqqZj4g2tXaMFHsjhObl3Zra3NBQCgMt7SJMuCv0GIwl/jiIh+9cNSs0zXw/2DKWEV4U5n3KdKygVGNrvEFPI2WXDt93FYUn058V/yq06Y8Xr+pldz1DtzJ/4KVOsuTD/8Z1iJ+AYn4V6OTwmdIrLKXjmJMcTsls9ssYOxlchIl+MjKPjVbXHdNFrOW2ts13CcCsEEUK+7HGkY9FAX9qtCpJdAKAUAoBQCgFAKAUBivafrHhUIBVsSLgi4OWGd13/EoPwrK7krRRUroplFj8WjQ5IoVQ7nIALsAQLBR51uXNem9JuWSPEhXLoQRYi4+I0NCTujKJK4ljTKQSqqR1A1PqaYOVOnhU20c4fh8kIBYWUNYa7AgMB5WuR/LQ5wthPMEajsPibLLh2PeicyKOvKnLOh8gG5iW/3daMor4bJtGnrBxFAcWoDmgFAKAUBX9ocIJcLPGwBDxSKQdRqpoDw7AcengCKDnGUErITcaCwD6sPjmrfVfw7ptT9df0t/l+RTQ18ot+ovOPkt07YIdHjkXzGVl/Jg35VRWfwtq4fhw/6kqOuol5wRsT2kiNgokJOgGW2tid2IHStK/4e1reGsG71VKTe7sdeEVsTPBEe4kk0anKbvYHMbNsp7vQH1q4q6D/Kw9WyWWvC7HCjXwtuVcFxzyei8cx/0jEiBRZMLKryMxALymLNHGiblQJFcsbaqAL6ka3zxHBdaeGZZ9iv7Q4ho4mlWxaC2ICnZuV3yh9QCAehselQaZ7bF8lhdXuqZv4nDAEbEAj0NWpUH3QCgFAKAUAoBQCgFAZnt3GnKheT3ExMWbpYSZoL36WMorKOlMnGxOPcyUEwjlzJ3grG1+o1A/Kuh6aUXOrEvKJ2InErA5QoACgeQrBHhX6UcHTjMEygMVIB60ydK7YyeA2LkYKHa9th4eZ8TQx6UItuJb8Ij5eKw0mY/WpNCw6E2Eq38xy3/wA5rRlPrXmRtKwQhQCgFAKAUAoDox392/8AA36GgPzlw4AwRg6HIlifQaMfDz6elemqWK0zymonutkn7kaWezZTodrVt6izg2jS8ZOyRLr/AFv4itmsrk5xntkX3s5leXiWGQ2IQySk9bLG6i/T3nFVevnL01H5LXp9EFY5x9j0jtvyRNhiUQyqzTM+UGRYY1YWDWuAZHQAX1ufOqS78DRfULM0zMHCvjJVwgY2ewnIJ7sS52n1/EzrCvmG3yGo1FWZZZLvt2wwvJ6yq2FhsNKnFcc0AoBQCgFAKAUAoDi9AZ32hOo4dib+80ZWPxMzWEQF+vMy0NoJuSx3Mp2eSGUZpGsCqsovl0YXvfyFvnXQ9FfbYopw8nfhUGYgG4ubHxHShmbe3kncWxDcqxtoVPyI1NYIcIpSyiuweEdySovbf+vGhMstjHhk3B4oLi8GCpIZpVv0V+UxUn1AZfVhWrKrWrsbysFec0AoBQCgFAKAr+0GI5eFxD/chlb5IxoD8/hMsajwUD5C1eqisRSPGSlutbKrMGdVbce63wPdPlrv09Nosl9aLSL/ANNlk0ZAsRrUvwVrf1F/7H0/80J8MPL+bwiqfqHgv+ndmev8X7O4bFFWniV2XRTcggXDWupFxcA69aqyyyd/C+DwYdSsEMcQJuQihcx8Wt7x8zWQTqAUAoBQCgFAKAUAoDLe0cTfQnMJcZWRpOWSH5QYF8pXvbam2tga6Vbd639jldvdb9Pvjg874NHNMjsZJJEhYlFZzIqFl0mBY5jdTpqQvet1rvqIRjY9qwv85J3QXCVSnOWZdufDJmHsO6NkCr+W3yt864HpFjt7F3wCPMxDHqbfkfnr+VCFfN4eCTxzDkq6KdSpAJ8SNL/GsHKH1RK3AcWYAGMjLIWU31KyD7JtswysCPEUOklC3DZzjpwcODnyzZlaO2rDERsGAC3FwHXvA2GXNcgXNZUXJ4RC1dlarbm8FrwLtBijiYYZXhlLgmSNEKvEuViJSwcjJmULqBcsLHSxzZVs+5S03ep44NwK5Eg5oBQCgFAKAzPtJny8NxI++oh/4rLH/wDqt647ppfJpbLbBy9keL4nRfhXqMYR45PdPJRofrB8f2qN/wAyzf8AtM0KsGSx0NtD+x8vPp6bSWsIrc5lhkv2ZYjl8XiB0zrNF8SucD/p1Ua9Zimeg6fwmj36qssxQCgFAKAUAoBQCgFAKA6sTFnVlN7MCum+otQHkc/YrH4WMsmWQRrkJgkdZniAtfl5bE21yZj5a2qetXXYoxtj28lZHR3USlOizDfOH2KqDDzxxtIqYsR+8zNEzBemZjKpf5XAA1sK3ktJuwm/7HWrX9WhU08N/Pc+uFcWlRC8Z5sV2JkZSyhibk8xLAi51vtfcbVpbXplPbGxL7nbTdS6gqnKynd+j/Ik4nEYvEILxs0bXH1aBM4Aubh3LFPSwPmK1jPSVz+qWcfkYvu6lqKcQhtz+ZG/sSUSRxrh7PM6opVwi3AL3co2ayhC2xtbTcVu+oaW78MefsRIdN12na/1eH35Nrwn2e2YmdkCWtlw5eJmb7zyqVew+6Lam5J2qPPUN/hWPsSa9Iotubcvua7gvBosKhSFSATmYszO7MbDM7uSzGwA1OgAGwrg23yyUkksIsawZFAKAUAoBQGD9r2Ky4aGMf4mIW/8KJJJf/MqfOpWijuviQtfPbp5HleMfSvRSPMVLko4v7weh/UVEX4y0l/tMv7d2pfgqf8AkdHAcYEx2FZjbJPFZvws4QqfLKxsenptWa2OYMvdDL6kj9KVTFyKAUAoBQCgFAKAUAoBQCgFAcUB588saY7Fwow7zJMACLB2RVkjH4hkRyOnPU9ag6uD4kiw0U1zFncXHMC3GZYy1uvfYAH/AKZ+dR0mqyRw7Dt7NOsvEJBcE4aBRbNch8QxLXXpZIk1/wB4R41L0sNsMshayeZ4Xg2wqWRDmgFAKAUAoBQFXxLtFhYGyTYiGN7Xys4DW8SL3A86A8w9onGY8ZMnIxEBjw6sARKrNJJKI2JRBo6oi694N32sNNZGkuVdyz58kTW1udLxzjlmLxGYg6BraXQhh+WoPwq+35RQKEYvvj78FZAv1moI0Fr6dT4+lco/7hKn/tcF79mpeVgqtr3FDj1bvFL5lBYEdCNQfLUVC1C3RaXsW+mkoNOXHJ+psLNnRXGzKG+YBqgL47aAUAoBQCgFAKAUAoBQCgOGawudBQGfn7aYJRdZ1l1CgQq05LE2CgQq1zfSmBh4yYlOK3EolwokhmneaFJMvPYOVzHI10urF7gsrIoGYC1dorC+pCMXOSUe5DnaMSl/oEJSOInlnLzDnNyRZSpb6oAC/wBo69KZj4jwS3obsNt8ot+C8eWCczSwFYGhVIWw685Vjzlmd0jXPldiuVgpByG33mxOL7pcEKJtOG9psLOwRJRzGuRG6tFIQN7RyKrG3XTSuRu4tdy4oYFAKAUAoCp7U8W+i4WWa1yoCoPGR2EcY10ALsoudqA89wqxtggsZ70kf1jtq5lIyyGU7s+e4OvQipcIKUeDnJ4ZAmx0TIqyxBTGrxSct4ygDNeAAyAt3U7tygOx+yLQv5K5N4aN/UiV02AmkADSXMUaRDOuhVRe4lGr63JJW+vzstLD+Xy157kLV6dajGXjBnVdVm5bFZMyjWO8iaZjqco8TqLjQ66VIr1cJWYkQr9DbGtem8tFjyoihKcsmxt3rrmtpextvU9+m4va1+ZUqWoU0pp488FhwsYdsRlEDT4fIB9ZNHBlzKxaQgFS6qVsSoKqCzXawrzOo1molDa5Yfx5PT1aSlPelnPv/wCm87Idrkjiiw2JjmiaPJh+a4vEzAAJ3r50DArYyqpOYdTatYrMVLwSje1kCgFAKAUAoBQCgFAKAUBm+3uGZ8KQEaRBJG0saglniB7y5Rq4GjFPtBSLG9iNoOKkt3Yyv9pYeVSokjZdioYaW6EXupBHkQRWxdJ1zWM8EXAx52y4VHxD3bM3MLhATmbNLIxC3OuQG5JBtoSMuRyc6NP+Hv8ABIHAcfnZxhhrl3mQdxb90Wvd7kmxsv4vHGTC6jFNvBHhwxjbv4XFoSQxQRySR5hsQsRaO99dOuu9Z3cGnq6Vy3pYZZ/2ZiMVkVYHiQSRyc2ayFcjB80cd8/M7thcKBe9zsdWzlfqYTjhI9EFYIJzQCgFAKAi8TwEeIieGVc0cilGG1wfAjUHwI1BoDzXG9hcZA5OHkE6HqWWOU2FhzEYct2/GpQmwvW0Jyh2Dw+5Ej4DxNrj6MFvuW5Sj1JEz/8A1O1dHqJ/BrsiWuB9m8stjjsRcaHlRa/OQqB8VRWFvernKcpd2bLC7Frxr2b4SSELh0WCVNUlALMTp/esTmkByjUnMLAggitQYbGxSwsIcbGUe4tIoDrIBuA2Xvgga2Ga26ruZVd67T/M0lDyjv4fi5VVVjlbIZS5VcsyAqLJmZxmAFlIUkgFFAAAtWktFTY937DfJcFjipYxBKspztKrizG7yO4PT18BZQOgGm8owqhtXYLMmbT2fY+WfAQvMbvZ0L7ZxG7RrLb8QUN8aim5oqAUAoBQCgFAKAUAoBQCgImK4bDIbyRRuRqCyKx/MUBJjjCiygADoBYfKgPqgFAKAUAoBQCgFAKAUAoBQCgI+NwUcyGOVEkRt1dQyn1B0oDIcR9meGds0byxHw7ky+n16MwHkrAVgzk68H7MYFJMk0rqd0URwqw8GMSByP5qYGTbYbDrGqoihUUBVVRYBRoAANgBWTB20AoBQCgFAKAUAoBQCgFAKAUAoBQCgFAKAUAoBQCgFAKAUAoBQCgFAKAUAoBQCgFAf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07523" name="AutoShape 6" descr="data:image/jpeg;base64,/9j/4AAQSkZJRgABAQAAAQABAAD/2wCEAAkGBxQTEhUUExQVFhUXFxcUGRgYGB0XFxsXGBsWGBoVGBgYHCggGhsmGxgaITEiJSorLi4uFx8zODMsNyguLisBCgoKDg0OGxAQGywmICQsLCwsLywvLCwsLS8sLCwsLCwsLCwsLCwsLCwsLCwsLCwsLCwsLCwsLCwsLCwsLCwsLP/AABEIANcA6gMBEQACEQEDEQH/xAAcAAEAAwADAQEAAAAAAAAAAAAABAUGAQMHAgj/xABFEAACAQIEAwUECAMFBgcAAAABAgMAEQQSITEFE0EGIlFhcQcygZEUI0JSYqGxwXKC8BUzQ5LhU2OToqPRJCU0RHOywv/EABsBAQACAwEBAAAAAAAAAAAAAAAEBQECAwYH/8QANBEAAgIBAwMDAgQFBQADAAAAAAECAxEEEiEFMUETUWEicTKRobEGFIHB8CMzQtHhFiRS/9oADAMBAAIRAxEAPwD3GgFAKAUAoBQCgFAKAUAoBQCgFAKAUAoBQCgFAKAUAoBQCgFAKAUAoBQCgFAKAUAoBQCgFAKAUAoBQCgFAKA4NAYvjHtKwkLmNM87KbNy8gQEbjPI6gn+G9utSK9NOfKOFl8Id2RIfahGf/azkeKvC/5cwV1/kLfGCO+o0J4ba/oXvDO2+CmIUTCNzoEmBiYnwGewb+Umo86LIfiRJrvrsX0yNEDXI7HNAKAUAoBQCgFAKAUAoBQCgFAKAUAoDg0BTcU4yY5VjUBtCzDXNYa6dL2ubeQ8aqdd1SOlnGPf390S6dL6kHJ8exJ4XxVJxdQwIsSrCxsdj5g+NStJra9SnsfK7nK6iVLw/wBDqw3aXCSTchMRE02vcVwWuNwLbkWNxuLVLys4NHXNLLXBbVk0FAKAUAoDFe1bijxYQRxkqZ35bMDYiMAs9j0JsF/mNSdHUrLMMi6u51VNrueLuqqLKAAPAWq/xFLCPPqc5PLZXyyWNxofEaH51zeCVDL7nfBx117sgEidQ29vXr8a19RrvyYlo4S5j9L+DX9me08sIDYSXuDeCS7R+mW94/VDbyNc7NJVcsw4ZrDW6jSy228r3PU+z/bHD4iF3ZhC0QvMkjAZB9/NsyHow9NCCBTXUyqliRf0WxuipQ5yZri/tbhUkYaF5rfbY8qM+lwXP+UVEldFF3pui6i5ZfC+Spj9r099cLER4CVgfmUNafzPwTv/AI1bjiaL3hPtXwzkLPHJBf7R+sj+LJqvqVA866Ruiyv1PRtTQstZXwXfDu3uBnxAw8U2ZySqnK2RiASQj2ynY+ttL1uppvBAlprYw3tcGnrY4igFAKAUAoBQCgFAKA4oDHdovaPg8JM0Lc13WwcRqCFJANizEC9iNBetJTiiVTo7bVuiuCs4V2rw2KkcxN3yxYK4yvbKBcA+QtpevEda0t7vdnO1lhCmUIqLRjvaD2pZn+j4dioyWlKHUhrERXGwsNfW3jVl0TSyohKyb5l+3uSdPpvUeGs4ZjMMGitIpyunfQj7JXUEfEVcKbzwXr6fF0SVi8cfB+j8D2iidYy2ZS4Ui6kC7AGwJHnSHU9NOfpqXJ4d6WxJtIuQasCOc0AoBQGA9smFY4SOUbRTAt/C6sl/8zLUvRTUbSJra99TR4nicRVzKRTwrIEkl6j2WKKy2TK6nLiKO/D8Kke11IB6/vrvVXd1OEX9HJaU9Pk1mXBOHAnQ5o5RmG24rhDqzT5idZ9KUo4zkk4hWdAJ1AK7SLYgeZHTp5elWVeu0+sj6dnDK1aPU9OsV9HKXggEkGx3/IjxFU2r0cqJc9vc+g9J6zXra+OJLujlXvt86h4LmNzk8Q/M7Avqfj+wrB1VSf423/nsWXZ/Fpg8XDOyZxG2d1+6LFSy23cBs1tu7bc3HauaT5KTqehdkGquFjOPfB+kIJQyhlIKsAwI2IOoIqaeLwdlAKAUAoBQCgFAKA+JHABJIAGpJ0A9aw2kssJN9ihn4rI0loiOVb38ut/LMdR5gV5jqHXlVPbS0/6E6GmgoZn3PBu0EJGKxIkF358zEnQnM7EN6EEEeRqzrtdkI2e6T/Q9d02qmWljx7/uVYj7y5VJN7DKTmu2gtr52+Ndc/S8mt9dUHlxyvJfQ9j8UQGEarpbIXAfTqRt+d6r5dU00Xtcv644OX83CFm6CeEsfcn8O7DYmRwJckcd+8c4ZsvUKFvqdtSLflUe7rGnhFuDbfjgajqjlBxhHuepSyIoClO7YKNAVA2t5V5FKc25p8lFGL8ErDYloNrtH1Xcr5p4j8Py8Kvel9cnVJV3PMf2OFlUbO3D/f7mihkDAMpuCAQfEHUGvcRkpLK7Fe008M+6yYFARuI4JJonikXMjqUYeIIsaym08ow+T84dtOyGIwEhVwzwk/VzAd0joHtoj+R33HlZx1UHDMvBBlpmpYiR+H8MMdpHOU7gaX+N9v62qh1Wqd0uOxd6bSqmPPcnhmcEk5fUG/6j96h8Il9zqJygDNc+Ow/P/vWe47HyktxcXpyjHDIk+GBHd08unqD9k/l5VZUa9qPp3cxINmk2z9Wh7ZEJSQcpFiOn+lcr6FH6ovMWem6b1FWrZPia7r+6Jyvk0+31/D5D8X6eu0ZovIT39+x1Kdfh/X7Vh9jpHErH7Yx+Z7t7KMbzOGxA7xF4Pgh7v/IVqfW8xPnvUKfS1M4/Jsa3IYoBQCgFAKAUBwawYMxiscJ5CL3RDoo2JB99vjsD4X9PFdd6jZZJ1Q4iv1LOql1RTa5f+cHEswUXO3lr+leZjByeEdVHPYzHaXstHjbSK3LkIHetmBA2uAfDz8KvNB1Sel/0rFmP6olUaiyhtRK/gfY6PCvzJH5sg93u5UXzAuSTbqTXfW9VndHZBYT/ADZ3nqLL+/YupJDeyi5/aq+miVjwjKil3PkYm3W3rp+tYlRJd0HBEqDGX61HdWHk5TpJ+EJyWvqNiR8tPSuVjW/OOCJOPOS37LluSQ1riRxYdNb219bjyIr6D0We7SR5yQNYkrOPZFxVsRRQCgMF7WpH5WHjW2V5ruCd8illJHVQ1j07wTxqPqHiJI0qzM8s4g1216G9QY8FhIixszsERWZjsqqWOm+gHSttrxk0zzgTwMhvIjIR99Sn6gUD+T6QvLYRqz3IHdBbU+NttPHwpgzn2I0JJ18dv68ay0ar5JeJhVQA3vnYgjMnp1v+Q/Teu1w7f1Qa5T7PwyonjaPfUdCNj5eRrOVLlF9ptbmOJdz6iNastqJYXPfye2exaM/QXP3sRIR8Ai/qDUyn8B4rrEk9XLBv66lYKAUAoBQCgFAReIYnlxs+5Gw8WOgHzIqPqblTVKx+Eb1Q3zUTKsmQKoHvEliNNTqfT4dBXzaVnrTlZIuF9XPsdGLmOYDp89vH8qzVFYb8naEFg+ZsXWsa8s3jWRY2ZyQdP28/9PKranROT2M6SxFZRLwEBuQVIG9z19attLVszHbhe/ucLLM+SbiAVHdXMdrfualWboxzFZZxi8vl4IpwIcKzLlIJzC2+/wDob1w/llYlKUcPydFa45SPjh8tndAScjZfmqsPyYV5vqel9CzC7PkSamsmk7OrpI/2We488qqhPzU/KvV/w/VOvSLd5eUVesf1KPlL/wBLirwiCgFAea+1jmCSFlRmAhmNwO6tmiLs52ACgHzsai6mDl2JWmmo5yebcRWxN6iRJsjY8E4NJDhFeJoo5ZQHkkk+zHa6Ri4IG4vfS5byttJpvaaxylk2PDI2aFOblLlQHym6E7EjxB/etdvJtv4KTlTxToZcRh1jcsoh0QAfZCE6swOW+17nyAy45XBhSw+TH9quAfQzzEJKu7C5/wAPYqnr72vgo661lPPBhrHJSwSXGXx+NasyuTgxkCza9D4GmfY2XBGn4cQM0d2G5Xdh/D97039a3Us9yz0uvcOJ9j3r2cYHk8Nwy9Wj5p66ykyHX+a3wqwgsRR5vU2epdKXyaatjgKAUAoBQCgFAVHaV8sQaxIV1YgeAv8AvaqrrNcp6SSj8ErRrNm33KHFMxCNoLjvfHKbD5GvA1qKcoljBLLRVY2ZiVVSAWubkXsqgsTbqbCwHn5VZ9O0cbptS7JZO85uCSXk+OUw01bz0HwIGnyqVZo3C1SrXBIhL6ee5aYdQAWYbC59BrVzVDLzjkiWzwmYiHGNJJhZ48dzJcXFLIYAQUgMac4RFVNxH3OW17EkZvFTcKqO3bgpXbLdkuu1nFIgMPh8ViXwqTpI7zRHvfVqpCB8mgYte+UXyW0zVworTk2d77Gope52dksTKsOFMju8cuGMgZ9CnKOXN7tyrqVYZmJGo7wOmb60uUNPY3wz54XizIrtldGkzS2cZTlcnKNPBQFPUZdtq8t1aqUb1ZJfT2X9Cx00oyjjyeicCnLwq2QINlUG/dGgOw3/AEtXqtHY7KVLbheEVGohtsazksKlHEUAoDrmiDKVYAqwKkHUEHQgjwtRg/PfGsArSTQ4NZpFXMArkF1yAI+ZiQAA4IFzc+dQpQW/K7E+M3s57mn7bSTNgJOQHPLggkkVLhykzFQQV1sFjkvp1U7Ag70VrLbNNRY8JIs/ZzxCCaKU4WCSDDq6rGkhJN8is5FybAk331uT1rGoX1cDTv6eTKdqeNww8Shk4jFLLhnhkZFXVB33RCFLAM2VQTrcF+ulpFcVGPBHsm5M23AlWXBwMykqyK6rJ3yF96PMW3YLl18Req+5Ym8FlS8wWTDdsuBjDtzYxaJjqv3G1Nh+E2NvA6eFaQlng2nHbyVEsUiZTJHIob3SyMoPkMw38q2cTRS5JeFNmvcbgi3x3+VvhWjOi7nr/s5lJweU/wCHJIg/hJzgegD2+FWNDzBFZqFixmprscRQCgFAKAUAoD4kW4IOx0rVxUlhjLXKMkYO40TboSh8bDVT8Vsa+a66mWm1Uo/JcwnlqS8lLxOLvR//ACJ3gL5fE6eIun8+ul6sejNyuwn4fHud7XmC48kg6ba+FXyjteGdFyTsJqLEaHceXhXZHGxGd4R2VTD8zkYSCN3VoGnMz5zGe6XjiCMqMya7jU+FTnqY4KtaaWS74zhojlMjZFtkvlRltcMAeYjBTcaHQ9L7Vwrsks4O1tcXjJXY3BzyQzhpC3MhkgizLlZYrShS1iLsS4Ow0VQdbmt7LG5I2pqSi37l12Mw0WLV8WyqwkfLELXURx6XHRizlzf0HSuv8vCSW9Z+5Ed80/peDYqttq7pYOBzWQKAUBwaAwPbPA5cZHygubFxtFLsGVYTmE48wJXT1ePwNcbsbcvwd6G92F5Pi0keLQLMIVmh5fdQZiYGzJGjuWW9pZWtlvlva+Ukcq5tQeDrbBOfJacMwaxNL9a8krsHkLkEgm+UZUAVdNBpsBWk5OXc2hBR7EKTCYgRPDlgePmMY81+akbtdgpK5c4u2Xa11BJtc9VeksHJ0POSbP3VCoNAAABsABsNRbQWqFN8k+C4K7H4dZBldQy3U2O11IYfmBXFtp8EhLK5Ml214kO7hQNmEzsTe1wwVFv5G5PmAOtpEOIfcjTeZ/YocJFcnz1/K3w8fjWrZlHsvs7wRjwEJZszSqJ2NrayAEC3kth52qyqjiOCrtluk2aWuhzFAKAUAoBQCgI+OxIjRnOw6DcnYAeZOlcb7o01uyXZG1cHOW1GZTEmWRnK5TlCsNbZlZ7anfuka+YrwfWtVXqJQsj3xyWsYenHbnPPBX8UiNjY2NtD4Hofgai6G91WRmvBLg8xwfGGkDxxuBYFRcfdYd10PmrAqfMGvZWPL3Lzyc6pNrnuWOGrKZiZAfjyRyvHiLQ7MjMe6yG4uzWyo2YHuk7W16Dv6eVlEZTeXlHf/bEbELC6SsWUEIwayk6sxW4UAXOtr2sNTWFW0ueA5rsuT74xjVihd2+yNANSWOiqANSWYgADckViPLSRvJ4TZo+zfDzh8Jh4DvFDFEfVEVT+Yq0KgsqAUAoBQA0BjO0otxHDk7NhpkU/iEkLMPUrY/yGo2pztJWka3PJ9S4mJm5Eyr3rZQ4BSTqQt9CwP2d9j6cIppZR3m03hkzCYVIlCRosaDZUUKo9AosK1bcjKSXYrouIPJMeS0TwocrmxuH0uquGIYi9yMthoL3Pd3cUo8mqbcuOxKxBqNIlRRS8Xx6wxtIxsANB1LdFW/UmtIrLOsntiea4rFy4iTmSkFyFXujKoC7AC58zqTvXeTXgjRT7sueCcClxEiQxEAnvSMfsw+6zA2PeuwyjqR4A1mmG9mt0/Tie5wQhFVVFlUBQPAAWA+VWZVnZQCgFAKAUAoDgmgMhxnFPI5YZjGjkBVF7lGAzN46hgPCwNeP6n1BXWzobwksL7/JbaaqMI/L8/c72nGXNt/FcanYHw1ryqre/aMc4RCfvLc2vc7G4+HlXd4jLCJFbw+CoErQsxUZ0Y3ZLgENtnjJ0uQLFTYGwNwb5vQdP6glBVW9vD9vg2nTLO+H9UWWAxqP/AHbZrbrs6/xKdR8RrVylxmPKOe5Ph8MidouHc0LIps6AixZkBDWtdkViLHXVWG9xrcSKrVHhnN7ovMT74LhxhoWaRgCxDtqWA0VQgZlDNtfUAksbAaCllm98djHP4pHEWd5edJGSI7Ph4z7vM1+un10ZR7qa2vfVrZK59Y01O5R5l+hpOmVrWXiP6m8wOIEiBvEAkX2JANj561f1TU4plbOO2TRIroaigFAKAUBWce4OuJjyklHU545FtnjkAIDrcW2JBB0IJHWsNJrDMptPKMTxFM6tgscoR5NI5ALwystmWSIts4OvKbvCx94a1DlXKp7l2J0bY2rD7lGvAcQSUlEjLqAqSEwsNlOaWRsi7kjlg7AZrd7f1I4ydX8xx9jX8JwYw8CRZsxAJZrWzMSSzWGwudB0Fh0qNZZl5N4RfdnXj8YqKXkZUQbsxsPTzPkK47XLsjq5RiuTzXtLxlcXIoRSI0uFJuGa+5IvYDTQb+Nth2UVBYODk5vL7Fl2W4EuInSFpRCCpa4tzH/BEGBF7AkmxsANNbjamCm+TS6bguD13gPZ+DCKywqRmOZmZi7sel2Y3sLmw2Fz4mp8YKKwivlNyeWWtbGooBQCgFAKAUB8k1hvAMRgeJhmYBXAZi66XtnOYjTpcnXwr5v1KEbLZWw7PkvJUNRWWuODv4hKbC3iD/qP68ah6eK3cmK488lZjceETM7BQALk2A/o+FSqdNO2zbBZfxySHsrW6TwvkymM7S5j9UhI+891HqF9755a9jof4Sukt10tvwuWUuq/iaip7alu/RFJDxeTmq8t3ynM0YAXQhhZHABBG472thfevQw6HRXVirKmvyf9isfWrZ2qVmHB+3j+5qMXxyLk5sPi5eZdbRZgXtmGbMsyMyjLfU6eulV1eivnP03HD92Wl2t08K/UU+PudWA41G0g5plzCxDSnMovcXBTuRnQi5C389aquqdM6jXDnDXnb/c6aLqmivfDafjd5+xsoQHQqx0O+tq8U3KE8osLOJZRb9n8qZmvpI4CXOrkKbsPG9j/AJa9x0X1FS53d5PgrtU3JpJdu/wX1XhCOaA4oBegOaAUBF4jw+OeNo5kWRG3Vhcevr59KwDCce4cmCKgcQiQH3IcZ9Y1tBaN1YSkXtqweuM6IS57HeOplE6uGYifEQiXPEilpF7imQkI7pnVnIADZcwup0NQ7Iwr+SdVOdqz2KCPFYd5JoJ8NNi5Hd1WZpYwEVQNIST9WQykkhR3jbUACuj1NVdeZ8e5W3XJXOKecEH+wMOgXM2IwrgnNNMiTQPckgsYX+qIFhmbKula1W6e/iEuTpHUtPJ6T2R7IJARO83Pky9xlULGqsNWRQTckfaJOm1rm8uumNfJi26VnBrq7HEUAoBQCgFAKAUBwRQGS4hhzht9Yi1lI3W9zlI6+RHhXiOrdIlXJ2Rf0tlxp7fX4/5fuZrtTxN0w7SRaEW7xHurcZnsfAX30G50FcOj6Sm7VxqveIvubauVtNEp1rMkYbF4mYyA4rOCQGCumXIpGjKo2B6nXU62tYfTemaTSaaP/wBfn39zyPUrdTcttqw/HPDLODCDSrtvjJ5RzlKW0+n4PnOZFb7pICm9r294EC1+muupNR5RTec4JdOpnGO2MU18nI7OygaurHbuIAR5kbH0rlGU/cmTtraztz/U74sIIhkygW0PnoBcnrcdalVqKjwUt9lk7MyfPj/wteA4krmjYnIACl/AnWM3GoA1HlcdK+f/AMR9Frrb1FXZ917M9/0Hqc9TWqrfxR9/KNNw6JWlhsWJDZhmYkKqgk5bnQbDSqPpX8zbqY787Yl3qJqMJduf1NgkqnQEf14eNe1KcrO0vFWgw7yRKrupXQk5QC6q7m2pCKWcganKaw3gyll4PM+F8QngnZiXj50ryLNGxxOHl5jMwilQ21BOVWGXQKM3Qx1a28r8mSXUksP80W/GMPM6/SJiJJ42gkh5SumREdS+SMu3fZeZmtqykLbQCnq5kvYeilF+5v8ADcTiljEkTq6kEqQbg+Xr5b1JIp2xS2JBNzpa/mB4C1AZfjvacuzQ4RhdTlkxFsyxnqkY2eTzPdXrc92oOs1q08eFl+3/AGYbwZjF8PAicoCXdg5kZszyPGyt33OpvawvoOlgK8/69s7FZY+P2OFsd8WjOzY4rms8sQbVlDtGCepy6WPiRYnxqzhKxLHdEKu/UVR2p8Ens3hjmMhGVQuRBa1wbXIHhoAD5mq/qFmI7PPdnbTwfMpGkSSqlPBKHCsU+BbNApbDk3kw4+zfUyYcfZbqU2bpZt7/AKf1R8V3P7P/ALN0z0Ph+PjnjWWJg6MLqw2P/Yg6EHY16HJsSayBQCgFAKAUAoBQEDi+B50ZUGxuGU+DDx8unxqJrdKtTS62/t9ztp7vSmpeDD8SwcqS4dZIyEefK50KkLFNKouDsXjQa7gkdaoen9MsotlO1dlw/ksrdTCcUoPv3I/arhwnic278YZ18TYd5PRhp62PSrnRal03Z8PhnDX6VXUOPlcr7mGgxMugAYqHMTPpa7pI8a36kqBsL+Pn6x34kq/Of0PDrRKUZXeMcffz+pquDSFsPceJ9bX1tbyvXS1/URa4Ygkd2Hw5DC3jptY69LdLb+VaykscGsK57uexH4hZJTawypdb7XAFh8r0lJ+nn5NqoReow/bghYDFzSnLJmALKEHdzs4JNxpYDQG97fCouplXOGZ/h9vcttFRbXP6eZ/seg9iMNIMOpkJcyOZCW1sp92MFtdLajUgkjpVU4Vxk3BYRdRc9qU3lmgO3fva3evtfS2X/T9ayZI/FMKZYnjDlMwIzfZC9NiNLWBsQdTqKAw0PCmhxMaCEpazmOKUmIL3gshRlUDroLm6+VRpxcVyyVXKMnwix/tAfVKzb8tPw5zujMBYMV+yTfyqPtn3xwSN0O2eSQ0Tq7SRnJe/MVv7mRQDYMBs23fHeHXMBauldrTw+xzspi1x3KbjXGpcRiHhfmQwBVjMV8rMzKGzs6nVbnKApAOpN9Aq/UOLUY+Sn1Nsq5KB8cOZo4oo4hZURUAXa6kq2b1Iv+mtUupjZ6ufDOsZZWSbgcSXOluWHdDbUd2+58M2nqPSs2wjDCRsdnKYg81cwtswFs9xlC386jwc8/UYIvEAe6Tm1zd1rXXYG1tx/XWuWpTaywQObaoe0wdq4kAXOwooNvCBXcN4jNHLJLhJMt2uYj3oJiNCx0ujNb30tsCc1ej0uqnTCMJ8r9URJazZPHg9W4JxFcRBHMoKiRQ2VveUndW8wbg+lXaeVksE88k6sgUAoBQCgFAKA4tWAVPajANNhnVP7xSssYva7xMJFW/QMVynyY1hrKaMxeGmZmJ1kUMpukigg+TDT9ap2nCeC7UlOGTIcfMacP4VFGioXiGKkCi31nKjRmbqWLSNqde7XqNAt9uWeS6nLZRtR8cFxDdCw66bE+Nun9aVayrPOO7+hoEkYC4JBPoP03rjsyzZ24XBnu0DXjkJJJyMb+imu8klW/sRqZylfFv3RpeBQQiPNErhx3JBKSZlawJR77bgi3dIIIuCK8Vq52ynmbPp2jhUo4gsE2CNo35kD5Te7RtcxOfEr9hvxLbzDVrVqnHhmbtKpcruXnBOPRuyxSrycRawRjdXIGphk2k2vbRgN1FWELIzWYldOuUHhkxOLYY4j6OHBlFzlsctxqVDWyZwNSt8wGtrVtk0OzHcDw8xVpIlZluFbUMAdwCDcA+G1MA4PA4BDyVijWPSyAZU0IOw2N+u99ayDJ8Rw74Njzzmw5JKznUJe/cn+6PCU907NlNs0K/Tt8xJ1GpX4Z/mUfa7CFbTqDYKFk30AuVk9BcgnoCDsDURpzWH3XYjdT0nqRVkPBkjxUwlnBJU6stz3rdf4unnoK5up2fS2U1Fkk8G04Nhssaqd7C/mepI663qlvubnLD4yWBL4uSsLlb5stl11BNlFs2g39K1oblYlJ8Gs87XgymP4jiF075O12iJb/MO6fhpVkqqZvOf1/sRPUu7NHVicQ5iiYAtLeOw0GZnKpl8BfNbwF79K1oqUrpVrs+CZDLSyR04wZAMhKqRY30bzHip3B/beui0arf190RL7muEWvCcO8hyQ2BAsXIukemhYDc7WXr5DWu0KtzzPsaaTQz1Es+D07sPl+hQqoy5A0TAtm+sjZkk71hmu4Y3sL32FXscYWCzxt4L6sgUAoBQCgFAKAUBwaAwEFhJiAn92MRIE/5TIB5CYyAelVmswplpos7OTC9p8OI5e9iUYraOOHKQyIzvNYtfLpzbA21AUdL1d9Jvm2lt4fd/Yoes6aGG93K7I7eEvavQtZPF2cMvvpGlctvJj1OCk44C0MgG5RlHqQQPzNLmo1Sz7GdGt+pgl7o9V4j2bSUrIrNDOEVOYlu8q6hJEN1kXe1xcXOUrevMygpLDPoEJuDzEosRgMVD78IlX/aYc3PqYXOYeis9Qp6P/wDLJ8Ncu00RzNBOGiflyaAtFIveA3BeKQXHxFcHCdfJ3U4WcIjY9xhuVPFlVYAUWIQmRbylUzJHEytmAJGl9GfSumnue73OWop+n2SLvsV2qkxcssbhbIoa/LeB7k7cmVi5W329B01qfCW5ZK+cdrNhW5ofLKCLEA30oDNy9j1X/wBNPNhl/wBnHy3iHTuJMjiP0Sw8q0dcXy0bxsklhMynansFg8LhnlVZJJGkw6LzGzKhkmiRmRAAimzMdBpfSw0rndiNcpL2f7HLas5wSsOK8O2anZiogyFTsQQf9D41mEnGSaD5M9jsPIe6zKR1YAhiPTYHzHyFS4TrT3Jc/oaYfYhiO8+GHT6VhfyniP7VYdM5vTfydI9zXdqfZ1hT9IxSyTQnLJM6RsojLgFi9mQlSTvlIr0Eq4y5aEq4yeWiRw3DBIYkChe4pIAsMxALH1LXJNVlnMi6pSjBIuuxC/8Ahi3R5sTIP4XmkKn4ix+NWcFiKRVTeZNmgrc1FAKAUAoBQCgFAKA8t4s74SZoZDlRmlnjk0ytG8pdxcjSRBISV6iIEbm0LUU5e4n6W5JbTM8Y4dz3Z1y81grMCe7oixPGxF9mjuDbUMPG9WHT7nVHa1lexrqNBHWRe14muc/2KqGLERZbKxzAFbAyrr0uAGB8iR5VbV6uDXfH6nn9X0G/PMN2fK4Jq8Ye+UqoYaFTmDAje6kXX0IqSrltUtyKF9Le9wSnn7I+JUlxK5VUyI1hZRaM7GxY3uviRp+lcbdRVjEpZ+F2LHR9H1GVOFePl9/vg9S9luBmjwStLLnEtpY0zM4iRlH1eZwDvc2sANhVNZJSlmKwXtcZRjiTyzYEVobkPifC4p1yyoG8DbvKfvI26sOhFYxnuE8co854l2Wxssyo0fMVFa7s4jja1sksDxHPFOQTe6Ee8AQDcx40bc4/z4JT1G5LP+fKNN2M7LtAqS4lnfEKJY1LSmTLGz3F+hcqqZj4g2tXaMFHsjhObl3Zra3NBQCgMt7SJMuCv0GIwl/jiIh+9cNSs0zXw/2DKWEV4U5n3KdKygVGNrvEFPI2WXDt93FYUn058V/yq06Y8Xr+pldz1DtzJ/4KVOsuTD/8Z1iJ+AYn4V6OTwmdIrLKXjmJMcTsls9ssYOxlchIl+MjKPjVbXHdNFrOW2ts13CcCsEEUK+7HGkY9FAX9qtCpJdAKAUAoBQCgFAKAUBivafrHhUIBVsSLgi4OWGd13/EoPwrK7krRRUroplFj8WjQ5IoVQ7nIALsAQLBR51uXNem9JuWSPEhXLoQRYi4+I0NCTujKJK4ljTKQSqqR1A1PqaYOVOnhU20c4fh8kIBYWUNYa7AgMB5WuR/LQ5wthPMEajsPibLLh2PeicyKOvKnLOh8gG5iW/3daMor4bJtGnrBxFAcWoDmgFAKAUBX9ocIJcLPGwBDxSKQdRqpoDw7AcengCKDnGUErITcaCwD6sPjmrfVfw7ptT9df0t/l+RTQ18ot+ovOPkt07YIdHjkXzGVl/Jg35VRWfwtq4fhw/6kqOuol5wRsT2kiNgokJOgGW2tid2IHStK/4e1reGsG71VKTe7sdeEVsTPBEe4kk0anKbvYHMbNsp7vQH1q4q6D/Kw9WyWWvC7HCjXwtuVcFxzyei8cx/0jEiBRZMLKryMxALymLNHGiblQJFcsbaqAL6ka3zxHBdaeGZZ9iv7Q4ho4mlWxaC2ICnZuV3yh9QCAehselQaZ7bF8lhdXuqZv4nDAEbEAj0NWpUH3QCgFAKAUAoBQCgFAZnt3GnKheT3ExMWbpYSZoL36WMorKOlMnGxOPcyUEwjlzJ3grG1+o1A/Kuh6aUXOrEvKJ2InErA5QoACgeQrBHhX6UcHTjMEygMVIB60ydK7YyeA2LkYKHa9th4eZ8TQx6UItuJb8Ij5eKw0mY/WpNCw6E2Eq38xy3/wA5rRlPrXmRtKwQhQCgFAKAUAoDox392/8AA36GgPzlw4AwRg6HIlifQaMfDz6elemqWK0zymonutkn7kaWezZTodrVt6izg2jS8ZOyRLr/AFv4itmsrk5xntkX3s5leXiWGQ2IQySk9bLG6i/T3nFVevnL01H5LXp9EFY5x9j0jtvyRNhiUQyqzTM+UGRYY1YWDWuAZHQAX1ufOqS78DRfULM0zMHCvjJVwgY2ewnIJ7sS52n1/EzrCvmG3yGo1FWZZZLvt2wwvJ6yq2FhsNKnFcc0AoBQCgFAKAUAoDi9AZ32hOo4dib+80ZWPxMzWEQF+vMy0NoJuSx3Mp2eSGUZpGsCqsovl0YXvfyFvnXQ9FfbYopw8nfhUGYgG4ubHxHShmbe3kncWxDcqxtoVPyI1NYIcIpSyiuweEdySovbf+vGhMstjHhk3B4oLi8GCpIZpVv0V+UxUn1AZfVhWrKrWrsbysFec0AoBQCgFAKAr+0GI5eFxD/chlb5IxoD8/hMsajwUD5C1eqisRSPGSlutbKrMGdVbce63wPdPlrv09Nosl9aLSL/ANNlk0ZAsRrUvwVrf1F/7H0/80J8MPL+bwiqfqHgv+ndmev8X7O4bFFWniV2XRTcggXDWupFxcA69aqyyyd/C+DwYdSsEMcQJuQihcx8Wt7x8zWQTqAUAoBQCgFAKAUAoDLe0cTfQnMJcZWRpOWSH5QYF8pXvbam2tga6Vbd639jldvdb9Pvjg874NHNMjsZJJEhYlFZzIqFl0mBY5jdTpqQvet1rvqIRjY9qwv85J3QXCVSnOWZdufDJmHsO6NkCr+W3yt864HpFjt7F3wCPMxDHqbfkfnr+VCFfN4eCTxzDkq6KdSpAJ8SNL/GsHKH1RK3AcWYAGMjLIWU31KyD7JtswysCPEUOklC3DZzjpwcODnyzZlaO2rDERsGAC3FwHXvA2GXNcgXNZUXJ4RC1dlarbm8FrwLtBijiYYZXhlLgmSNEKvEuViJSwcjJmULqBcsLHSxzZVs+5S03ep44NwK5Eg5oBQCgFAKAzPtJny8NxI++oh/4rLH/wDqt647ppfJpbLbBy9keL4nRfhXqMYR45PdPJRofrB8f2qN/wAyzf8AtM0KsGSx0NtD+x8vPp6bSWsIrc5lhkv2ZYjl8XiB0zrNF8SucD/p1Ua9Zimeg6fwmj36qssxQCgFAKAUAoBQCgFAKA6sTFnVlN7MCum+otQHkc/YrH4WMsmWQRrkJgkdZniAtfl5bE21yZj5a2qetXXYoxtj28lZHR3USlOizDfOH2KqDDzxxtIqYsR+8zNEzBemZjKpf5XAA1sK3ktJuwm/7HWrX9WhU08N/Pc+uFcWlRC8Z5sV2JkZSyhibk8xLAi51vtfcbVpbXplPbGxL7nbTdS6gqnKynd+j/Ik4nEYvEILxs0bXH1aBM4Aubh3LFPSwPmK1jPSVz+qWcfkYvu6lqKcQhtz+ZG/sSUSRxrh7PM6opVwi3AL3co2ayhC2xtbTcVu+oaW78MefsRIdN12na/1eH35Nrwn2e2YmdkCWtlw5eJmb7zyqVew+6Lam5J2qPPUN/hWPsSa9Iotubcvua7gvBosKhSFSATmYszO7MbDM7uSzGwA1OgAGwrg23yyUkksIsawZFAKAUAoBQGD9r2Ky4aGMf4mIW/8KJJJf/MqfOpWijuviQtfPbp5HleMfSvRSPMVLko4v7weh/UVEX4y0l/tMv7d2pfgqf8AkdHAcYEx2FZjbJPFZvws4QqfLKxsenptWa2OYMvdDL6kj9KVTFyKAUAoBQCgFAKAUAoBQCgFAcUB588saY7Fwow7zJMACLB2RVkjH4hkRyOnPU9ag6uD4kiw0U1zFncXHMC3GZYy1uvfYAH/AKZ+dR0mqyRw7Dt7NOsvEJBcE4aBRbNch8QxLXXpZIk1/wB4R41L0sNsMshayeZ4Xg2wqWRDmgFAKAUAoBQFXxLtFhYGyTYiGN7Xys4DW8SL3A86A8w9onGY8ZMnIxEBjw6sARKrNJJKI2JRBo6oi694N32sNNZGkuVdyz58kTW1udLxzjlmLxGYg6BraXQhh+WoPwq+35RQKEYvvj78FZAv1moI0Fr6dT4+lco/7hKn/tcF79mpeVgqtr3FDj1bvFL5lBYEdCNQfLUVC1C3RaXsW+mkoNOXHJ+psLNnRXGzKG+YBqgL47aAUAoBQCgFAKAUAoBQCgOGawudBQGfn7aYJRdZ1l1CgQq05LE2CgQq1zfSmBh4yYlOK3EolwokhmneaFJMvPYOVzHI10urF7gsrIoGYC1dorC+pCMXOSUe5DnaMSl/oEJSOInlnLzDnNyRZSpb6oAC/wBo69KZj4jwS3obsNt8ot+C8eWCczSwFYGhVIWw685Vjzlmd0jXPldiuVgpByG33mxOL7pcEKJtOG9psLOwRJRzGuRG6tFIQN7RyKrG3XTSuRu4tdy4oYFAKAUAoCp7U8W+i4WWa1yoCoPGR2EcY10ALsoudqA89wqxtggsZ70kf1jtq5lIyyGU7s+e4OvQipcIKUeDnJ4ZAmx0TIqyxBTGrxSct4ygDNeAAyAt3U7tygOx+yLQv5K5N4aN/UiV02AmkADSXMUaRDOuhVRe4lGr63JJW+vzstLD+Xy157kLV6dajGXjBnVdVm5bFZMyjWO8iaZjqco8TqLjQ66VIr1cJWYkQr9DbGtem8tFjyoihKcsmxt3rrmtpextvU9+m4va1+ZUqWoU0pp488FhwsYdsRlEDT4fIB9ZNHBlzKxaQgFS6qVsSoKqCzXawrzOo1molDa5Yfx5PT1aSlPelnPv/wCm87Idrkjiiw2JjmiaPJh+a4vEzAAJ3r50DArYyqpOYdTatYrMVLwSje1kCgFAKAUAoBQCgFAKAUBm+3uGZ8KQEaRBJG0saglniB7y5Rq4GjFPtBSLG9iNoOKkt3Yyv9pYeVSokjZdioYaW6EXupBHkQRWxdJ1zWM8EXAx52y4VHxD3bM3MLhATmbNLIxC3OuQG5JBtoSMuRyc6NP+Hv8ABIHAcfnZxhhrl3mQdxb90Wvd7kmxsv4vHGTC6jFNvBHhwxjbv4XFoSQxQRySR5hsQsRaO99dOuu9Z3cGnq6Vy3pYZZ/2ZiMVkVYHiQSRyc2ayFcjB80cd8/M7thcKBe9zsdWzlfqYTjhI9EFYIJzQCgFAKAi8TwEeIieGVc0cilGG1wfAjUHwI1BoDzXG9hcZA5OHkE6HqWWOU2FhzEYct2/GpQmwvW0Jyh2Dw+5Ej4DxNrj6MFvuW5Sj1JEz/8A1O1dHqJ/BrsiWuB9m8stjjsRcaHlRa/OQqB8VRWFvernKcpd2bLC7Frxr2b4SSELh0WCVNUlALMTp/esTmkByjUnMLAggitQYbGxSwsIcbGUe4tIoDrIBuA2Xvgga2Ga26ruZVd67T/M0lDyjv4fi5VVVjlbIZS5VcsyAqLJmZxmAFlIUkgFFAAAtWktFTY937DfJcFjipYxBKspztKrizG7yO4PT18BZQOgGm8owqhtXYLMmbT2fY+WfAQvMbvZ0L7ZxG7RrLb8QUN8aim5oqAUAoBQCgFAKAUAoBQCgImK4bDIbyRRuRqCyKx/MUBJjjCiygADoBYfKgPqgFAKAUAoBQCgFAKAUAoBQCgI+NwUcyGOVEkRt1dQyn1B0oDIcR9meGds0byxHw7ky+n16MwHkrAVgzk68H7MYFJMk0rqd0URwqw8GMSByP5qYGTbYbDrGqoihUUBVVRYBRoAANgBWTB20AoBQCgFAKAUAoBQCgFAKAUAoBQCgFAKAUAoBQCgFAKAUAoBQCgFAKAUAoBQCgFAf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3" y="1643063"/>
            <a:ext cx="3810000" cy="350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63" y="785813"/>
            <a:ext cx="4471987" cy="5143500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en-US" smtClean="0"/>
              <a:t>	</a:t>
            </a:r>
            <a:r>
              <a:rPr lang="uk-UA" smtClean="0"/>
              <a:t>Отже, усі ми повинні пам</a:t>
            </a:r>
            <a:r>
              <a:rPr lang="en-US" smtClean="0"/>
              <a:t>’</a:t>
            </a:r>
            <a:r>
              <a:rPr lang="uk-UA" smtClean="0"/>
              <a:t>ятати: усе, що ми робимо, так чи інакше впливає на все, що нас оточує, і на природу в тому числі. І як говорить народна мудрість: “Треба так жити, щоб нікому зла не чинити”.</a:t>
            </a:r>
          </a:p>
        </p:txBody>
      </p:sp>
      <p:pic>
        <p:nvPicPr>
          <p:cNvPr id="4" name="Picture 2" descr="https://encrypted-tbn3.gstatic.com/images?q=tbn:ANd9GcSP60uRMKfzNTGGoVF8r2AuCvqBZOntAuIasxFGnmrR1XUCJXL-6Q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3" y="2214563"/>
            <a:ext cx="3336925" cy="2671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>
                <a:solidFill>
                  <a:srgbClr val="00B050"/>
                </a:solidFill>
              </a:rPr>
              <a:t>Висновки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dirty="0" smtClean="0"/>
              <a:t>	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Проаналізувавши оповідання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</a:rPr>
              <a:t>“Сім’я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 дикої </a:t>
            </a:r>
            <a:r>
              <a:rPr lang="uk-UA" dirty="0" err="1" smtClean="0">
                <a:solidFill>
                  <a:schemeClr val="accent4">
                    <a:lumMod val="50000"/>
                  </a:schemeClr>
                </a:solidFill>
              </a:rPr>
              <a:t>качки”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, ми з’ясували, що автор порушує такі проблеми: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dirty="0">
                <a:solidFill>
                  <a:schemeClr val="accent4">
                    <a:lumMod val="50000"/>
                  </a:schemeClr>
                </a:solidFill>
              </a:rPr>
              <a:t>о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хорона і збереження дикої природи;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dirty="0">
                <a:solidFill>
                  <a:schemeClr val="accent4">
                    <a:lumMod val="50000"/>
                  </a:schemeClr>
                </a:solidFill>
              </a:rPr>
              <a:t>п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роблема дружби;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dirty="0">
                <a:solidFill>
                  <a:schemeClr val="accent4">
                    <a:lumMod val="50000"/>
                  </a:schemeClr>
                </a:solidFill>
              </a:rPr>
              <a:t>а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ктивного захисту добра;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dirty="0">
                <a:solidFill>
                  <a:schemeClr val="accent4">
                    <a:lumMod val="50000"/>
                  </a:schemeClr>
                </a:solidFill>
              </a:rPr>
              <a:t>с</a:t>
            </a:r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овісті і сорому.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b="1" dirty="0" smtClean="0">
                <a:solidFill>
                  <a:srgbClr val="2C16AE"/>
                </a:solidFill>
                <a:latin typeface="Bookman Old Style" pitchFamily="18" charset="0"/>
              </a:rPr>
              <a:t>Інтерактивна вправа </a:t>
            </a:r>
            <a:r>
              <a:rPr lang="uk-UA" b="1" dirty="0" err="1" smtClean="0">
                <a:solidFill>
                  <a:srgbClr val="2C16AE"/>
                </a:solidFill>
                <a:latin typeface="Bookman Old Style" pitchFamily="18" charset="0"/>
              </a:rPr>
              <a:t>“Займи</a:t>
            </a:r>
            <a:r>
              <a:rPr lang="uk-UA" b="1" dirty="0" smtClean="0">
                <a:solidFill>
                  <a:srgbClr val="2C16AE"/>
                </a:solidFill>
                <a:latin typeface="Bookman Old Style" pitchFamily="18" charset="0"/>
              </a:rPr>
              <a:t> </a:t>
            </a:r>
            <a:r>
              <a:rPr lang="uk-UA" b="1" dirty="0" err="1" smtClean="0">
                <a:solidFill>
                  <a:srgbClr val="2C16AE"/>
                </a:solidFill>
                <a:latin typeface="Bookman Old Style" pitchFamily="18" charset="0"/>
              </a:rPr>
              <a:t>позицію”</a:t>
            </a:r>
            <a:endParaRPr lang="uk-UA" b="1" dirty="0">
              <a:solidFill>
                <a:srgbClr val="2C16AE"/>
              </a:solidFill>
              <a:latin typeface="Bookman Old Style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63" y="1928813"/>
            <a:ext cx="8401050" cy="4525962"/>
          </a:xfrm>
        </p:spPr>
        <p:txBody>
          <a:bodyPr rtlCol="0">
            <a:normAutofit/>
          </a:bodyPr>
          <a:lstStyle/>
          <a:p>
            <a:pPr fontAlgn="auto">
              <a:spcAft>
                <a:spcPts val="600"/>
              </a:spcAft>
              <a:buFont typeface="Arial" pitchFamily="34" charset="0"/>
              <a:buNone/>
              <a:defRPr/>
            </a:pPr>
            <a:r>
              <a:rPr lang="uk-UA" dirty="0" smtClean="0"/>
              <a:t>	</a:t>
            </a:r>
            <a:r>
              <a:rPr lang="uk-UA" i="1" dirty="0" smtClean="0">
                <a:solidFill>
                  <a:srgbClr val="2C16A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Як </a:t>
            </a:r>
            <a:r>
              <a:rPr lang="uk-UA" i="1" dirty="0">
                <a:solidFill>
                  <a:srgbClr val="2C16A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ви вважаєте, у майбутньому Юрко і </a:t>
            </a:r>
            <a:r>
              <a:rPr lang="uk-UA" i="1" dirty="0" smtClean="0">
                <a:solidFill>
                  <a:srgbClr val="2C16A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Тося</a:t>
            </a:r>
            <a:endParaRPr lang="uk-UA" i="1" dirty="0">
              <a:solidFill>
                <a:srgbClr val="2C16A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dirty="0" smtClean="0">
                <a:solidFill>
                  <a:srgbClr val="2C16AE"/>
                </a:solidFill>
                <a:latin typeface="Bookman Old Style" pitchFamily="18" charset="0"/>
              </a:rPr>
              <a:t>будуть </a:t>
            </a:r>
            <a:r>
              <a:rPr lang="uk-UA" dirty="0">
                <a:solidFill>
                  <a:srgbClr val="2C16AE"/>
                </a:solidFill>
                <a:latin typeface="Bookman Old Style" pitchFamily="18" charset="0"/>
              </a:rPr>
              <a:t>товаришувати;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dirty="0">
                <a:solidFill>
                  <a:srgbClr val="2C16AE"/>
                </a:solidFill>
                <a:latin typeface="Bookman Old Style" pitchFamily="18" charset="0"/>
              </a:rPr>
              <a:t>Тося не </a:t>
            </a:r>
            <a:r>
              <a:rPr lang="uk-UA">
                <a:solidFill>
                  <a:srgbClr val="2C16AE"/>
                </a:solidFill>
                <a:latin typeface="Bookman Old Style" pitchFamily="18" charset="0"/>
              </a:rPr>
              <a:t>захоче </a:t>
            </a:r>
            <a:r>
              <a:rPr lang="uk-UA" smtClean="0">
                <a:solidFill>
                  <a:srgbClr val="2C16AE"/>
                </a:solidFill>
                <a:latin typeface="Bookman Old Style" pitchFamily="18" charset="0"/>
              </a:rPr>
              <a:t>спілкуватися;</a:t>
            </a:r>
            <a:endParaRPr lang="uk-UA" dirty="0">
              <a:solidFill>
                <a:srgbClr val="2C16AE"/>
              </a:solidFill>
              <a:latin typeface="Bookman Old Style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dirty="0" smtClean="0">
                <a:solidFill>
                  <a:srgbClr val="2C16AE"/>
                </a:solidFill>
                <a:latin typeface="Bookman Old Style" pitchFamily="18" charset="0"/>
              </a:rPr>
              <a:t>Юрко більше не буде приїжджати в село;</a:t>
            </a:r>
            <a:endParaRPr lang="uk-UA" dirty="0">
              <a:solidFill>
                <a:srgbClr val="2C16AE"/>
              </a:solidFill>
              <a:latin typeface="Bookman Old Style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dirty="0" smtClean="0">
                <a:solidFill>
                  <a:srgbClr val="2C16AE"/>
                </a:solidFill>
                <a:latin typeface="Bookman Old Style" pitchFamily="18" charset="0"/>
              </a:rPr>
              <a:t>Юрко стане цікавитися природою і активно захищати її.</a:t>
            </a:r>
            <a:endParaRPr lang="uk-UA" dirty="0">
              <a:solidFill>
                <a:srgbClr val="2C16AE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5" name="Заголовок 1"/>
          <p:cNvSpPr>
            <a:spLocks noGrp="1"/>
          </p:cNvSpPr>
          <p:nvPr>
            <p:ph type="ctrTitle"/>
          </p:nvPr>
        </p:nvSpPr>
        <p:spPr>
          <a:xfrm>
            <a:off x="714375" y="2786063"/>
            <a:ext cx="7772400" cy="1470025"/>
          </a:xfrm>
        </p:spPr>
        <p:txBody>
          <a:bodyPr/>
          <a:lstStyle/>
          <a:p>
            <a:r>
              <a:rPr lang="uk-UA" sz="5400" b="1" smtClean="0">
                <a:solidFill>
                  <a:srgbClr val="1D8B3F"/>
                </a:solidFill>
              </a:rPr>
              <a:t>Цінуйте матінку-природу!  </a:t>
            </a:r>
            <a:r>
              <a:rPr lang="uk-UA" sz="4800" b="1" smtClean="0">
                <a:solidFill>
                  <a:srgbClr val="1D8B3F"/>
                </a:solidFill>
              </a:rPr>
              <a:t/>
            </a:r>
            <a:br>
              <a:rPr lang="uk-UA" sz="4800" b="1" smtClean="0">
                <a:solidFill>
                  <a:srgbClr val="1D8B3F"/>
                </a:solidFill>
              </a:rPr>
            </a:br>
            <a:endParaRPr lang="uk-UA" sz="4800" b="1" smtClean="0">
              <a:solidFill>
                <a:srgbClr val="1D8B3F"/>
              </a:solidFill>
            </a:endParaRPr>
          </a:p>
        </p:txBody>
      </p:sp>
      <p:pic>
        <p:nvPicPr>
          <p:cNvPr id="7" name="_mp3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357688" y="36433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6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0"/>
            <a:ext cx="82296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b="1" dirty="0">
                <a:solidFill>
                  <a:schemeClr val="accent3">
                    <a:lumMod val="50000"/>
                  </a:schemeClr>
                </a:solidFill>
              </a:rPr>
              <a:t>Природа – це колиска </a:t>
            </a:r>
            <a:r>
              <a:rPr lang="uk-UA" b="1" dirty="0" smtClean="0">
                <a:solidFill>
                  <a:schemeClr val="accent3">
                    <a:lumMod val="50000"/>
                  </a:schemeClr>
                </a:solidFill>
              </a:rPr>
              <a:t>життя</a:t>
            </a:r>
            <a:endParaRPr lang="uk-UA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14690" name="AutoShape 2" descr="data:image/jpeg;base64,/9j/4AAQSkZJRgABAQAAAQABAAD/2wCEAAkGBxQTEhUUExQWFhUXFxgXGBcYGBoYGhkdHBgdHBcYHRodHCggGhwlGxgbITEhJSkrLi4uGB8zODMsNygtLysBCgoKDg0OGxAQGy8kICQwLC0yLDQwLDQ0LDQsNCwvLCwtNCw0LCwsLDQsLCw0LDQsLCwsLCwsLCwsNCwsLCwsLP/AABEIALEBHAMBIgACEQEDEQH/xAAbAAACAgMBAAAAAAAAAAAAAAAEBQIDAAEGB//EAEMQAAECBAQDBgUCBAQFAwUAAAECEQADITEEEkFRBWFxIoGRobHwBhMywdFCclJi4fEUgpKyBxUjM8I0Q7MWJHODov/EABoBAAMBAQEBAAAAAAAAAAAAAAIDBAEABQb/xAA0EQABBAAEAggFBAIDAAAAAAABAAIDEQQSITFBUQUTIjJhcZHwgaGxwdEUFTPxQuEjcsL/2gAMAwEAAhEDEQA/AOGGBExX/wBuSsm6VMCPAuoc2ESxPDpkstMlqQaXF+hasI5Sik/iCjiVGoJPext4Wj0myKBzNVNQ5Rv5qTd/CKpypqQ6kKSkhwSkh+8i0RE8a+69YZaWWldBwvj65dFH5iNie0OhPofKOpw2IRNTmQXHmORGhjzuhPfv92i6TP8AlKJQspUDQg08NQ+kVRTuZuvLxPR7JO03Q/VegFML5XFJK1ZUzBmdtQ55Ehj3RymO4rNmglayU/wigPcL+cLJarO3MQ5+PIIyhJh6Ktpzu18PevyXoykRophB8O8bc/Kmmn6VE1H8qj6HujplJitkjZW5gvOnifC/K7+0IpMQKYJKYgUxhCAOQxTESmCCmIFMAUwOVOWNZYuyxrLAFFmVOWMyxdljMsCtzKrLGZYtyRLJGLMypyxIJi0IiQRGLMypCY2ExeERsIjkOZUhEbCIvCI2JcchzKgIiQRF4REhLjVmZUBESCIvEuJCXHLMypCI2EQQJcS+XHLC5D5IzJBIlwRheHrmHsi1zYDqYxzg0WSuaHPOVospYpLBzYVMDcNxAnSwsC5PkYZfFWH+ThJqgHVly5iCAMxbsgkPc1hD8GfEUrD4fJNmrQSoqASlBoQGd3q4Pc0RS4sNPZFr2MP0W6RhLjR9VwTbKSQ/Q9YmXHTfSlIrlyMxaz6j3WJ/4VYFN485q+icAmGD4nNSGSXSBZTKA6OC3dBMzjGcNMkoN3UlIzdbHK1LCFEog/UKcqEc4I+Sj+NTnW4567Q9rzW6QWi1PCmQ/aztyWB4nIYPmzJaB2Ugc/qP+pX/AItCiThzUEOH77UY+MbmKAGrC/52EMbIRusc29LV5XmvbkI2oApt5eEQwuMl5QkhTuauB6xhmoBue+O6wOWlgaNFQuXWhcR0fBPiIoZE6qdFXKRz3HmOcc9fQHyMTbkQYOKVzDbUieCOZuV4XpKCFAKSQQagioMQKY4Hh3Epsg9hVNUn6T+DzEdjwnjcuew+iZ/ATf8AadfWPTixTJNDoV89icBJBqNW8/yiymI5YKKIgUQ0hRB6HyxrLBGSMyQBCLOh8kbyRf8ALjYlwNLs6oCI2JcECXEhLjqQl6HEuJCXBKZcWCVHUhzoUS42JcGJkxXMlTCoJlpFQSVGwpRhqXbxhE88cDM8hoKjDYebEydXELKpEqJCXCXEcXn4aZ8vEISoMCFJ7JUDY1oelIukfFUkntIWnmwPoY6OZkjQ5psFNmwGIicWubsmolxMSoN4KhGKJ+StKmYmrEA7g18oZKwOQhJAzEsDWp0AaBdiGA5b1QtwUxGYigkYlRYmRyjq8PwHshQd7nMwHQPWMTjJWeakEJVKy57MMwceXrEknSLBo0Wr4ehZHavNLn5HDFr+lJV0BbxtByPh1bOpSE95J9IdTlrFHYdYUzsdLC8pmAqYqvRgEkl+ihEhx8z+5Q+a9JnQ+Hj/AJLPyH5+atwmHwiFmWtYVMSkLKf5VEgFuqTBk/jUmWGSzaACPK18SbiGOnAqyol5MwGYBSQEpuGHaeh1eN/EHxWZkookpCc15jWSwsLlRr06xPJDnOaZ5PxpehEWxDLCwD4fVU/8QPjYYoHDoT2ETC5P6mAZm/mzeAjjDg5imNRSxAeBkkpNDU1Zh5km8XTsYp6gE+MDeQVGNE8a6vQ6Fl6e+cMEYxTF6v8Aj0hclnFf7N78Yvlm233h4Qu1V85KVVAbcae2geYSBr00ixR8N/zEQodxv1fbwgrQUslT12BIA2MEIxKhoCDejP3a3gZXZLpN9LRfPTmTmCbULKA8rx2akBaq/kdokUSXIpyLAjqAI1lcWbubW/nEpcw0YsBv+NoMlScwdJZWtQ39vxBZuaBxpLWKfLnFicSLXHvvEbnSyMwox1FbQOZgzBwPfnB3S6gUcgg2IPW/vpGgAbe9oGYBmPdbwi4zGv767wYcgIXV8A+I2/6c8k6BdyOStT18Y6uWAoBSSFA2ILjxjyuXNB5Hn+YLwHEJslTy1FO+oPUWMWxYogU5ePiui2vJdHoeXD/S9K+VGfLhLwj4tlrZM8ZDbOKp7xceY6R1crDhQBSQQagioPQiKetaV4suGljNOCXfKiQlQwnyQgErLAAk1GmjXPhFWEmoWwDglOcAi6dFPbbxESnpHDglubbfl67X4bqlvRONcwPEZo7c/Ot68apDCVBOE4epZAFOZtF2BmS5isqSSQCTajNQ15iEGN+Ign5iELWynCmsa2GyRTZ2U94XJ0g1xyRau+nmq8N0LKTmxHZb47nyXoWG+D5ZCXmKfUBg/Rw46xObwXDy6MSrmoK8v6R5ph/jKYJiCSoEEZlFTqIsQ55UgPivxIoqOQkPMC3BI/UlRv8AtL9THlH9wc+idPP8L6FuE6NY2wBflf1XdYuVLWlaUBnBD0e5BZqC3npC849MiWEAElKcr5SSSklLlgaFn745UfEypYmEP8wjsm4fetPqhUjjIUkhSi6jV3tUmlnckRF+2YjEPvFOzAVQ98FezF4bDsrDtq/eq63EYyRikCWtya5SyQUnkVEUNHH4jiVSwhRTMRVJYgKKfOo8BEpB/UDQMKM5HR4ji8RnYk1AZxr13j3MHhm4e2s7vLkvKxWI6/tOGvMcVfgcb8mamZJUpJSQa+aSRQgjQiOlxvxumaMPnIQRNSpRAKkkJB+kVLPUihsxNY89lT6zDoXDtqAyWMQwyCrKACQkk069DzgZZGO1IWRxObx90vV8d/xJkhQCMx+ijEXWQup2SxjiJHxH2sbMU+eewAD2KhR9OzTvpHOzpvZzal6s3u8WfTLAIU5rUNZOgN735RL2W91U6/5L0eV/xGQZLqQfmZFUB1CmS+wYu/KOMPxGylEgqzSwgCwBeXmelmls1bxz+GWDmL2bl6RNM49ksO4WgQcoNIyL3CP4njytc5YLCcslQ0+pwOjnvaK14dLAKWSrk7bAQFOnVLC7EPp/eCJGKD9oAk03A7uUIkzHZMZQ3W5ZSHSUvtq4rob1GsVz55egSOWV2iKcTlmrIApQONoGxM75iiqu3hAZSTZTLoaLSgDG5S2p7vGhLat6WjJcsinP2IrCAq1KyHtZ/wAxhYgt79tETKPl63iWQuPe8EhIUVLam35/EYmZVuQaNObN7asSCx5xyxaQRoWeCZGIIo9W6d0CmXXu9+saKK89PQxqFzQd0wM5KmckK1cW7x+PGKsZLB+kDSx/NYoSd6gb+3jB/b8RoS8lHRaCCOr6+6f0i9M8Gi3HMXiClvep31276RWpNdG5QY8Fx13RCpezEbi8SS407/d4GlTCk0PvmImZ38NOWndy5QwO5oC0omXNeGfCuOTsO/yphTVym6T1SbHmKwiE3eCPmpa/2Ig70pA5mq6LG/FK5yk/OGRKWpLcAnVRq715t69hN4jJUolM5OTKkgoIUbMEsBdgabkPSPKa6W9+EYmcUl00PL35RM/CRvDW7AXt41+FSzEyNLnXZNb+Fr0D/niQFmUgpWsAElVAwagatPzCRUkg100Om9DCzCcXVqT1SwPh+IKTMCy4UDvXtc3EejBDEz+PivNxEkzz/wAnBSUgE19mCJiAnK+VyHAcE+At3wHMoATRyw76D1jAtIcpqzjw59YcQLpIo7qnGYjKpI/iLHo2kDYqcErSBqe0T9qxRjiSt9mZ93/tA+JVmUTb7bR502IokDmvQih2vkmU0BNVW3t5Rs4gJT1BLd4hXNxRUAL1fyO8F4mUAEn+RJuNXL76eRjH4wAU3iiGGJ7yEXL302Y67/0aGcvAF1Z1lCKMd2DlvE3hflJLX3NSBvatYZzMeSznMaC59NIkDSQqSaQhYHsvQs7tFU1bzAHIDXDmj87xdPSmoN7lmcVY2raITyknMAa8hYV99IEuAWCqtWYiVmYqKQSwVlAZk7tqHHWITpeUOzgBhQgNTT+8SwmGUZrEWuTQOTXkYOn4VzlUxc1atm6NEbpADVp1gN13Q/B5alpJyipJUWfoBo9oni8C4zFQpYOA4q1KV/pDBUhQGVJSEppqQOuj841M4WyQpJB7QqSz7hjQU7qwoytzZgUWmXZc+nAuCpasqQ5AAvr3bQNOUgKID9zDrD7jqAJYZjmL0IoDz1FNIhguFhSElrj+U+cME4y5nJeZKU4l2ggqANoDRw6Yr/21DbsnzpFk3DzAapV4RetKKSRqAIkUJ1NAG+8DITNZsmo0i5WFcKckE7iNXWFJKARoHjRkgmrHX2e/ygXEJVpb2PtFY+bVvUR2qywil4UV2A7/AHURiZTdYFEyZWx7xEFKW436/wBY2yu0RZl7cvdoiEc4pE1ZBBb/AFD8xqtHPgX96xtoTSJWhixHn+IjnawjSJRO3eQNOZiU2SUtUX37oPVL0VasrvbpGgkbxNWFp3RqZK6X/iTryf20bqF2i0wjMvONKwpNikN/Mn8xVNBSbp/1JPkDG5isq9irxyMTzPdoFS528RGyCNR4iCD1xar8sbrAva3HiIxKzuPEfmCEi7IjVTVqUkFRLV8BSJYXFFAUGf7PeIYdPa/y+rRVg3Kl66V6ing8Sde4PLwVvVAtpXKW67O5J/FepiicPqOjcz3NpBM1JJSRfN0oQX5RDEIu4KrlhSns+2hOaymAUVSCCkB3ISSTzJbwbzPODQoCWk2YA22Pn37wFLHYJFCQbnYtWL8GOwlqsD78TGORKfD5WdQFAPqJ18WrtBUwOo9mgtRrUiXC+ErEszJhKUAg8z3RXP4ozBNBoTSlO+BM4PZbrSS681BSXhCsgHspAIJNNTYb11hpw/AIKkLSWSEs1CaD6i1u+7wIiT2VLzEnKLpymruKVZ1DnWGnCc+VIJUkuOwQTR72LUpaIcVOS0lqpYAKCliZrkJu9qE6erwFlzdtRoHCUjWm/cYOm8OBYqKnD01LmzbXr1NI1OkygE5ldkBmoz7cmOpERiRulLQw8Uv4XIAcrABP01fLtYtE5nEcqCFMaEAEB76l3puYr4oiUAcqlCtEu3511fuhNiylVEklhvT7xUxgkOYpbxWiHnzM5L1L93K0WBRTQCnUfeKkqJIqAHoP6RFQa6i8XVpSXSEAItBCpResXjLoOcS+eNoqpEXqpGEpetIKZYCgKRnz+kaVPtXlBUhzhVLwylsR5++sQHD3uWi1U8xErPSOpZnWf8vAdz3e/dIgcEHuGEbXe+8YlTesbS7Os/woAMaGHG/ukbSXMY/9Y2lmZYuUxoX8doxSbO9C9okCTGZ9B4mNWZlWUqZvCNqQT5/0jGJOpi9GEOrio844kDdcXIVUgmJHD7xbLlFSm0doKw+DD3dgfT3/AFjdAhMlcUCZHSNjDiDZoD2c00PpFcwHXwt/QQxoBAKHOUKMMLPFkrBAkCrktDPCcMWoOUkDcgt4XhnK4agGrktSrDlQc94pZhS4XSnfi2tNWkysFMSsugirAtTmPON4OksuGJUT6V8BBC+JOSk5kkP9RKg76PbxiuQsLzO5FBQuA58THgtz0c3v35r0cwGyExMxkgi+YGzm39YybLJWCA9PWH6eCJmLQJYJTs/aUXL/ALfpYPX0gfiUr5RZQYhnTYkj6Rt16woTtJobjgsz3rSDwuAQfrroEB7OWev36wZMmISlkp1A3oCKU57QbJlImIz/AEBVAEpIIahZ+mniIGxMgICspClPYOaVdjch2HeImM5c7VJcx57V2rpfEQygtNCaC3veCUqlTASiWkG+cJFAGJA3I+/OEX+EXMnJls7jUtpyPc3WOmwmBTJRTkbsxBatbudInnLG1R1Kfhy6jeyhMw5VLUHSsAuEjQ1cEi/ftEETwEnKGZgRpls3XXvgBWKVMmKGdkpDZBRRL3CSz1DE6emTpauYIYtQO5u2t7wOXg70XFztxojlYuatgA4IGUBgotRydXY+tTEsZOAJzAJLDKg5CxoVUIo5ftAvs14Tp4klKip8pAIch+R6GggDEYhcwlRdt20s/iYc3C27agh/Uu2HqmPEpKVhLCoLMCXbmomsVI4eUgBCK6Pa1fw9NIEw8oKAUTTbVwaubCz98Ez8cAwQwYVNegrrWHkEDK0pRlJ33QSuFEF6UYMDS1oon8Kmku6fXWLVzCS5qTc69W3iKeIt+tQ6P40pDgZOCJrnFAoRG0itKwR/hudotRhgI9FAXhDhPlWJITSCzJAtETLG8FaAvQh9+EYxjoESkJQh2cgjT9R/rB8rghWSkJGYhSrHQqJNLM4vCHYljd0YBrQLk0YRRDmlCeodo0cKXLgsC3f1jrOLYRGHlJZVwQXLkHcUYDM9zpFvBuArmo+ZQS1KuSxo7sGL3o0K/WRhucmgiLJLygarmDhOwHpYltq/ZjFOIk5fK5HoI9IHw9hkA58yyWYkZdGLDqd7iLcNhpEv5YloBJzXYm4uauXHdEn7swbAn5KpuBeazEBeYiStZACCSWYAGosGH3gqT8P4hbNKWztaxG+1tY9Om4nKogM4SGbYgskNzDCAV49ZmFNUpASQWuGNLcj5Qr93kd3WD1WnChvFcgeA4mX2RLIFHLpue/35wbwr4cXMDqUUuSycpKmBAJuGuIerxaEFyU5tlUr1po0RxHxAUgqIJSEjYVNG977Ql+OncOyNT742gMcTNd0vX8IiuRUwLSLLCWJ6gi932hVjfh6fLSHTmJNCg5wNz2a0BNSNIa4jiJKQoBWfssVEsr+Wrg6bQvk8ZmIKgtaQkI7AqXqGYk9sCzDlyjY8Vijub81M58R7oWuG8MlrpMmqlkGxlkOkXIUaPtHTYLBcOSVAOGSllEkrSqrqL9nUUA00hGOKlw0xaaAqbtJqKNT8RGUrMCC6u0zlJCiaVvZtSL+VsuKlDWuY9w8KA5bHiNFsDc952ivXnvtSfS5MtKgETsxBckJYBmo5Na8opny0BXaDKUbs/NmGtHhIJHaJROIJLeTmviO6JLxa0sleYB6qNKbe7xh6VxpeHCT4UPwh/QQbZfmfyhuI/D+ULUFfUQzJf9VbPRy/KkR/+n5kiVmzBRBdkglVw/vlB2FxBzKZdzR+Q9NfdKOIcQyHtKqbKBJHPzETCecuon5J9s7uqaGeshKkZs38wykA0Jfo+hvA03BIUqiSoh6LdjWtSWv1hHieOLZRQo5ifpu/u8VyfiKbUBDk6F27u+MZhpQLYjOq67DYdJICxlQBUOmnacamzdeWxIVLzUShk2cAGpdwMtWuH8o4pfFFqHZBB3ZidxT8w04dxGaQ6+dyAR11YD2ImkwUlZiibKWiiAuimYqSofNl9rI4LJ+pi3gOUIMIV4halFWRDBKQEkDb9v1amK1zwrKVsJanBylti5I5+DCD8OJaMqZblnOYnpr9h+YBjBE05dzx3pBnzmiaHLZCJxQQopUmjAZmOlkgi4cGlRekQ/xQKiCcwSbENqSwL1It3Rufj0OCXAejjq9KDk7+kSnYRKFElGfO4Yl6sTlAsX/8TDqA3GpU7zsGpRi8OlSgaABQqBcgjfSKcQKlIsbknShEM+JKSkZMtSHDWOpHRzTrCaYsm1ACA3JvwIshdmbZSGuJ4KS2KSA4A1NXt9ornTAlNCRUc7GjsXiWDw5KxmUcpqprgPWho97wyTwUELBUFkKGXKXGopTX06xz5GsOpRmhvskdVOXAD1amtrViaJY39+MNcZg+yEoZRBYJYOQav/WrxFPBEsHUEnUZjfWCGIZSPMKVeC4ZNmjMEsl2Ki/j3QxncNDqL9lgEs3KtC1Kx0XGOLBKFBKAA+ahHaLMdO+m8cniuKrJIyCrOAagXowNaX9IbFPLJrVKjq4xYu0dgPh2Z82WFspJUAQymY6FhSgvo8F8X4DLlzVEAhIsHoNt36RP4b4qPmBC1KSkJNSWNqJLaOb3hnxJQmKUJdhXNqa0Dpq5vWviIRJiZWy0dq+CExNy01EowMoS0pWApDUDAmgclw7W1JHhGsRx1CJhShAs6TlAezpBsz3Y33gZOHRUidMSVJ7SDqmwDkOKBQobF9RC7G4NIHzEylTFAhlTCVKelWHvbSPNDWvd27PyVvZoAUFZhsVLmTSCl0KLrTdmFQ4Uau9X5x02K4iEMEg5CHS2wsGev0845nhnAppUJny0JdTlxVQqQl/Ek0uNhDficrKeyFOQTSjEmmli+uxc6x04Y54aNfBc2RsTS4rn+K4yaWKSouwcDN9R7IykG5ctyESwEubULlqQogsCANe0rtHMKBO4NALw4x2BTJSJsxbupgkUyOB9NAH1Jf7QbwuawygAEEucxSl/0uxc1SntPXUs0HPI+FlFlJbMQ2TVpQWMxyQlPYIV2aNVw6iH/lIewuIAXxVBBWZhbJ9JGVdBmWWNC5YNyJeHOOxck5Q6VkEDOlKTch7F6srQkP4q+IfD8vOChYSqoCVB/qJdlXCiHoS1rRNE+PZ4IQOdIDrS5/HYFS5lUrUjKntVzBQDlDiwqdvq5RZiJsyW4yOm6MlUttUO4As1I6TDqly0ZUWcAl75eQtRqV83IU/EgAjcEFhlIOhtW0Vtlc7Qt0Cx8VjVJMWmccqT9CSD2QO0zEBtCATRvGB04tOfLkdyxBTU6PUN56iHUyfLUSF1LAB1HNrq+5eFWImJQaA5SKPXVJLWJDP4PD2AkVSlkgB8Feie1Qk5gGbtGoIDeY6euziQlJDjs0FMoL9kgM7317t4Fw0liFk5RcEMkmlTah1YRXPnhTlFWoU5AQRRySNHanfDOrz7m6r+gtY0s0GtppjeJy1SsgGWoqkVLVqdbu1NIVy+JZlMSDdnJD6BxX10gZUpMxRUQU2IJc70fTWkUzmSCXoS7kVf+ERTFhMrK5/JHx1KIxOMAUMqXY6avc9PxFU3Dv2lqDPYG1O8mBQpRbIlgdVVPcI7b4S+Dw3zMS71AQ5pz5R6UGFzmgLPNIxWKjw7MzzX1K4+diwAyXNA9B9hFA+aodkjdnqPvD7FcKKJ06WLSwpQB1SntZv9MczKcqoSSS12fkeXWAdG9mlUnQyRuFs8/VMhg5hABmV8L6WrFqJUwdnO7Pqx/EFT+FTTOQhiCpCCMxBLHs1bXxgHFyj9JqQo1d/PW0LlilZuVzMQ14081OZw6aRmUtSaMXZu6ljyguQibLGihdzsBuGPPuhTKxa0FQV2knQ89Ro8M8FiClKj9SP0uWZxbW1Ylc13Gim7oReOQVDOFOKpKWIFdiRrzh7h8XKaq1OpwXJTldx+qj9o2Mc+vItb0pzbpRvbxpGIAByAouGuDswPOOdG1wqvfvwS9KpdNMwSlWQSCzVvd1OKHQO8LZ/AigOpWgITo+j2rWBJfGFp7BWoBmDbbMaEcomvErcLE4kAuwSkjoQad0Oigja3RK6ujoa+CZ4XCJUkuAPpScrDM2wbYN3QfiCAeyGo2oNmGxesK5fFEAUBQ5q4cGlajny1gmU9w6qhi7huvWPMlwxzeXotERNuIVkiWa5eyR/FXXLWmrvbQRmLlS0kBKgaBzludYPwstKVNRSgWJ+pAoSKb0/oIScVcTVZVFnfsmnoYe6EtYHHdE14bv7+qZzeHSVlRmTiKpypCQVKpd7a+tYWr4bIUpQBmJ3GYE0uPp6W2vF/CJSlJBmukUFAXHJqMWOg9IbYWWUJDSsxUTmVTtMeyz7t601jJcRlblaNve5VMeH4uKV4HBSEJDhSQSxU7ksaCpq7gUh3wbhiVhSsqgl+wHZK6fUVAcwaMX3ES4RwhCVZ1BS+12bdkvYVqHep2hnNWhThaAb9ktlArXKaF3/tEGMll1a0Guf4/vyVEcLd0LPUU/Ly/LJYBTH9RLBiQxsdvwTLxAChnWkkgJCWAqBcEnfVrxzi+EoSSZakS0ijDMSf4i5JNH32swiyRhZMsA5iWo5o7PWnrz6Qj9MHAEu+S29aATfFcUOZYJ+kZmFxanVyPAwoxctcxYTKW5S5dQuDVnerUppryIkYlKlDKMrUqNXBat9DWLVzAhRCgHFXAbWlvPpBsb1Z0C50QOhKUYwT+ypZzhL1Z2pUhNrgM9YP4ZMUv5kxQCRMDdpaWqQGFGLZSWtAa8QuYXCQ4LMwUCGclrXqPSJIw6y3bIUWISlgBy2GgdmqY9A5JAHTHX7e/BT5SBTBXvl/tH/OCgoFYUxTlD2ALAs1zUOeXWAMXPVbNR6h9qsAbUBu8UzJASSl6JqSlgHuRZ/ZhWuYGrmcFncdzCj+DsDygA1jXXGNPyEQHZoi04whzBLDY30YNXkfWITEuWT0KTpSngee8U4WRlSO0kggtWzEHZv77xQMWApQIGUtfWru+nSMIskhGKKXy5UzOSpmc8ulPWusWYmWtaQ9KPyY7vvWG5xozAAPTXnqC3t40JgSCAOzYDYMQBW1YaJnA3SW9hpJZiAtJzEs1gxKS/K1zp6QMiYoEgK7BYBbBqB2PdRoZ4uUC+Q5Qejv47wNKwqQksAbEgj9Wrcm9Ypw+VxJcdOSlcXA+KsTh1J7ZyzR/DYdRS+9HrDXgnBJU1JM5SiqpSkZglI0qQMx8/CEnDuFKUrtzPlglilL12Fbe7R2OGnAAJBsBH02Cw7Hi605e/uvF6QnezssdrzGle/BGyeEyEv2QSQA55WhiJrBhpCn/Ec42nE0d6R6wia3ZfPyNkk75JRIwKTPVOP6pYlt3lz4EDxjz3hHCScb8pQHYWXobAu9rEN4iO+RiIpkYRCZ654+paUpPc9epDDuiWbCB5aRwKrwuLfA14PFoA+GgRs7h6VT0TqOkAN0OZP/APUeZcQSoT1PR1qoWVXMaVoagiu3OPUEzo5L41wVJSkOVZ5g5kKdahz1p/WEY6AdXm5ap3RGJc2Xq3cRQ8KsrkpWKyqS6XBD1oOg3tBCuIoBcBkkMoUbRjF/CeGGdMQMqwAUpVSiQWcuQGLj6a8or4pwj5ZmlLqCJoSFMT+h1ORQVaPFdhC4ZxsvpW4lgf1d6qJlABRBBBJKd+el3e8BYiYQLPf2IqlYxVg4qfdesMilKwlRN2PjpEhGU6qmrSmZOz0IrvqesUOUuxob7GHU7DIqAGo4L1f0vCoyCLih90gmuB2W1lR+CxQIykOH6w44RJVnOQgC5BqFDZvfdHPYKQpK0lFzQMM3gGjrScktIQylJBzHW5NWYmnpE8ri09nikSy5eyDqVbj8YkFkpDJqQBejXFPDlCefjGIYEUBICXqaxKYpRqGelreGlICVJWqoL95GvSODePNJaNdV0igJaUpTMSoglQJa1xuH2i6ZxFQAFSygwIZ6t3hzAnDzmSFKS5skOCHY1AA6CJjG5T2yCK1BFOXV9rsYgDNddSvcLirP+czCflhxyFCXFK9D5wVOn5B2iAQ7m7GgANKGFcxYLHNu7UI9gM9Lwrx3ESAVJsSzVO4vqPekNy9ZS7NSZYjimVX8IUxtqSQR5xZLmlaXDBx2a3dvQVYawiKFTEjKCpQBJAo1av0e4hhhFrEoBadGCiXI5AgW0hrmBoFJYPBNOClYcrehYkbAVD93c0S4tiwz5qswBBdr+vkOUC/O/wCiFJKQ9dSTUgDrr3naFc2a7zF7JGVzdn3oHenOE9XmfmK0uoJrw2cSskKZLAF2BqkO3N/tBScQ0xhQDnU3HZLULadI5CTjiF1c1JGta7VaHUtKij5jZiC4AJpTrzhksQHxQh2lpviZqCCRQsRpXWvMkwuw3yw7pdZDVqC9WoIDlYsFSQaPRqj+2z10g9csfMFXBDpDGjMHBHOkLDcmhXZQUIvGEy0MKVDMwt6OaaxeEKMlQAqQ5JG5Ictfs2/aLQTjloIFAMrgpFgblgOZA7ohicXlSEg9kg0pYu45H8R2YmsoQ0UiwC1ADMOyDR6625XfvEbn8RdLvWpIBDctfWCk4LMVEEZGUS+ttLHpyhaOH0SVUs4ADsTrs33ikFrjqhL63TXBqKnzIKRVyzkbEdXg2bLOVRegsBruYpkY/wCWgpqQBS1QAzb7wOhWZKl5nsAAeumvLuhQDs1jRYWAiymUuYBLFPDQ8uTxrCYtlVuzNAiZoHZWxZJY/cbX8oCwmJJB6WtY09Y9HD46Rj8x8FJLgmOZVc08nTnetKv3faK5OOKXD0Nn0p6wpRjwSNmLisVoxIqS7g1H35XMPOMlbNYOmqV+hjMdELoJXE8oSNtb6QfgsfmbnbwEclLxqSHdth1tWGeAnpd8wYAd8evhsYS4AleVicE1rSa1XTrxOUPXugLiU4LFVdjbWl2atvSBMVjU5BlWB33EKVrWqzkKJFQ4pXp/eE9MYl2QxtO43v1+SHo3CNzdY4ahOpWPQEulnoVHWh7Ndb+cUY9XzZcxMui5i8xALF2AuCOyA5N9aRPA8FUpIUpSQjK5GwJbUXzCw5w0w2ElJAysK3DFT/5gS1vGPmIumHQNMY7W48t17J6NEsgkArb47LjON8LIkSpgUFOrKcoAYkDa/wBDEdIyRwScZi5YSVZXILXr+D5R2s6VKKf0/WFMR2XcFntdtGi1WPRLKsyUuoO7VNAwzFtAkto45O9/SsMosRuvTT6/ZMZhJ4xRcK1/191xuH4DO7QKVHI77Abv7tG8NwGYs/SBzzJah2juUcXQHdNgzJLOGDjLa56gPCyZjkq7QSyRd2y2FS4bT0iKPEyPcSWZRztVFmVt5h6JYeFEJUlBGdBSBuQRVgbMa91qwzwEpCZWT6SFVVlBJdnYu7de6NY+cSz5lKYsBQswPfWr7tAM9BUgZnB/hSMzUr2iCBZ6c4F5D2jM7ilBsMRzc1XO4UgqUQHBFBmZ9i1mB9Ipl4FKRs9SBQQUJaU1y2u5IrR6UHvSB5uPlvQitah351t0jhMT3bKllffcCU4TiQTKucoY5aV2G579jFS+KoUXZJ0ZXiknYvQ/eEEp10Cmvu0bTh2LOHp0He/KLupbdr1M6YycSErD1FTvo/OzxOaozAoJSAGJsXDXDtejPFOHICS4Tbs+O21oYcKwnYBU7KJISxbvGreb6wLqGqwWQpcJ4RNZSwoAEJYOQQXF+YBIbraCuFyJixluQpL/AKctW27Q79KQ64egiUBmOUEl9SQQS4oWZ7ULmCJ2ISQMo7ILMBZ/uC50iN2JJJFImsNJZMTkyJGYfLU7EA5n/USRmLAktygf4lnAIloDXuKitR2iH21Gm0GTVoYhQYFwDVyztXuvFePSlSWFSoE1dWWyaa+PPeBb3gSFzm8lzeEwynIBDK1NDQ1NajaGiQpKFJSmocNmuCdDvUUfe8DKzFQ7YfKBUW0LC39Gg7Cy3UUucwZm/lJY7OYpeeJQAgJejDZiDlLswINah83JgYvnS5meiiSlqHVtX108YcLmJZ1G7BtKbP0gGU4cgsoihFG5c7QOezdLdaQWExpVRnc9p9NQzbVPdDAj5oCrAHS4t2QPEwP8lKETFqIBNKWYGtGqXsTAsvFMAUs73Neb9Ou8cW2batBsJqZQCf8Ap9l6pJrXTwpCvF4pADKcNq1VEsDR7ON/xB0jEZxUpN7hiakvtrFM5AVUBqh6P9L7nlGs0PaUkkjWupJFzCoC41HkGPN28RBeBxDpYJcFhl578qNFnyezcaEHd2Z22FKRKRhggFrgh2Nq0alaesPL2kUtbPZpGCSEoKV1cn+/IaiE05dhYCjc/vR4YmaouSPovrr+HgHEYBSyCliFKAAH1VcUB6axjKGrk7joli5jTLMCaV9+cMUy3DipUAPtXnfwhongUshyA6WYBQq18xqK8u43hrIw6UAdtWUFQAo24RYOzmpepFaCFSYxtdlbkJC5IcNmFmQWJZr2D+kHSOEzEglaCAHrYhixodofYmfRSnqFlQtdqKcCoYeL9YA/x7OSp63VpU2UNDU67dSixEruAWuiGxKmrh7UKX7nFnod6izwwwuROQjM6SCxZg7uXJAdwBpaAMXxpTWYK5vahOu4q1xAsoKUMwNHFCXo/PpDHZ5I8slD3SRlZGbGq6HG8XSCwIBDB6l6DtX2JrWj84WT8YtKi5TqGYvUN3FzvcHaFy5Jdm/zGruDQ9zwxHD6BWYgKSNbs9LeXKEiCKEADVMGIvQaIcYgzFVFdgwB0roDQeRglEqYo5wOyaDUPR6E0v6wTNWmWkFABd3apoAAGNxGSp7t82lyRctur+HrAGVreGimmnppNpkvDBJSoN2kB2qNXUD39zRSMPQqUQhAAoaaVO1z5RRM4hlDi2lCKtpqzCsJOI4v5hZVEklnzWseQvY8olYHuca29VIyQn2UzmcSkpBJzEEsCSC9buNObc4qx3E0oAarMGANBpvubNFGG4jKlkAJADXZyfuY1P4j8wKEqWQSD2iyTUXYC/fHqxdHQvaHl9eFbpZfI59Bh87Qs7HBRcZrVqw8D0DQqmYubMOYUGgpTlVQeGRw6UoAVprf3p09YEpGoHV/tDY8MxpolVgZdaSfh/0q6o9DEJd0+9IyMjhuVcdlbjPqP7fxD3hlldT/ALY3GQiTYJjdl0cz6f8AX6iKcF9P/wCw+hjcZHlf4lP4FB4r6Jf7leogE/b/AM1RkZFcfd9UhvFQxv8A3Ff/AIR6qgTh/wD6odI3GQwd0+S7inGN/wC4esU4Kx/b91RkZCx3Vx2VXEvpV3eqY53EfX3mMjIoh2QjZE4D6k/uHpHRaK/cf9kZGQmfdTy98eX3CHw+n7B/tEWTv1RkZCXd5BxKow//AKfEf5P/AJUxIWw/7pv/AMkZGQ4bn/t/5Vg2Hl90eLq6p9IGTaX+9P8A5RkZE429PouZt8Ahsf8A9j3uqAJtpn70/wC5cajI9GD7/hY/f4KEzXu/2iD8H9B6p9FRuMh57vvwUxTeV/2h+5MRw9z1R6KjIyJ5fx9UqL+T4KOJ/R1/MBYv/wBz9y4yMiNn8nqpJP5VFNpf7E+kA8Usjqr1MZGQxne9+K6HvKvB/wDc/wAw9DDTEX7vxGoyLH8PJVO75VWI+kft+4gaZ9Sv3GMjIiZx+Kz/AB+K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114691" name="Picture 4" descr="http://dark-souls.meximas.com/wp-content/uploads/2014/05/priroda_bwua_02.06.2012_019__1920x12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14438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0"/>
            <a:ext cx="82296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b="1" dirty="0">
                <a:solidFill>
                  <a:schemeClr val="accent3">
                    <a:lumMod val="50000"/>
                  </a:schemeClr>
                </a:solidFill>
              </a:rPr>
              <a:t>Все живе з'являється в природі</a:t>
            </a:r>
          </a:p>
        </p:txBody>
      </p:sp>
      <p:sp>
        <p:nvSpPr>
          <p:cNvPr id="115714" name="AutoShape 2" descr="http://st.gdefon.com/wallpapers_original/wallpapers/439442_kamni_priroda_utki_ozero_prud_2560x1600_(www.GdeFon.ru)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15715" name="AutoShape 4" descr="http://st.gdefon.com/wallpapers_original/wallpapers/439442_kamni_priroda_utki_ozero_prud_2560x1600_(www.GdeFon.ru)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15716" name="AutoShape 6" descr="http://st.gdefon.com/wallpapers_original/wallpapers/439442_kamni_priroda_utki_ozero_prud_2560x1600_(www.GdeFon.ru)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115717" name="Picture 8" descr="http://wallfon.com/walls/animals/ducks-in-a-pond-754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14438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500" y="0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b="1" dirty="0" smtClean="0">
                <a:solidFill>
                  <a:schemeClr val="accent3">
                    <a:lumMod val="50000"/>
                  </a:schemeClr>
                </a:solidFill>
              </a:rPr>
              <a:t>Ми </a:t>
            </a:r>
            <a:r>
              <a:rPr lang="uk-UA" b="1" dirty="0">
                <a:solidFill>
                  <a:schemeClr val="accent3">
                    <a:lumMod val="50000"/>
                  </a:schemeClr>
                </a:solidFill>
              </a:rPr>
              <a:t>з вами також частинки </a:t>
            </a:r>
            <a:r>
              <a:rPr lang="uk-UA" b="1" dirty="0" smtClean="0">
                <a:solidFill>
                  <a:schemeClr val="accent3">
                    <a:lumMod val="50000"/>
                  </a:schemeClr>
                </a:solidFill>
              </a:rPr>
              <a:t>природи</a:t>
            </a:r>
            <a:endParaRPr lang="uk-UA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16738" name="Picture 6" descr="http://4.bp.blogspot.com/-W-yKSwf3tc0/T8qEWyJ89WI/AAAAAAAACM0/l8Bpgf57k2k/s1600/%D0%9F%D1%80%D0%B8%D1%80%D0%BE%D0%B4%D0%B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71563"/>
            <a:ext cx="9144000" cy="609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0"/>
            <a:ext cx="82296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b="1" dirty="0">
                <a:solidFill>
                  <a:schemeClr val="accent3">
                    <a:lumMod val="50000"/>
                  </a:schemeClr>
                </a:solidFill>
              </a:rPr>
              <a:t>А вона – наша ненька</a:t>
            </a:r>
          </a:p>
        </p:txBody>
      </p:sp>
      <p:pic>
        <p:nvPicPr>
          <p:cNvPr id="117762" name="Picture 2" descr="http://www.stihi.ru/pics/2012/03/04/215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87488"/>
            <a:ext cx="9144000" cy="537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500" y="0"/>
            <a:ext cx="82296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b="1" dirty="0" smtClean="0">
                <a:solidFill>
                  <a:schemeClr val="accent3">
                    <a:lumMod val="50000"/>
                  </a:schemeClr>
                </a:solidFill>
              </a:rPr>
              <a:t>Дає </a:t>
            </a:r>
            <a:r>
              <a:rPr lang="uk-UA" b="1" dirty="0">
                <a:solidFill>
                  <a:schemeClr val="accent3">
                    <a:lumMod val="50000"/>
                  </a:schemeClr>
                </a:solidFill>
              </a:rPr>
              <a:t>життя всьому, що хоче жити</a:t>
            </a:r>
          </a:p>
        </p:txBody>
      </p:sp>
      <p:pic>
        <p:nvPicPr>
          <p:cNvPr id="118786" name="Picture 2" descr="http://www.1280x800.net/large/201203/320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14438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uk-UA" smtClean="0"/>
              <a:t>Сюжет оповідання Є. Гуцала “Сім</a:t>
            </a:r>
            <a:r>
              <a:rPr lang="en-US" smtClean="0"/>
              <a:t>’</a:t>
            </a:r>
            <a:r>
              <a:rPr lang="uk-UA" smtClean="0"/>
              <a:t>я дикої качки”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09" name="Заголовок 1"/>
          <p:cNvSpPr>
            <a:spLocks noGrp="1"/>
          </p:cNvSpPr>
          <p:nvPr>
            <p:ph type="title"/>
          </p:nvPr>
        </p:nvSpPr>
        <p:spPr>
          <a:xfrm>
            <a:off x="428625" y="1785938"/>
            <a:ext cx="8229600" cy="2571750"/>
          </a:xfrm>
        </p:spPr>
        <p:txBody>
          <a:bodyPr/>
          <a:lstStyle/>
          <a:p>
            <a:r>
              <a:rPr lang="ru-RU" sz="9600" b="1" smtClean="0">
                <a:solidFill>
                  <a:srgbClr val="C00000"/>
                </a:solidFill>
              </a:rPr>
              <a:t>ПОДУМАЙТЕ!</a:t>
            </a:r>
            <a:endParaRPr lang="uk-UA" sz="9600" b="1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0"/>
            <a:ext cx="82296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b="1" dirty="0" smtClean="0">
                <a:solidFill>
                  <a:schemeClr val="accent3">
                    <a:lumMod val="50000"/>
                  </a:schemeClr>
                </a:solidFill>
              </a:rPr>
              <a:t>Чи </a:t>
            </a:r>
            <a:r>
              <a:rPr lang="uk-UA" b="1" dirty="0">
                <a:solidFill>
                  <a:schemeClr val="accent3">
                    <a:lumMod val="50000"/>
                  </a:schemeClr>
                </a:solidFill>
              </a:rPr>
              <a:t>варто оберігати </a:t>
            </a:r>
            <a:r>
              <a:rPr lang="uk-UA" b="1" dirty="0" smtClean="0">
                <a:solidFill>
                  <a:schemeClr val="accent3">
                    <a:lumMod val="50000"/>
                  </a:schemeClr>
                </a:solidFill>
              </a:rPr>
              <a:t>природу?</a:t>
            </a:r>
            <a:endParaRPr lang="uk-UA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20834" name="Picture 2" descr="http://content.foto.mail.ru/mail/parik26/_blogs/i-223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14438"/>
            <a:ext cx="9380538" cy="585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0"/>
            <a:ext cx="82296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b="1" dirty="0" smtClean="0">
                <a:solidFill>
                  <a:schemeClr val="accent3">
                    <a:lumMod val="50000"/>
                  </a:schemeClr>
                </a:solidFill>
              </a:rPr>
              <a:t>Чи варто шанувати її?</a:t>
            </a:r>
            <a:endParaRPr lang="uk-UA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21858" name="Picture 4" descr="http://www.wallsgeneration.ru/images/original/priroda-i-chelovek-%5b1920x1200%5d-%5b31396147%5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14438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358313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b="1" dirty="0" smtClean="0">
                <a:solidFill>
                  <a:schemeClr val="accent3">
                    <a:lumMod val="50000"/>
                  </a:schemeClr>
                </a:solidFill>
              </a:rPr>
              <a:t>І </a:t>
            </a:r>
            <a:r>
              <a:rPr lang="uk-UA" b="1" dirty="0">
                <a:solidFill>
                  <a:schemeClr val="accent3">
                    <a:lumMod val="50000"/>
                  </a:schemeClr>
                </a:solidFill>
              </a:rPr>
              <a:t>чи хочемо ми жити на квітучій </a:t>
            </a:r>
            <a:r>
              <a:rPr lang="uk-UA" b="1" dirty="0" smtClean="0">
                <a:solidFill>
                  <a:schemeClr val="accent3">
                    <a:lumMod val="50000"/>
                  </a:schemeClr>
                </a:solidFill>
              </a:rPr>
              <a:t>планеті?</a:t>
            </a:r>
            <a:endParaRPr lang="uk-UA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22882" name="Picture 2" descr="http://hq-wallpapers.ru/wallpapers/10/hq-wallpapers_ru_flowers_49408_1920x12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71563"/>
            <a:ext cx="9258300" cy="578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Заголовок 1"/>
          <p:cNvSpPr>
            <a:spLocks noGrp="1"/>
          </p:cNvSpPr>
          <p:nvPr>
            <p:ph type="title"/>
          </p:nvPr>
        </p:nvSpPr>
        <p:spPr>
          <a:xfrm>
            <a:off x="428625" y="1928813"/>
            <a:ext cx="8229600" cy="2582862"/>
          </a:xfrm>
        </p:spPr>
        <p:txBody>
          <a:bodyPr/>
          <a:lstStyle/>
          <a:p>
            <a:r>
              <a:rPr lang="ru-RU" sz="9600" b="1" smtClean="0">
                <a:solidFill>
                  <a:srgbClr val="C00000"/>
                </a:solidFill>
              </a:rPr>
              <a:t>БЕРЕЖІТЬ!</a:t>
            </a:r>
            <a:endParaRPr lang="uk-UA" sz="960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-142875"/>
            <a:ext cx="82296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b="1" dirty="0" smtClean="0">
                <a:solidFill>
                  <a:schemeClr val="accent3">
                    <a:lumMod val="50000"/>
                  </a:schemeClr>
                </a:solidFill>
              </a:rPr>
              <a:t>Поля і ліси</a:t>
            </a:r>
            <a:endParaRPr lang="uk-UA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24930" name="Picture 6" descr="http://www.artleo.com/pic/201312/1920x1080/artleo.com-6196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642938" y="857250"/>
            <a:ext cx="10715626" cy="6027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0"/>
            <a:ext cx="82296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b="1" dirty="0" smtClean="0">
                <a:solidFill>
                  <a:schemeClr val="accent3">
                    <a:lumMod val="50000"/>
                  </a:schemeClr>
                </a:solidFill>
              </a:rPr>
              <a:t>Річки та озера</a:t>
            </a:r>
            <a:endParaRPr lang="uk-UA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26978" name="Picture 2" descr="http://st.gdefon.com/wallpapers_original/wallpapers/439879_zhivopis_gusi_reka_ozero_tixaya-zavod_perelenye_1680x1050_(www.GdeFon.ru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00125"/>
            <a:ext cx="9372600" cy="585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500" y="-214313"/>
            <a:ext cx="8229600" cy="1143001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b="1" dirty="0" smtClean="0">
                <a:solidFill>
                  <a:schemeClr val="accent3">
                    <a:lumMod val="50000"/>
                  </a:schemeClr>
                </a:solidFill>
              </a:rPr>
              <a:t>Моря й океани</a:t>
            </a:r>
            <a:endParaRPr lang="uk-UA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28002" name="Picture 2" descr="http://aquabluez.narod.ru/images/big/74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57250"/>
            <a:ext cx="9144000" cy="686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-214313"/>
            <a:ext cx="8229600" cy="1143001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b="1" smtClean="0">
                <a:solidFill>
                  <a:schemeClr val="accent3">
                    <a:lumMod val="50000"/>
                  </a:schemeClr>
                </a:solidFill>
              </a:rPr>
              <a:t>Бережіть </a:t>
            </a:r>
            <a:r>
              <a:rPr lang="uk-UA" b="1" dirty="0" smtClean="0">
                <a:solidFill>
                  <a:schemeClr val="accent3">
                    <a:lumMod val="50000"/>
                  </a:schemeClr>
                </a:solidFill>
              </a:rPr>
              <a:t>все живе</a:t>
            </a: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на </a:t>
            </a:r>
            <a:r>
              <a:rPr lang="ru-RU" b="1" dirty="0" err="1" smtClean="0">
                <a:solidFill>
                  <a:schemeClr val="accent3">
                    <a:lumMod val="50000"/>
                  </a:schemeClr>
                </a:solidFill>
              </a:rPr>
              <a:t>Земл</a:t>
            </a:r>
            <a:r>
              <a:rPr lang="uk-UA" b="1" dirty="0" smtClean="0">
                <a:solidFill>
                  <a:schemeClr val="accent3">
                    <a:lumMod val="50000"/>
                  </a:schemeClr>
                </a:solidFill>
              </a:rPr>
              <a:t>і!</a:t>
            </a:r>
            <a:endParaRPr lang="uk-UA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29026" name="Picture 2" descr="http://infakts.ru/upload/media/posts/2012-11/1353251554_39659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714375"/>
            <a:ext cx="9359900" cy="614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2357438"/>
            <a:ext cx="8229600" cy="200025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5400" b="1" dirty="0">
                <a:solidFill>
                  <a:schemeClr val="accent3">
                    <a:lumMod val="50000"/>
                  </a:schemeClr>
                </a:solidFill>
              </a:rPr>
              <a:t>Цінуйте матінку-природу!</a:t>
            </a:r>
          </a:p>
        </p:txBody>
      </p:sp>
      <p:pic>
        <p:nvPicPr>
          <p:cNvPr id="131074" name="Picture 2" descr="http://healthfond.org/images/blagotvoritelnos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" y="214313"/>
            <a:ext cx="4357688" cy="290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1075" name="Picture 4" descr="http://pantikapei.ru/wp-content/uploads/2010/01/prirod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5" y="3786188"/>
            <a:ext cx="428625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1076" name="Picture 6" descr="http://g-eco.ru/wp-content/uploads/2012/10/%D1%87%D0%B5%D0%BB%D0%BE%D0%B2%D0%B5%D0%BA-%D0%B8-%D0%BF%D1%80%D0%B8%D1%80%D0%BE%D0%B4%D0%B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214313"/>
            <a:ext cx="4387850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1077" name="Picture 2" descr="http://swami48.ru/wp-content/uploads/2012/12/yekologia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00563" y="3786188"/>
            <a:ext cx="4429125" cy="287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Сюжет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88" y="1357313"/>
            <a:ext cx="7800975" cy="4525962"/>
          </a:xfrm>
        </p:spPr>
        <p:txBody>
          <a:bodyPr rtlCol="0">
            <a:normAutofit fontScale="85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/>
              <a:t>	</a:t>
            </a:r>
            <a:r>
              <a:rPr lang="ru-RU" b="1" i="1" dirty="0" smtClean="0"/>
              <a:t>Сюжет </a:t>
            </a:r>
            <a:r>
              <a:rPr lang="ru-RU" dirty="0" smtClean="0"/>
              <a:t>- система  </a:t>
            </a:r>
            <a:r>
              <a:rPr lang="ru-RU" sz="3600" dirty="0" err="1" smtClean="0"/>
              <a:t>подій</a:t>
            </a:r>
            <a:r>
              <a:rPr lang="ru-RU" dirty="0" smtClean="0"/>
              <a:t>  у </a:t>
            </a:r>
            <a:r>
              <a:rPr lang="ru-RU" dirty="0" err="1" smtClean="0"/>
              <a:t>літературному</a:t>
            </a:r>
            <a:r>
              <a:rPr lang="ru-RU" dirty="0" smtClean="0"/>
              <a:t> </a:t>
            </a:r>
            <a:r>
              <a:rPr lang="ru-RU" dirty="0" err="1" smtClean="0"/>
              <a:t>творі</a:t>
            </a:r>
            <a:r>
              <a:rPr lang="ru-RU" dirty="0" smtClean="0"/>
              <a:t>, через  </a:t>
            </a:r>
            <a:r>
              <a:rPr lang="ru-RU" dirty="0" err="1" smtClean="0"/>
              <a:t>які</a:t>
            </a:r>
            <a:r>
              <a:rPr lang="ru-RU" dirty="0" smtClean="0"/>
              <a:t> </a:t>
            </a:r>
            <a:r>
              <a:rPr lang="ru-RU" dirty="0" err="1" smtClean="0"/>
              <a:t>письменник</a:t>
            </a:r>
            <a:r>
              <a:rPr lang="ru-RU" dirty="0" smtClean="0"/>
              <a:t>   </a:t>
            </a:r>
            <a:r>
              <a:rPr lang="ru-RU" dirty="0" err="1" smtClean="0"/>
              <a:t>розкриває</a:t>
            </a:r>
            <a:r>
              <a:rPr lang="ru-RU" dirty="0" smtClean="0"/>
              <a:t>  </a:t>
            </a:r>
            <a:r>
              <a:rPr lang="ru-RU" dirty="0" err="1" smtClean="0"/>
              <a:t>характери</a:t>
            </a:r>
            <a:r>
              <a:rPr lang="ru-RU" dirty="0" smtClean="0"/>
              <a:t> </a:t>
            </a:r>
            <a:r>
              <a:rPr lang="ru-RU" dirty="0" err="1" smtClean="0"/>
              <a:t>персонажів</a:t>
            </a:r>
            <a:r>
              <a:rPr lang="ru-RU" dirty="0" smtClean="0"/>
              <a:t>  </a:t>
            </a:r>
            <a:r>
              <a:rPr lang="ru-RU" dirty="0" err="1" smtClean="0"/>
              <a:t>і</a:t>
            </a:r>
            <a:r>
              <a:rPr lang="ru-RU" dirty="0" smtClean="0"/>
              <a:t> весь  </a:t>
            </a:r>
            <a:r>
              <a:rPr lang="ru-RU" dirty="0" err="1" smtClean="0"/>
              <a:t>зміст</a:t>
            </a:r>
            <a:r>
              <a:rPr lang="ru-RU" dirty="0" smtClean="0"/>
              <a:t> </a:t>
            </a:r>
            <a:r>
              <a:rPr lang="ru-RU" dirty="0" err="1" smtClean="0"/>
              <a:t>твору</a:t>
            </a:r>
            <a:r>
              <a:rPr lang="uk-UA" dirty="0" smtClean="0"/>
              <a:t>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uk-UA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		</a:t>
            </a:r>
            <a:r>
              <a:rPr lang="ru-RU" b="1" i="1" dirty="0" err="1" smtClean="0"/>
              <a:t>Основні</a:t>
            </a:r>
            <a:r>
              <a:rPr lang="ru-RU" b="1" i="1" dirty="0" smtClean="0"/>
              <a:t> </a:t>
            </a:r>
            <a:r>
              <a:rPr lang="ru-RU" b="1" i="1" dirty="0" err="1" smtClean="0"/>
              <a:t>елементи</a:t>
            </a:r>
            <a:r>
              <a:rPr lang="ru-RU" b="1" i="1" dirty="0" smtClean="0"/>
              <a:t> </a:t>
            </a:r>
            <a:r>
              <a:rPr lang="ru-RU" b="1" i="1" dirty="0" err="1" smtClean="0"/>
              <a:t>композиції</a:t>
            </a:r>
            <a:r>
              <a:rPr lang="ru-RU" b="1" i="1" dirty="0" smtClean="0"/>
              <a:t> сюжету: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i="1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err="1" smtClean="0"/>
              <a:t>Експозиція</a:t>
            </a:r>
            <a:endParaRPr lang="ru-RU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err="1" smtClean="0"/>
              <a:t>Зав'язка</a:t>
            </a:r>
            <a:endParaRPr lang="ru-RU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err="1" smtClean="0"/>
              <a:t>Розвиток</a:t>
            </a:r>
            <a:r>
              <a:rPr lang="ru-RU" dirty="0" smtClean="0"/>
              <a:t> </a:t>
            </a:r>
            <a:r>
              <a:rPr lang="ru-RU" dirty="0" err="1" smtClean="0"/>
              <a:t>дії</a:t>
            </a:r>
            <a:endParaRPr lang="ru-RU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err="1" smtClean="0"/>
              <a:t>Кульмінація</a:t>
            </a:r>
            <a:endParaRPr lang="ru-RU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err="1" smtClean="0"/>
              <a:t>Розв'язка</a:t>
            </a:r>
            <a:endParaRPr lang="ru-RU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uk-UA" dirty="0"/>
          </a:p>
        </p:txBody>
      </p:sp>
      <p:pic>
        <p:nvPicPr>
          <p:cNvPr id="69635" name="Picture 4" descr="http://xn----ftbdmba1cp9d.xn--p1ai/favicon.ic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86438" y="3929063"/>
            <a:ext cx="24384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b="1" dirty="0" smtClean="0">
                <a:solidFill>
                  <a:srgbClr val="2C16AE"/>
                </a:solidFill>
                <a:latin typeface="Bookman Old Style" pitchFamily="18" charset="0"/>
              </a:rPr>
              <a:t>Інтерактивна вправа </a:t>
            </a:r>
            <a:r>
              <a:rPr lang="uk-UA" b="1" dirty="0" err="1" smtClean="0">
                <a:solidFill>
                  <a:srgbClr val="2C16AE"/>
                </a:solidFill>
                <a:latin typeface="Bookman Old Style" pitchFamily="18" charset="0"/>
              </a:rPr>
              <a:t>“Незакінчене</a:t>
            </a:r>
            <a:r>
              <a:rPr lang="uk-UA" b="1" dirty="0" smtClean="0">
                <a:solidFill>
                  <a:srgbClr val="2C16AE"/>
                </a:solidFill>
                <a:latin typeface="Bookman Old Style" pitchFamily="18" charset="0"/>
              </a:rPr>
              <a:t> </a:t>
            </a:r>
            <a:r>
              <a:rPr lang="uk-UA" b="1" dirty="0" err="1" smtClean="0">
                <a:solidFill>
                  <a:srgbClr val="2C16AE"/>
                </a:solidFill>
                <a:latin typeface="Bookman Old Style" pitchFamily="18" charset="0"/>
              </a:rPr>
              <a:t>речення”</a:t>
            </a:r>
            <a:endParaRPr lang="uk-UA" b="1" dirty="0">
              <a:solidFill>
                <a:srgbClr val="2C16AE"/>
              </a:solidFill>
              <a:latin typeface="Bookman Old Style" pitchFamily="18" charset="0"/>
            </a:endParaRPr>
          </a:p>
        </p:txBody>
      </p:sp>
      <p:sp>
        <p:nvSpPr>
          <p:cNvPr id="133122" name="Содержимое 2"/>
          <p:cNvSpPr>
            <a:spLocks noGrp="1"/>
          </p:cNvSpPr>
          <p:nvPr>
            <p:ph idx="1"/>
          </p:nvPr>
        </p:nvSpPr>
        <p:spPr>
          <a:xfrm>
            <a:off x="500063" y="2286000"/>
            <a:ext cx="8229600" cy="2614613"/>
          </a:xfrm>
        </p:spPr>
        <p:txBody>
          <a:bodyPr/>
          <a:lstStyle/>
          <a:p>
            <a:r>
              <a:rPr lang="uk-UA" sz="4800" smtClean="0">
                <a:solidFill>
                  <a:srgbClr val="2C16AE"/>
                </a:solidFill>
              </a:rPr>
              <a:t>Я ніколи не буду…</a:t>
            </a:r>
          </a:p>
          <a:p>
            <a:r>
              <a:rPr lang="uk-UA" sz="4800" smtClean="0">
                <a:solidFill>
                  <a:srgbClr val="2C16AE"/>
                </a:solidFill>
              </a:rPr>
              <a:t>Я буду старатися…</a:t>
            </a:r>
          </a:p>
          <a:p>
            <a:r>
              <a:rPr lang="uk-UA" sz="4800" smtClean="0">
                <a:solidFill>
                  <a:srgbClr val="2C16AE"/>
                </a:solidFill>
              </a:rPr>
              <a:t>Мені хочеться вірити, що…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smtClean="0">
                <a:solidFill>
                  <a:srgbClr val="2C16AE"/>
                </a:solidFill>
                <a:latin typeface="Bookman Old Style" pitchFamily="18" charset="0"/>
              </a:rPr>
              <a:t>Домашнє завдання</a:t>
            </a:r>
          </a:p>
        </p:txBody>
      </p:sp>
      <p:sp>
        <p:nvSpPr>
          <p:cNvPr id="134146" name="Содержимое 2"/>
          <p:cNvSpPr>
            <a:spLocks noGrp="1"/>
          </p:cNvSpPr>
          <p:nvPr>
            <p:ph idx="1"/>
          </p:nvPr>
        </p:nvSpPr>
        <p:spPr>
          <a:xfrm>
            <a:off x="428625" y="1928813"/>
            <a:ext cx="8229600" cy="1971675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uk-UA" smtClean="0"/>
              <a:t>	</a:t>
            </a:r>
            <a:r>
              <a:rPr lang="uk-UA" sz="3600" smtClean="0">
                <a:solidFill>
                  <a:srgbClr val="2C16AE"/>
                </a:solidFill>
                <a:latin typeface="Bookman Old Style" pitchFamily="18" charset="0"/>
              </a:rPr>
              <a:t>Допишіть свою версію подальшого розвитку подій в оповіданні «Сім’я дикої качки».</a:t>
            </a:r>
          </a:p>
          <a:p>
            <a:pPr>
              <a:buFont typeface="Arial" charset="0"/>
              <a:buNone/>
            </a:pPr>
            <a:endParaRPr lang="uk-UA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Експозиція</a:t>
            </a:r>
          </a:p>
        </p:txBody>
      </p:sp>
      <p:sp>
        <p:nvSpPr>
          <p:cNvPr id="7065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uk-UA" smtClean="0"/>
              <a:t>    Опис дубового лісу, по якому йшов Юрко, та опис настрою хлопчика.</a:t>
            </a:r>
          </a:p>
        </p:txBody>
      </p:sp>
      <p:pic>
        <p:nvPicPr>
          <p:cNvPr id="70659" name="Содержимое 8" descr="dybovayarosha194x268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38" y="2857500"/>
            <a:ext cx="4668837" cy="337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Зав</a:t>
            </a:r>
            <a:r>
              <a:rPr lang="en-US" smtClean="0"/>
              <a:t>’</a:t>
            </a:r>
            <a:r>
              <a:rPr lang="uk-UA" smtClean="0"/>
              <a:t>язка</a:t>
            </a:r>
          </a:p>
        </p:txBody>
      </p:sp>
      <p:sp>
        <p:nvSpPr>
          <p:cNvPr id="7168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uk-UA" smtClean="0"/>
              <a:t>    Юрко і Тося повертаються з риболовлі, бачать  качку з каченятами, і хлопець забирає пташенят.</a:t>
            </a:r>
          </a:p>
        </p:txBody>
      </p:sp>
      <p:pic>
        <p:nvPicPr>
          <p:cNvPr id="71683" name="Содержимое 5" descr="006910dc711c1c8557b1fa656bdee55c8b1624ec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35450" y="3357563"/>
            <a:ext cx="3924300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84" name="Picture 2" descr="http://www.8lap.ru/upload/iblock/0cb/0cb1001a182e416993d58410765de30e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38" y="3357563"/>
            <a:ext cx="2747962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Розвиток дії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4614863" cy="4525963"/>
          </a:xfrm>
        </p:spPr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dirty="0" smtClean="0"/>
              <a:t>	 Юрко вдома намагається нагодувати і напоїти каченят, але вони відмовляються; втрачає інтерес і кидає їх, іде до хлопців гратися. Тося згадує про пташенят, знаходить їх кволими, забирає і несе маленьких до річки.</a:t>
            </a:r>
            <a:endParaRPr lang="uk-UA" dirty="0"/>
          </a:p>
        </p:txBody>
      </p:sp>
      <p:pic>
        <p:nvPicPr>
          <p:cNvPr id="72707" name="Picture 2" descr="http://www.mk.ru/upload/iblock/449/4499c236de8c560b3c61bb7a62a068c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3500" y="3929063"/>
            <a:ext cx="2932113" cy="2052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08" name="Picture 4" descr="http://img-fotki.yandex.ru/get/4525/19411616.139/0_88e0a_68f9702b_ori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3" y="1428750"/>
            <a:ext cx="3000375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277</TotalTime>
  <Words>1061</Words>
  <Application>Microsoft Office PowerPoint</Application>
  <PresentationFormat>Экран (4:3)</PresentationFormat>
  <Paragraphs>143</Paragraphs>
  <Slides>61</Slides>
  <Notes>2</Notes>
  <HiddenSlides>0</HiddenSlides>
  <MMClips>1</MMClips>
  <ScaleCrop>false</ScaleCrop>
  <HeadingPairs>
    <vt:vector size="4" baseType="variant">
      <vt:variant>
        <vt:lpstr>Тема</vt:lpstr>
      </vt:variant>
      <vt:variant>
        <vt:i4>5</vt:i4>
      </vt:variant>
      <vt:variant>
        <vt:lpstr>Заголовки слайдов</vt:lpstr>
      </vt:variant>
      <vt:variant>
        <vt:i4>61</vt:i4>
      </vt:variant>
    </vt:vector>
  </HeadingPairs>
  <TitlesOfParts>
    <vt:vector size="66" baseType="lpstr">
      <vt:lpstr>Тема Office</vt:lpstr>
      <vt:lpstr>1_Тема Office</vt:lpstr>
      <vt:lpstr>2_Тема Office</vt:lpstr>
      <vt:lpstr>3_Тема Office</vt:lpstr>
      <vt:lpstr>4_Тема Office</vt:lpstr>
      <vt:lpstr> Євген Гуцало “Сім’я дикої качки”. </vt:lpstr>
      <vt:lpstr>Епіграф</vt:lpstr>
      <vt:lpstr>Ключове питання</vt:lpstr>
      <vt:lpstr>Тематичні питання</vt:lpstr>
      <vt:lpstr>Сюжет оповідання Є. Гуцала “Сім’я дикої качки”</vt:lpstr>
      <vt:lpstr>Сюжет</vt:lpstr>
      <vt:lpstr>Експозиція</vt:lpstr>
      <vt:lpstr>Зав’язка</vt:lpstr>
      <vt:lpstr>Розвиток дії</vt:lpstr>
      <vt:lpstr>Кульмінація</vt:lpstr>
      <vt:lpstr>Розв’язка</vt:lpstr>
      <vt:lpstr>Чи можна охарактеризувати героїв оповідання «Сім’я дикої качки» за їхніми вчинками?</vt:lpstr>
      <vt:lpstr>Презентация PowerPoint</vt:lpstr>
      <vt:lpstr>Нам випало завдання з’ясувати, як вчинки Юрка і Тосі з оповідання «Сім’я дикої качки» характеризують їх.</vt:lpstr>
      <vt:lpstr>Цитатна характеристика Юрка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Юрко</vt:lpstr>
      <vt:lpstr>Цитатна характеристика Тосі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Тося</vt:lpstr>
      <vt:lpstr>Висновки</vt:lpstr>
      <vt:lpstr>Морально-етичні проблеми в оповіданні Є. Гуцала “Сім’я дикої качки”</vt:lpstr>
      <vt:lpstr>Завдання</vt:lpstr>
      <vt:lpstr>Пригадаймо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Висновки</vt:lpstr>
      <vt:lpstr>Інтерактивна вправа “Займи позицію”</vt:lpstr>
      <vt:lpstr>Цінуйте матінку-природу!   </vt:lpstr>
      <vt:lpstr>Природа – це колиска життя</vt:lpstr>
      <vt:lpstr>Все живе з'являється в природі</vt:lpstr>
      <vt:lpstr>Ми з вами також частинки природи</vt:lpstr>
      <vt:lpstr>А вона – наша ненька</vt:lpstr>
      <vt:lpstr>Дає життя всьому, що хоче жити</vt:lpstr>
      <vt:lpstr>ПОДУМАЙТЕ!</vt:lpstr>
      <vt:lpstr>Чи варто оберігати природу?</vt:lpstr>
      <vt:lpstr>Чи варто шанувати її?</vt:lpstr>
      <vt:lpstr>І чи хочемо ми жити на квітучій планеті?</vt:lpstr>
      <vt:lpstr>БЕРЕЖІТЬ!</vt:lpstr>
      <vt:lpstr>Поля і ліси</vt:lpstr>
      <vt:lpstr>Річки та озера</vt:lpstr>
      <vt:lpstr>Моря й океани</vt:lpstr>
      <vt:lpstr>Бережіть все живе на Землі!</vt:lpstr>
      <vt:lpstr>Цінуйте матінку-природу!</vt:lpstr>
      <vt:lpstr>Інтерактивна вправа “Незакінчене речення”</vt:lpstr>
      <vt:lpstr>Домашнє завдання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Igor</dc:creator>
  <cp:lastModifiedBy>Galina</cp:lastModifiedBy>
  <cp:revision>38</cp:revision>
  <dcterms:created xsi:type="dcterms:W3CDTF">2015-03-08T09:18:15Z</dcterms:created>
  <dcterms:modified xsi:type="dcterms:W3CDTF">2019-08-21T20:15:11Z</dcterms:modified>
</cp:coreProperties>
</file>