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92" r:id="rId1"/>
  </p:sldMasterIdLst>
  <p:sldIdLst>
    <p:sldId id="256" r:id="rId2"/>
    <p:sldId id="259" r:id="rId3"/>
    <p:sldId id="260" r:id="rId4"/>
    <p:sldId id="261" r:id="rId5"/>
    <p:sldId id="288" r:id="rId6"/>
    <p:sldId id="262" r:id="rId7"/>
    <p:sldId id="263" r:id="rId8"/>
    <p:sldId id="264" r:id="rId9"/>
    <p:sldId id="289" r:id="rId10"/>
    <p:sldId id="290" r:id="rId11"/>
    <p:sldId id="265" r:id="rId12"/>
    <p:sldId id="272" r:id="rId13"/>
    <p:sldId id="291" r:id="rId14"/>
    <p:sldId id="266" r:id="rId15"/>
    <p:sldId id="267" r:id="rId16"/>
    <p:sldId id="268" r:id="rId17"/>
    <p:sldId id="269" r:id="rId18"/>
    <p:sldId id="271" r:id="rId19"/>
    <p:sldId id="286" r:id="rId20"/>
    <p:sldId id="287" r:id="rId21"/>
    <p:sldId id="273" r:id="rId22"/>
    <p:sldId id="274" r:id="rId23"/>
    <p:sldId id="276" r:id="rId24"/>
    <p:sldId id="275" r:id="rId25"/>
    <p:sldId id="277" r:id="rId26"/>
    <p:sldId id="278" r:id="rId27"/>
    <p:sldId id="279" r:id="rId28"/>
    <p:sldId id="282" r:id="rId29"/>
    <p:sldId id="281" r:id="rId30"/>
    <p:sldId id="283" r:id="rId31"/>
    <p:sldId id="284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1F5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84" autoAdjust="0"/>
  </p:normalViewPr>
  <p:slideViewPr>
    <p:cSldViewPr>
      <p:cViewPr varScale="1">
        <p:scale>
          <a:sx n="53" d="100"/>
          <a:sy n="53" d="100"/>
        </p:scale>
        <p:origin x="-4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E5E4C-FF45-45A6-A498-4177BDE16DC2}" type="doc">
      <dgm:prSet loTypeId="urn:microsoft.com/office/officeart/2005/8/layout/radial5" loCatId="cycle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E55A08B9-92C9-4B34-B6BF-857D4308DD01}">
      <dgm:prSet phldrT="[Текст]" custT="1"/>
      <dgm:spPr/>
      <dgm:t>
        <a:bodyPr/>
        <a:lstStyle/>
        <a:p>
          <a:pPr algn="ctr"/>
          <a:r>
            <a:rPr lang="uk-UA" sz="1800" dirty="0" smtClean="0"/>
            <a:t>Художні </a:t>
          </a:r>
          <a:r>
            <a:rPr lang="uk-UA" sz="1400" dirty="0" smtClean="0"/>
            <a:t>обдарування</a:t>
          </a:r>
          <a:endParaRPr lang="ru-RU" sz="1400" dirty="0"/>
        </a:p>
      </dgm:t>
    </dgm:pt>
    <dgm:pt modelId="{47B6E3C0-0859-4640-B917-0E801C28BC6A}" type="parTrans" cxnId="{63BECE3C-A562-4B7F-9B18-CF6FA716C39E}">
      <dgm:prSet/>
      <dgm:spPr/>
      <dgm:t>
        <a:bodyPr/>
        <a:lstStyle/>
        <a:p>
          <a:endParaRPr lang="ru-RU"/>
        </a:p>
      </dgm:t>
    </dgm:pt>
    <dgm:pt modelId="{A7F5B0F1-42F5-44AD-B092-2259D262B82B}" type="sibTrans" cxnId="{63BECE3C-A562-4B7F-9B18-CF6FA716C39E}">
      <dgm:prSet/>
      <dgm:spPr/>
      <dgm:t>
        <a:bodyPr/>
        <a:lstStyle/>
        <a:p>
          <a:endParaRPr lang="ru-RU"/>
        </a:p>
      </dgm:t>
    </dgm:pt>
    <dgm:pt modelId="{0C3FB4B9-D377-4773-A331-0A6999F52BA7}">
      <dgm:prSet phldrT="[Текст]" custT="1"/>
      <dgm:spPr/>
      <dgm:t>
        <a:bodyPr/>
        <a:lstStyle/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Поезія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003238E-3170-49B9-BDEF-0D8944D96411}" type="parTrans" cxnId="{917AEE1F-733F-4DEC-A581-0A4D021E8861}">
      <dgm:prSet/>
      <dgm:spPr/>
      <dgm:t>
        <a:bodyPr/>
        <a:lstStyle/>
        <a:p>
          <a:endParaRPr lang="ru-RU"/>
        </a:p>
      </dgm:t>
    </dgm:pt>
    <dgm:pt modelId="{5969FFDD-D95D-45EE-96F4-48F6F4098B6F}" type="sibTrans" cxnId="{917AEE1F-733F-4DEC-A581-0A4D021E8861}">
      <dgm:prSet/>
      <dgm:spPr/>
      <dgm:t>
        <a:bodyPr/>
        <a:lstStyle/>
        <a:p>
          <a:endParaRPr lang="ru-RU"/>
        </a:p>
      </dgm:t>
    </dgm:pt>
    <dgm:pt modelId="{BAD691CB-4D58-449A-8AEA-8665ABB3D878}">
      <dgm:prSet phldrT="[Текст]" custT="1"/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Музика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3BA0D5B8-0B79-458E-8EA7-63B2C52D7E52}" type="parTrans" cxnId="{1C33340F-6516-4FF1-BF68-79368B714123}">
      <dgm:prSet/>
      <dgm:spPr/>
      <dgm:t>
        <a:bodyPr/>
        <a:lstStyle/>
        <a:p>
          <a:endParaRPr lang="ru-RU"/>
        </a:p>
      </dgm:t>
    </dgm:pt>
    <dgm:pt modelId="{59163E13-3ECE-4280-B014-122B723E3420}" type="sibTrans" cxnId="{1C33340F-6516-4FF1-BF68-79368B714123}">
      <dgm:prSet/>
      <dgm:spPr/>
      <dgm:t>
        <a:bodyPr/>
        <a:lstStyle/>
        <a:p>
          <a:endParaRPr lang="ru-RU"/>
        </a:p>
      </dgm:t>
    </dgm:pt>
    <dgm:pt modelId="{B4A3F917-1C93-435B-9CCE-A1FDF7FF8457}">
      <dgm:prSet phldrT="[Текст]"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Малювання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A00AF11-2796-4B33-B697-8075F19C49E5}" type="parTrans" cxnId="{78249FED-1BAF-4F01-BB8F-D229CAE8BCED}">
      <dgm:prSet/>
      <dgm:spPr/>
      <dgm:t>
        <a:bodyPr/>
        <a:lstStyle/>
        <a:p>
          <a:endParaRPr lang="ru-RU"/>
        </a:p>
      </dgm:t>
    </dgm:pt>
    <dgm:pt modelId="{8DACC3B7-FAF9-47BD-88FA-0CD0BFF22A76}" type="sibTrans" cxnId="{78249FED-1BAF-4F01-BB8F-D229CAE8BCED}">
      <dgm:prSet/>
      <dgm:spPr/>
      <dgm:t>
        <a:bodyPr/>
        <a:lstStyle/>
        <a:p>
          <a:endParaRPr lang="ru-RU"/>
        </a:p>
      </dgm:t>
    </dgm:pt>
    <dgm:pt modelId="{3CFEC75A-CC0C-486B-9F28-6268BFF82BFE}">
      <dgm:prSet phldrT="[Текст]" custT="1"/>
      <dgm:spPr/>
      <dgm:t>
        <a:bodyPr/>
        <a:lstStyle/>
        <a:p>
          <a:r>
            <a:rPr lang="uk-UA" sz="1800" dirty="0" smtClean="0">
              <a:latin typeface="Times New Roman" pitchFamily="18" charset="0"/>
              <a:cs typeface="Times New Roman" pitchFamily="18" charset="0"/>
            </a:rPr>
            <a:t>Вишивка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8A02E51-E029-4439-9BD6-4F1149FA3013}" type="parTrans" cxnId="{D19D43F1-E1B2-4A3B-94DE-35BF6675DCE0}">
      <dgm:prSet/>
      <dgm:spPr/>
      <dgm:t>
        <a:bodyPr/>
        <a:lstStyle/>
        <a:p>
          <a:endParaRPr lang="ru-RU"/>
        </a:p>
      </dgm:t>
    </dgm:pt>
    <dgm:pt modelId="{AAC69B59-D856-4EAA-A414-83857EA414FF}" type="sibTrans" cxnId="{D19D43F1-E1B2-4A3B-94DE-35BF6675DCE0}">
      <dgm:prSet/>
      <dgm:spPr/>
      <dgm:t>
        <a:bodyPr/>
        <a:lstStyle/>
        <a:p>
          <a:endParaRPr lang="ru-RU"/>
        </a:p>
      </dgm:t>
    </dgm:pt>
    <dgm:pt modelId="{24A6D959-2F9B-4C19-836E-4736EA6DC512}">
      <dgm:prSet phldrT="[Текст]" custT="1"/>
      <dgm:spPr/>
      <dgm:t>
        <a:bodyPr/>
        <a:lstStyle/>
        <a:p>
          <a:r>
            <a:rPr lang="uk-UA" sz="1600" dirty="0" smtClean="0">
              <a:latin typeface="Times New Roman" pitchFamily="18" charset="0"/>
              <a:cs typeface="Times New Roman" pitchFamily="18" charset="0"/>
            </a:rPr>
            <a:t>Драматургія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24E5C24-D2BF-4D51-BBD5-2AFFFB46A219}" type="parTrans" cxnId="{4B942994-A87E-4799-B440-D301F1E1DD3F}">
      <dgm:prSet/>
      <dgm:spPr/>
      <dgm:t>
        <a:bodyPr/>
        <a:lstStyle/>
        <a:p>
          <a:endParaRPr lang="ru-RU"/>
        </a:p>
      </dgm:t>
    </dgm:pt>
    <dgm:pt modelId="{E57F3E65-77CA-46FB-92BE-F7E88745942F}" type="sibTrans" cxnId="{4B942994-A87E-4799-B440-D301F1E1DD3F}">
      <dgm:prSet/>
      <dgm:spPr/>
      <dgm:t>
        <a:bodyPr/>
        <a:lstStyle/>
        <a:p>
          <a:endParaRPr lang="ru-RU"/>
        </a:p>
      </dgm:t>
    </dgm:pt>
    <dgm:pt modelId="{4BCD4C4D-FC60-41D8-A88C-C866D776727F}">
      <dgm:prSet phldrT="[Текст]" custT="1"/>
      <dgm:spPr/>
      <dgm:t>
        <a:bodyPr/>
        <a:lstStyle/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Уява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157DE6C-741C-44CD-9295-FF5373A90AA2}" type="parTrans" cxnId="{8C21FE87-6916-4B0D-870D-83B13A229CC3}">
      <dgm:prSet/>
      <dgm:spPr/>
      <dgm:t>
        <a:bodyPr/>
        <a:lstStyle/>
        <a:p>
          <a:endParaRPr lang="ru-RU"/>
        </a:p>
      </dgm:t>
    </dgm:pt>
    <dgm:pt modelId="{02611EBA-F6F0-4C5A-813D-4E3DA3415D98}" type="sibTrans" cxnId="{8C21FE87-6916-4B0D-870D-83B13A229CC3}">
      <dgm:prSet/>
      <dgm:spPr/>
      <dgm:t>
        <a:bodyPr/>
        <a:lstStyle/>
        <a:p>
          <a:endParaRPr lang="ru-RU"/>
        </a:p>
      </dgm:t>
    </dgm:pt>
    <dgm:pt modelId="{EC97967A-A6DB-466B-8C94-827872B24AAA}" type="pres">
      <dgm:prSet presAssocID="{F6BE5E4C-FF45-45A6-A498-4177BDE16DC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5FA522-3990-42F0-A1A5-46CE716EFA85}" type="pres">
      <dgm:prSet presAssocID="{E55A08B9-92C9-4B34-B6BF-857D4308DD01}" presName="centerShape" presStyleLbl="node0" presStyleIdx="0" presStyleCnt="1" custScaleX="128003" custLinFactNeighborX="260" custLinFactNeighborY="412"/>
      <dgm:spPr/>
      <dgm:t>
        <a:bodyPr/>
        <a:lstStyle/>
        <a:p>
          <a:endParaRPr lang="ru-RU"/>
        </a:p>
      </dgm:t>
    </dgm:pt>
    <dgm:pt modelId="{369E7C37-5168-4B7A-BDB4-641AEF082CFB}" type="pres">
      <dgm:prSet presAssocID="{2003238E-3170-49B9-BDEF-0D8944D96411}" presName="parTrans" presStyleLbl="sibTrans2D1" presStyleIdx="0" presStyleCnt="6"/>
      <dgm:spPr/>
      <dgm:t>
        <a:bodyPr/>
        <a:lstStyle/>
        <a:p>
          <a:endParaRPr lang="ru-RU"/>
        </a:p>
      </dgm:t>
    </dgm:pt>
    <dgm:pt modelId="{64A0114B-DEFF-4CD0-82BF-E40E99299001}" type="pres">
      <dgm:prSet presAssocID="{2003238E-3170-49B9-BDEF-0D8944D96411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8A3D7C41-1340-4F01-B811-2FB35A3F9EFD}" type="pres">
      <dgm:prSet presAssocID="{0C3FB4B9-D377-4773-A331-0A6999F52BA7}" presName="node" presStyleLbl="node1" presStyleIdx="0" presStyleCnt="6" custRadScaleRad="100127" custRadScaleInc="1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95CDA-9D98-4BC4-B176-A895CD9A9949}" type="pres">
      <dgm:prSet presAssocID="{3BA0D5B8-0B79-458E-8EA7-63B2C52D7E52}" presName="parTrans" presStyleLbl="sibTrans2D1" presStyleIdx="1" presStyleCnt="6"/>
      <dgm:spPr/>
      <dgm:t>
        <a:bodyPr/>
        <a:lstStyle/>
        <a:p>
          <a:endParaRPr lang="ru-RU"/>
        </a:p>
      </dgm:t>
    </dgm:pt>
    <dgm:pt modelId="{2A2371D3-CBFD-4A25-8CBB-428D8D57FC05}" type="pres">
      <dgm:prSet presAssocID="{3BA0D5B8-0B79-458E-8EA7-63B2C52D7E52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630E4553-A232-47D4-B288-7F4B07977CE7}" type="pres">
      <dgm:prSet presAssocID="{BAD691CB-4D58-449A-8AEA-8665ABB3D87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B1BE0-30C6-4B96-B628-0F5659525780}" type="pres">
      <dgm:prSet presAssocID="{9A00AF11-2796-4B33-B697-8075F19C49E5}" presName="parTrans" presStyleLbl="sibTrans2D1" presStyleIdx="2" presStyleCnt="6"/>
      <dgm:spPr/>
      <dgm:t>
        <a:bodyPr/>
        <a:lstStyle/>
        <a:p>
          <a:endParaRPr lang="ru-RU"/>
        </a:p>
      </dgm:t>
    </dgm:pt>
    <dgm:pt modelId="{87366C19-EB34-49F4-96A7-6290C0334A5A}" type="pres">
      <dgm:prSet presAssocID="{9A00AF11-2796-4B33-B697-8075F19C49E5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E6B80DC8-A4D8-43E1-B2C7-7F19C6DD4708}" type="pres">
      <dgm:prSet presAssocID="{B4A3F917-1C93-435B-9CCE-A1FDF7FF8457}" presName="node" presStyleLbl="node1" presStyleIdx="2" presStyleCnt="6" custScaleX="120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9BDA0E-F1EC-453E-89F0-E095E5FDE02C}" type="pres">
      <dgm:prSet presAssocID="{08A02E51-E029-4439-9BD6-4F1149FA3013}" presName="parTrans" presStyleLbl="sibTrans2D1" presStyleIdx="3" presStyleCnt="6"/>
      <dgm:spPr/>
      <dgm:t>
        <a:bodyPr/>
        <a:lstStyle/>
        <a:p>
          <a:endParaRPr lang="ru-RU"/>
        </a:p>
      </dgm:t>
    </dgm:pt>
    <dgm:pt modelId="{C68FAF33-5710-4F3A-BB79-7E915508B010}" type="pres">
      <dgm:prSet presAssocID="{08A02E51-E029-4439-9BD6-4F1149FA3013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859892EB-0A23-47E2-877C-C283B051CDCA}" type="pres">
      <dgm:prSet presAssocID="{3CFEC75A-CC0C-486B-9F28-6268BFF82BF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F5F17-6224-4734-A209-52C7CDA9CA15}" type="pres">
      <dgm:prSet presAssocID="{324E5C24-D2BF-4D51-BBD5-2AFFFB46A219}" presName="parTrans" presStyleLbl="sibTrans2D1" presStyleIdx="4" presStyleCnt="6"/>
      <dgm:spPr/>
      <dgm:t>
        <a:bodyPr/>
        <a:lstStyle/>
        <a:p>
          <a:endParaRPr lang="ru-RU"/>
        </a:p>
      </dgm:t>
    </dgm:pt>
    <dgm:pt modelId="{B89D4B13-68C6-477F-95A8-49CAD6FFEF79}" type="pres">
      <dgm:prSet presAssocID="{324E5C24-D2BF-4D51-BBD5-2AFFFB46A219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FDF6CEAC-94C7-4248-84A5-137A27425C9D}" type="pres">
      <dgm:prSet presAssocID="{24A6D959-2F9B-4C19-836E-4736EA6DC512}" presName="node" presStyleLbl="node1" presStyleIdx="4" presStyleCnt="6" custScaleX="124555" custRadScaleRad="101512" custRadScaleInc="-1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E958D-A9F3-46F3-B04F-42DBC959F1F6}" type="pres">
      <dgm:prSet presAssocID="{C157DE6C-741C-44CD-9295-FF5373A90AA2}" presName="parTrans" presStyleLbl="sibTrans2D1" presStyleIdx="5" presStyleCnt="6"/>
      <dgm:spPr/>
      <dgm:t>
        <a:bodyPr/>
        <a:lstStyle/>
        <a:p>
          <a:endParaRPr lang="ru-RU"/>
        </a:p>
      </dgm:t>
    </dgm:pt>
    <dgm:pt modelId="{ED4A5ED7-06BA-4A32-8196-3C6618350748}" type="pres">
      <dgm:prSet presAssocID="{C157DE6C-741C-44CD-9295-FF5373A90AA2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01DF01F1-7422-4805-A6C4-F55088ED07C5}" type="pres">
      <dgm:prSet presAssocID="{4BCD4C4D-FC60-41D8-A88C-C866D776727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F87DE7-E502-457C-8743-D3DC51713F80}" type="presOf" srcId="{3CFEC75A-CC0C-486B-9F28-6268BFF82BFE}" destId="{859892EB-0A23-47E2-877C-C283B051CDCA}" srcOrd="0" destOrd="0" presId="urn:microsoft.com/office/officeart/2005/8/layout/radial5"/>
    <dgm:cxn modelId="{224D5E94-9A58-428F-ADC8-C04A3124D8D2}" type="presOf" srcId="{324E5C24-D2BF-4D51-BBD5-2AFFFB46A219}" destId="{B89D4B13-68C6-477F-95A8-49CAD6FFEF79}" srcOrd="1" destOrd="0" presId="urn:microsoft.com/office/officeart/2005/8/layout/radial5"/>
    <dgm:cxn modelId="{3475F8B0-782E-4B61-B7D7-57D27982BFF2}" type="presOf" srcId="{3BA0D5B8-0B79-458E-8EA7-63B2C52D7E52}" destId="{0F495CDA-9D98-4BC4-B176-A895CD9A9949}" srcOrd="0" destOrd="0" presId="urn:microsoft.com/office/officeart/2005/8/layout/radial5"/>
    <dgm:cxn modelId="{8E5E2DCF-3B4D-45D4-B80B-BD9495C8FB57}" type="presOf" srcId="{F6BE5E4C-FF45-45A6-A498-4177BDE16DC2}" destId="{EC97967A-A6DB-466B-8C94-827872B24AAA}" srcOrd="0" destOrd="0" presId="urn:microsoft.com/office/officeart/2005/8/layout/radial5"/>
    <dgm:cxn modelId="{917AEE1F-733F-4DEC-A581-0A4D021E8861}" srcId="{E55A08B9-92C9-4B34-B6BF-857D4308DD01}" destId="{0C3FB4B9-D377-4773-A331-0A6999F52BA7}" srcOrd="0" destOrd="0" parTransId="{2003238E-3170-49B9-BDEF-0D8944D96411}" sibTransId="{5969FFDD-D95D-45EE-96F4-48F6F4098B6F}"/>
    <dgm:cxn modelId="{78249FED-1BAF-4F01-BB8F-D229CAE8BCED}" srcId="{E55A08B9-92C9-4B34-B6BF-857D4308DD01}" destId="{B4A3F917-1C93-435B-9CCE-A1FDF7FF8457}" srcOrd="2" destOrd="0" parTransId="{9A00AF11-2796-4B33-B697-8075F19C49E5}" sibTransId="{8DACC3B7-FAF9-47BD-88FA-0CD0BFF22A76}"/>
    <dgm:cxn modelId="{4C88C787-B031-4D5A-91CB-A0E06DAE8B97}" type="presOf" srcId="{3BA0D5B8-0B79-458E-8EA7-63B2C52D7E52}" destId="{2A2371D3-CBFD-4A25-8CBB-428D8D57FC05}" srcOrd="1" destOrd="0" presId="urn:microsoft.com/office/officeart/2005/8/layout/radial5"/>
    <dgm:cxn modelId="{573CD8CA-4C51-4262-BA04-F24EF3FF7EA7}" type="presOf" srcId="{0C3FB4B9-D377-4773-A331-0A6999F52BA7}" destId="{8A3D7C41-1340-4F01-B811-2FB35A3F9EFD}" srcOrd="0" destOrd="0" presId="urn:microsoft.com/office/officeart/2005/8/layout/radial5"/>
    <dgm:cxn modelId="{AF62219E-FB24-449C-BBA1-9E68259FC780}" type="presOf" srcId="{E55A08B9-92C9-4B34-B6BF-857D4308DD01}" destId="{E85FA522-3990-42F0-A1A5-46CE716EFA85}" srcOrd="0" destOrd="0" presId="urn:microsoft.com/office/officeart/2005/8/layout/radial5"/>
    <dgm:cxn modelId="{D19D43F1-E1B2-4A3B-94DE-35BF6675DCE0}" srcId="{E55A08B9-92C9-4B34-B6BF-857D4308DD01}" destId="{3CFEC75A-CC0C-486B-9F28-6268BFF82BFE}" srcOrd="3" destOrd="0" parTransId="{08A02E51-E029-4439-9BD6-4F1149FA3013}" sibTransId="{AAC69B59-D856-4EAA-A414-83857EA414FF}"/>
    <dgm:cxn modelId="{4B942994-A87E-4799-B440-D301F1E1DD3F}" srcId="{E55A08B9-92C9-4B34-B6BF-857D4308DD01}" destId="{24A6D959-2F9B-4C19-836E-4736EA6DC512}" srcOrd="4" destOrd="0" parTransId="{324E5C24-D2BF-4D51-BBD5-2AFFFB46A219}" sibTransId="{E57F3E65-77CA-46FB-92BE-F7E88745942F}"/>
    <dgm:cxn modelId="{C7651D93-0515-4E21-851F-971893637D63}" type="presOf" srcId="{08A02E51-E029-4439-9BD6-4F1149FA3013}" destId="{419BDA0E-F1EC-453E-89F0-E095E5FDE02C}" srcOrd="0" destOrd="0" presId="urn:microsoft.com/office/officeart/2005/8/layout/radial5"/>
    <dgm:cxn modelId="{8C21FE87-6916-4B0D-870D-83B13A229CC3}" srcId="{E55A08B9-92C9-4B34-B6BF-857D4308DD01}" destId="{4BCD4C4D-FC60-41D8-A88C-C866D776727F}" srcOrd="5" destOrd="0" parTransId="{C157DE6C-741C-44CD-9295-FF5373A90AA2}" sibTransId="{02611EBA-F6F0-4C5A-813D-4E3DA3415D98}"/>
    <dgm:cxn modelId="{63BECE3C-A562-4B7F-9B18-CF6FA716C39E}" srcId="{F6BE5E4C-FF45-45A6-A498-4177BDE16DC2}" destId="{E55A08B9-92C9-4B34-B6BF-857D4308DD01}" srcOrd="0" destOrd="0" parTransId="{47B6E3C0-0859-4640-B917-0E801C28BC6A}" sibTransId="{A7F5B0F1-42F5-44AD-B092-2259D262B82B}"/>
    <dgm:cxn modelId="{2C92A5F7-374F-4DD5-9C07-33BF897C399C}" type="presOf" srcId="{B4A3F917-1C93-435B-9CCE-A1FDF7FF8457}" destId="{E6B80DC8-A4D8-43E1-B2C7-7F19C6DD4708}" srcOrd="0" destOrd="0" presId="urn:microsoft.com/office/officeart/2005/8/layout/radial5"/>
    <dgm:cxn modelId="{254D02CD-3D3B-4C68-ACBB-1D303E88F312}" type="presOf" srcId="{08A02E51-E029-4439-9BD6-4F1149FA3013}" destId="{C68FAF33-5710-4F3A-BB79-7E915508B010}" srcOrd="1" destOrd="0" presId="urn:microsoft.com/office/officeart/2005/8/layout/radial5"/>
    <dgm:cxn modelId="{F0932002-BC43-4596-AB59-7E33F52B0B43}" type="presOf" srcId="{324E5C24-D2BF-4D51-BBD5-2AFFFB46A219}" destId="{EF2F5F17-6224-4734-A209-52C7CDA9CA15}" srcOrd="0" destOrd="0" presId="urn:microsoft.com/office/officeart/2005/8/layout/radial5"/>
    <dgm:cxn modelId="{73B69964-97D9-4EAC-A829-61F105BD7EBE}" type="presOf" srcId="{C157DE6C-741C-44CD-9295-FF5373A90AA2}" destId="{236E958D-A9F3-46F3-B04F-42DBC959F1F6}" srcOrd="0" destOrd="0" presId="urn:microsoft.com/office/officeart/2005/8/layout/radial5"/>
    <dgm:cxn modelId="{1C33340F-6516-4FF1-BF68-79368B714123}" srcId="{E55A08B9-92C9-4B34-B6BF-857D4308DD01}" destId="{BAD691CB-4D58-449A-8AEA-8665ABB3D878}" srcOrd="1" destOrd="0" parTransId="{3BA0D5B8-0B79-458E-8EA7-63B2C52D7E52}" sibTransId="{59163E13-3ECE-4280-B014-122B723E3420}"/>
    <dgm:cxn modelId="{E5298022-87F5-4F4F-96F3-ACDF953C7C0D}" type="presOf" srcId="{BAD691CB-4D58-449A-8AEA-8665ABB3D878}" destId="{630E4553-A232-47D4-B288-7F4B07977CE7}" srcOrd="0" destOrd="0" presId="urn:microsoft.com/office/officeart/2005/8/layout/radial5"/>
    <dgm:cxn modelId="{FD69427A-4B5A-4356-A3F6-B6F96BB2C19F}" type="presOf" srcId="{24A6D959-2F9B-4C19-836E-4736EA6DC512}" destId="{FDF6CEAC-94C7-4248-84A5-137A27425C9D}" srcOrd="0" destOrd="0" presId="urn:microsoft.com/office/officeart/2005/8/layout/radial5"/>
    <dgm:cxn modelId="{8914A2D1-CC79-4D54-B100-E640D0F66D63}" type="presOf" srcId="{2003238E-3170-49B9-BDEF-0D8944D96411}" destId="{369E7C37-5168-4B7A-BDB4-641AEF082CFB}" srcOrd="0" destOrd="0" presId="urn:microsoft.com/office/officeart/2005/8/layout/radial5"/>
    <dgm:cxn modelId="{A660658F-6680-417C-A766-958FBBDF591B}" type="presOf" srcId="{2003238E-3170-49B9-BDEF-0D8944D96411}" destId="{64A0114B-DEFF-4CD0-82BF-E40E99299001}" srcOrd="1" destOrd="0" presId="urn:microsoft.com/office/officeart/2005/8/layout/radial5"/>
    <dgm:cxn modelId="{E40DEF16-23E6-4E59-9AE1-CCF1FD009D2A}" type="presOf" srcId="{4BCD4C4D-FC60-41D8-A88C-C866D776727F}" destId="{01DF01F1-7422-4805-A6C4-F55088ED07C5}" srcOrd="0" destOrd="0" presId="urn:microsoft.com/office/officeart/2005/8/layout/radial5"/>
    <dgm:cxn modelId="{C9A774A9-020F-40C5-8267-649CC3FA320F}" type="presOf" srcId="{9A00AF11-2796-4B33-B697-8075F19C49E5}" destId="{87366C19-EB34-49F4-96A7-6290C0334A5A}" srcOrd="1" destOrd="0" presId="urn:microsoft.com/office/officeart/2005/8/layout/radial5"/>
    <dgm:cxn modelId="{BFC660F2-7A47-45E7-83EF-CC52DB31EC6D}" type="presOf" srcId="{C157DE6C-741C-44CD-9295-FF5373A90AA2}" destId="{ED4A5ED7-06BA-4A32-8196-3C6618350748}" srcOrd="1" destOrd="0" presId="urn:microsoft.com/office/officeart/2005/8/layout/radial5"/>
    <dgm:cxn modelId="{27960D86-17AF-4C04-B1E3-8BF9C4A715B3}" type="presOf" srcId="{9A00AF11-2796-4B33-B697-8075F19C49E5}" destId="{624B1BE0-30C6-4B96-B628-0F5659525780}" srcOrd="0" destOrd="0" presId="urn:microsoft.com/office/officeart/2005/8/layout/radial5"/>
    <dgm:cxn modelId="{6A554E94-0B10-4EEF-9044-61C575F4317A}" type="presParOf" srcId="{EC97967A-A6DB-466B-8C94-827872B24AAA}" destId="{E85FA522-3990-42F0-A1A5-46CE716EFA85}" srcOrd="0" destOrd="0" presId="urn:microsoft.com/office/officeart/2005/8/layout/radial5"/>
    <dgm:cxn modelId="{3A5C41B5-7359-416D-9AED-94DE3B91CD39}" type="presParOf" srcId="{EC97967A-A6DB-466B-8C94-827872B24AAA}" destId="{369E7C37-5168-4B7A-BDB4-641AEF082CFB}" srcOrd="1" destOrd="0" presId="urn:microsoft.com/office/officeart/2005/8/layout/radial5"/>
    <dgm:cxn modelId="{B5F283F1-D0F8-4357-B41F-36288D87BE9F}" type="presParOf" srcId="{369E7C37-5168-4B7A-BDB4-641AEF082CFB}" destId="{64A0114B-DEFF-4CD0-82BF-E40E99299001}" srcOrd="0" destOrd="0" presId="urn:microsoft.com/office/officeart/2005/8/layout/radial5"/>
    <dgm:cxn modelId="{5CB77930-2FB8-49C7-8A52-7821C60FE0DA}" type="presParOf" srcId="{EC97967A-A6DB-466B-8C94-827872B24AAA}" destId="{8A3D7C41-1340-4F01-B811-2FB35A3F9EFD}" srcOrd="2" destOrd="0" presId="urn:microsoft.com/office/officeart/2005/8/layout/radial5"/>
    <dgm:cxn modelId="{2A28ECB4-51DC-40EC-AA73-955674DBF874}" type="presParOf" srcId="{EC97967A-A6DB-466B-8C94-827872B24AAA}" destId="{0F495CDA-9D98-4BC4-B176-A895CD9A9949}" srcOrd="3" destOrd="0" presId="urn:microsoft.com/office/officeart/2005/8/layout/radial5"/>
    <dgm:cxn modelId="{80C93E01-91DA-4AC1-940A-196E8AAB433E}" type="presParOf" srcId="{0F495CDA-9D98-4BC4-B176-A895CD9A9949}" destId="{2A2371D3-CBFD-4A25-8CBB-428D8D57FC05}" srcOrd="0" destOrd="0" presId="urn:microsoft.com/office/officeart/2005/8/layout/radial5"/>
    <dgm:cxn modelId="{39DF6008-F50F-4630-A2D8-EEF1CCED0CD5}" type="presParOf" srcId="{EC97967A-A6DB-466B-8C94-827872B24AAA}" destId="{630E4553-A232-47D4-B288-7F4B07977CE7}" srcOrd="4" destOrd="0" presId="urn:microsoft.com/office/officeart/2005/8/layout/radial5"/>
    <dgm:cxn modelId="{15BCB105-4247-406E-9F2C-4FB2B14B725A}" type="presParOf" srcId="{EC97967A-A6DB-466B-8C94-827872B24AAA}" destId="{624B1BE0-30C6-4B96-B628-0F5659525780}" srcOrd="5" destOrd="0" presId="urn:microsoft.com/office/officeart/2005/8/layout/radial5"/>
    <dgm:cxn modelId="{1093842E-C6A4-419F-B940-AA24CF15BA87}" type="presParOf" srcId="{624B1BE0-30C6-4B96-B628-0F5659525780}" destId="{87366C19-EB34-49F4-96A7-6290C0334A5A}" srcOrd="0" destOrd="0" presId="urn:microsoft.com/office/officeart/2005/8/layout/radial5"/>
    <dgm:cxn modelId="{AA452E78-4E35-4095-A8A7-18469AD28322}" type="presParOf" srcId="{EC97967A-A6DB-466B-8C94-827872B24AAA}" destId="{E6B80DC8-A4D8-43E1-B2C7-7F19C6DD4708}" srcOrd="6" destOrd="0" presId="urn:microsoft.com/office/officeart/2005/8/layout/radial5"/>
    <dgm:cxn modelId="{7FEF5E8D-152A-4814-83BF-91A77FC08941}" type="presParOf" srcId="{EC97967A-A6DB-466B-8C94-827872B24AAA}" destId="{419BDA0E-F1EC-453E-89F0-E095E5FDE02C}" srcOrd="7" destOrd="0" presId="urn:microsoft.com/office/officeart/2005/8/layout/radial5"/>
    <dgm:cxn modelId="{8A5B4216-9CC3-4095-A8C1-9B1297428744}" type="presParOf" srcId="{419BDA0E-F1EC-453E-89F0-E095E5FDE02C}" destId="{C68FAF33-5710-4F3A-BB79-7E915508B010}" srcOrd="0" destOrd="0" presId="urn:microsoft.com/office/officeart/2005/8/layout/radial5"/>
    <dgm:cxn modelId="{C7FBEAF2-6E4B-4CB7-8648-7DBA80C3A070}" type="presParOf" srcId="{EC97967A-A6DB-466B-8C94-827872B24AAA}" destId="{859892EB-0A23-47E2-877C-C283B051CDCA}" srcOrd="8" destOrd="0" presId="urn:microsoft.com/office/officeart/2005/8/layout/radial5"/>
    <dgm:cxn modelId="{468B8F2E-C41C-45CD-89A2-DB6225FF2B39}" type="presParOf" srcId="{EC97967A-A6DB-466B-8C94-827872B24AAA}" destId="{EF2F5F17-6224-4734-A209-52C7CDA9CA15}" srcOrd="9" destOrd="0" presId="urn:microsoft.com/office/officeart/2005/8/layout/radial5"/>
    <dgm:cxn modelId="{30F7FDD4-F9DE-4695-8709-DFC15C800928}" type="presParOf" srcId="{EF2F5F17-6224-4734-A209-52C7CDA9CA15}" destId="{B89D4B13-68C6-477F-95A8-49CAD6FFEF79}" srcOrd="0" destOrd="0" presId="urn:microsoft.com/office/officeart/2005/8/layout/radial5"/>
    <dgm:cxn modelId="{5CF249CD-7C6C-46C9-AF30-01A7535D4FEF}" type="presParOf" srcId="{EC97967A-A6DB-466B-8C94-827872B24AAA}" destId="{FDF6CEAC-94C7-4248-84A5-137A27425C9D}" srcOrd="10" destOrd="0" presId="urn:microsoft.com/office/officeart/2005/8/layout/radial5"/>
    <dgm:cxn modelId="{B77B6394-A458-4F52-A2F7-A51B4C318361}" type="presParOf" srcId="{EC97967A-A6DB-466B-8C94-827872B24AAA}" destId="{236E958D-A9F3-46F3-B04F-42DBC959F1F6}" srcOrd="11" destOrd="0" presId="urn:microsoft.com/office/officeart/2005/8/layout/radial5"/>
    <dgm:cxn modelId="{D358C504-BA09-4DB9-8CE0-87D4C4A64758}" type="presParOf" srcId="{236E958D-A9F3-46F3-B04F-42DBC959F1F6}" destId="{ED4A5ED7-06BA-4A32-8196-3C6618350748}" srcOrd="0" destOrd="0" presId="urn:microsoft.com/office/officeart/2005/8/layout/radial5"/>
    <dgm:cxn modelId="{EE5AFB50-6188-4862-8A73-7B80D72343A3}" type="presParOf" srcId="{EC97967A-A6DB-466B-8C94-827872B24AAA}" destId="{01DF01F1-7422-4805-A6C4-F55088ED07C5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5FA522-3990-42F0-A1A5-46CE716EFA85}">
      <dsp:nvSpPr>
        <dsp:cNvPr id="0" name=""/>
        <dsp:cNvSpPr/>
      </dsp:nvSpPr>
      <dsp:spPr>
        <a:xfrm>
          <a:off x="2232256" y="1463734"/>
          <a:ext cx="1260245" cy="9845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Художні </a:t>
          </a:r>
          <a:r>
            <a:rPr lang="uk-UA" sz="1400" kern="1200" dirty="0" smtClean="0"/>
            <a:t>обдарування</a:t>
          </a:r>
          <a:endParaRPr lang="ru-RU" sz="1400" kern="1200" dirty="0"/>
        </a:p>
      </dsp:txBody>
      <dsp:txXfrm>
        <a:off x="2416815" y="1607917"/>
        <a:ext cx="891127" cy="696177"/>
      </dsp:txXfrm>
    </dsp:sp>
    <dsp:sp modelId="{369E7C37-5168-4B7A-BDB4-641AEF082CFB}">
      <dsp:nvSpPr>
        <dsp:cNvPr id="0" name=""/>
        <dsp:cNvSpPr/>
      </dsp:nvSpPr>
      <dsp:spPr>
        <a:xfrm rot="16214535">
          <a:off x="2748483" y="1076052"/>
          <a:ext cx="233764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2783399" y="1180624"/>
        <a:ext cx="163635" cy="208523"/>
      </dsp:txXfrm>
    </dsp:sp>
    <dsp:sp modelId="{8A3D7C41-1340-4F01-B811-2FB35A3F9EFD}">
      <dsp:nvSpPr>
        <dsp:cNvPr id="0" name=""/>
        <dsp:cNvSpPr/>
      </dsp:nvSpPr>
      <dsp:spPr>
        <a:xfrm>
          <a:off x="2357398" y="505"/>
          <a:ext cx="1022176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Поезія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07092" y="150199"/>
        <a:ext cx="722788" cy="722788"/>
      </dsp:txXfrm>
    </dsp:sp>
    <dsp:sp modelId="{0F495CDA-9D98-4BC4-B176-A895CD9A9949}">
      <dsp:nvSpPr>
        <dsp:cNvPr id="0" name=""/>
        <dsp:cNvSpPr/>
      </dsp:nvSpPr>
      <dsp:spPr>
        <a:xfrm rot="19766518">
          <a:off x="3416301" y="1402701"/>
          <a:ext cx="177821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420005" y="1485770"/>
        <a:ext cx="124475" cy="208523"/>
      </dsp:txXfrm>
    </dsp:sp>
    <dsp:sp modelId="{630E4553-A232-47D4-B288-7F4B07977CE7}">
      <dsp:nvSpPr>
        <dsp:cNvPr id="0" name=""/>
        <dsp:cNvSpPr/>
      </dsp:nvSpPr>
      <dsp:spPr>
        <a:xfrm>
          <a:off x="3583020" y="717693"/>
          <a:ext cx="1022176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Музика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32714" y="867387"/>
        <a:ext cx="722788" cy="722788"/>
      </dsp:txXfrm>
    </dsp:sp>
    <dsp:sp modelId="{624B1BE0-30C6-4B96-B628-0F5659525780}">
      <dsp:nvSpPr>
        <dsp:cNvPr id="0" name=""/>
        <dsp:cNvSpPr/>
      </dsp:nvSpPr>
      <dsp:spPr>
        <a:xfrm rot="1784271">
          <a:off x="3409876" y="2132676"/>
          <a:ext cx="131898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412482" y="2192370"/>
        <a:ext cx="92329" cy="208523"/>
      </dsp:txXfrm>
    </dsp:sp>
    <dsp:sp modelId="{E6B80DC8-A4D8-43E1-B2C7-7F19C6DD4708}">
      <dsp:nvSpPr>
        <dsp:cNvPr id="0" name=""/>
        <dsp:cNvSpPr/>
      </dsp:nvSpPr>
      <dsp:spPr>
        <a:xfrm>
          <a:off x="3478768" y="2148562"/>
          <a:ext cx="1230679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Малювання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8997" y="2298256"/>
        <a:ext cx="870221" cy="722788"/>
      </dsp:txXfrm>
    </dsp:sp>
    <dsp:sp modelId="{419BDA0E-F1EC-453E-89F0-E095E5FDE02C}">
      <dsp:nvSpPr>
        <dsp:cNvPr id="0" name=""/>
        <dsp:cNvSpPr/>
      </dsp:nvSpPr>
      <dsp:spPr>
        <a:xfrm rot="5418025">
          <a:off x="2748571" y="2476133"/>
          <a:ext cx="220340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2781795" y="2512590"/>
        <a:ext cx="154238" cy="208523"/>
      </dsp:txXfrm>
    </dsp:sp>
    <dsp:sp modelId="{859892EB-0A23-47E2-877C-C283B051CDCA}">
      <dsp:nvSpPr>
        <dsp:cNvPr id="0" name=""/>
        <dsp:cNvSpPr/>
      </dsp:nvSpPr>
      <dsp:spPr>
        <a:xfrm>
          <a:off x="2343850" y="2863997"/>
          <a:ext cx="1022176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latin typeface="Times New Roman" pitchFamily="18" charset="0"/>
              <a:cs typeface="Times New Roman" pitchFamily="18" charset="0"/>
            </a:rPr>
            <a:t>Вишивка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93544" y="3013691"/>
        <a:ext cx="722788" cy="722788"/>
      </dsp:txXfrm>
    </dsp:sp>
    <dsp:sp modelId="{EF2F5F17-6224-4734-A209-52C7CDA9CA15}">
      <dsp:nvSpPr>
        <dsp:cNvPr id="0" name=""/>
        <dsp:cNvSpPr/>
      </dsp:nvSpPr>
      <dsp:spPr>
        <a:xfrm rot="9004530">
          <a:off x="2169541" y="2139736"/>
          <a:ext cx="143484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2209717" y="2198507"/>
        <a:ext cx="100439" cy="208523"/>
      </dsp:txXfrm>
    </dsp:sp>
    <dsp:sp modelId="{FDF6CEAC-94C7-4248-84A5-137A27425C9D}">
      <dsp:nvSpPr>
        <dsp:cNvPr id="0" name=""/>
        <dsp:cNvSpPr/>
      </dsp:nvSpPr>
      <dsp:spPr>
        <a:xfrm>
          <a:off x="966498" y="2169761"/>
          <a:ext cx="1273171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Драматургія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52950" y="2319455"/>
        <a:ext cx="900267" cy="722788"/>
      </dsp:txXfrm>
    </dsp:sp>
    <dsp:sp modelId="{236E958D-A9F3-46F3-B04F-42DBC959F1F6}">
      <dsp:nvSpPr>
        <dsp:cNvPr id="0" name=""/>
        <dsp:cNvSpPr/>
      </dsp:nvSpPr>
      <dsp:spPr>
        <a:xfrm rot="12615460">
          <a:off x="2119745" y="1402749"/>
          <a:ext cx="184234" cy="3475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2171250" y="1486182"/>
        <a:ext cx="128964" cy="208523"/>
      </dsp:txXfrm>
    </dsp:sp>
    <dsp:sp modelId="{01DF01F1-7422-4805-A6C4-F55088ED07C5}">
      <dsp:nvSpPr>
        <dsp:cNvPr id="0" name=""/>
        <dsp:cNvSpPr/>
      </dsp:nvSpPr>
      <dsp:spPr>
        <a:xfrm>
          <a:off x="1104681" y="717693"/>
          <a:ext cx="1022176" cy="1022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Уява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4375" y="867387"/>
        <a:ext cx="722788" cy="722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3" r:id="rId1"/>
    <p:sldLayoutId id="2147484994" r:id="rId2"/>
    <p:sldLayoutId id="2147484995" r:id="rId3"/>
    <p:sldLayoutId id="2147484996" r:id="rId4"/>
    <p:sldLayoutId id="2147484997" r:id="rId5"/>
    <p:sldLayoutId id="2147484998" r:id="rId6"/>
    <p:sldLayoutId id="2147484999" r:id="rId7"/>
    <p:sldLayoutId id="2147485000" r:id="rId8"/>
    <p:sldLayoutId id="2147485001" r:id="rId9"/>
    <p:sldLayoutId id="2147485002" r:id="rId10"/>
    <p:sldLayoutId id="21474850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http://www.l-ukrainka.name/files/LUkr/sites/zviagel/ri_056_p02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ua/yandsearch?source=wiz&amp;text=%D1%84%D0%BE%D1%82%D0%BE%20%D0%BB%D0%B5%D1%81%D1%96%20%D1%83%D0%BA%D1%80%D0%B0%D1%97%D0%BD%D0%BA%D0%B8&amp;noreask=1&amp;img_url=http://photo.ukrinform.ua/JPEG/thumbnail/2006/02/82428_75.jpg&amp;pos=23&amp;rpt=simage&amp;lr=143&amp;nojs=1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os1.i.ua/3/1/6576734_91c49f82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900igr.net/datas/literatura/Lesja-Ukrainka/0017-017-Petro-Antonovich-Kosach-batko-Les-Ukranki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myslenedrevo.com.ua/studies/lesja/images/portraits/vol10-097-1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ui.ua/UploadFiles/File_61431525Lq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60648"/>
            <a:ext cx="5637010" cy="921488"/>
          </a:xfrm>
        </p:spPr>
        <p:txBody>
          <a:bodyPr>
            <a:normAutofit/>
          </a:bodyPr>
          <a:lstStyle/>
          <a:p>
            <a:r>
              <a:rPr lang="uk-UA" sz="1600" b="1" dirty="0">
                <a:latin typeface="Constantia" pitchFamily="18" charset="0"/>
              </a:rPr>
              <a:t> </a:t>
            </a:r>
            <a:r>
              <a:rPr lang="uk-UA" sz="1600" b="1" dirty="0" smtClean="0">
                <a:latin typeface="Constantia" pitchFamily="18" charset="0"/>
              </a:rPr>
              <a:t>   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 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Новоград-Волинському, </a:t>
            </a:r>
          </a:p>
          <a:p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де народилася Леся Українка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-main-pic" descr="Картинка 450 из 5113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064" y="1212726"/>
            <a:ext cx="8856984" cy="531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«Стояла я і слухала весну...» Леся Україн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2051720" y="6525344"/>
            <a:ext cx="268983" cy="20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6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         «НАДІЯ»</a:t>
            </a:r>
            <a:endParaRPr lang="ru-RU" dirty="0"/>
          </a:p>
        </p:txBody>
      </p:sp>
      <p:pic>
        <p:nvPicPr>
          <p:cNvPr id="1026" name="Picture 2" descr="C:\Users\Supreme\Desktop\-9-6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8064896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27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6093296" cy="347472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uk-UA" altLang="ru-RU" sz="3400" b="1" dirty="0"/>
              <a:t>У родині спілкувалися українською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uk-UA" altLang="ru-RU" sz="3400" b="1" dirty="0"/>
              <a:t>   мовою, читали українські книжки. </a:t>
            </a:r>
          </a:p>
          <a:p>
            <a:pPr>
              <a:lnSpc>
                <a:spcPct val="150000"/>
              </a:lnSpc>
            </a:pPr>
            <a:r>
              <a:rPr lang="uk-UA" altLang="ru-RU" sz="3400" b="1" dirty="0"/>
              <a:t>Кохана всіма Леся росла здоровою і веселою. </a:t>
            </a:r>
          </a:p>
          <a:p>
            <a:pPr>
              <a:lnSpc>
                <a:spcPct val="150000"/>
              </a:lnSpc>
            </a:pPr>
            <a:r>
              <a:rPr lang="uk-UA" altLang="ru-RU" sz="3400" b="1" dirty="0"/>
              <a:t>Любила музику, особливо гру на фортепіано, виявляла композиторські здібності.</a:t>
            </a:r>
            <a:endParaRPr lang="ru-RU" altLang="ru-RU" sz="3400" b="1" dirty="0"/>
          </a:p>
          <a:p>
            <a:endParaRPr lang="ru-RU" dirty="0"/>
          </a:p>
        </p:txBody>
      </p:sp>
      <p:pic>
        <p:nvPicPr>
          <p:cNvPr id="4" name="Picture 6" descr="vol01-0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184" y="133152"/>
            <a:ext cx="2742502" cy="482453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527283"/>
              </p:ext>
            </p:extLst>
          </p:nvPr>
        </p:nvGraphicFramePr>
        <p:xfrm>
          <a:off x="539552" y="2492896"/>
          <a:ext cx="568863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0852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3664"/>
            <a:ext cx="1584176" cy="440680"/>
          </a:xfrm>
        </p:spPr>
        <p:txBody>
          <a:bodyPr>
            <a:normAutofit fontScale="90000"/>
          </a:bodyPr>
          <a:lstStyle/>
          <a:p>
            <a:r>
              <a:rPr lang="uk-UA" dirty="0"/>
              <a:t> </a:t>
            </a:r>
            <a:r>
              <a:rPr lang="uk-UA" dirty="0" smtClean="0"/>
              <a:t>                                    </a:t>
            </a:r>
            <a:r>
              <a:rPr lang="uk-UA" sz="31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Aharoni"/>
                <a:cs typeface="Times New Roman" panose="02020603050405020304" pitchFamily="18" charset="0"/>
              </a:rPr>
              <a:t>ТВОРИ</a:t>
            </a:r>
            <a:endParaRPr lang="ru-RU" sz="3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ертикальний сувій 3"/>
          <p:cNvSpPr>
            <a:spLocks noGrp="1"/>
          </p:cNvSpPr>
          <p:nvPr>
            <p:ph idx="1"/>
          </p:nvPr>
        </p:nvSpPr>
        <p:spPr>
          <a:xfrm>
            <a:off x="457200" y="908720"/>
            <a:ext cx="2746648" cy="2592288"/>
          </a:xfrm>
          <a:prstGeom prst="verticalScroll">
            <a:avLst/>
          </a:prstGeom>
          <a:solidFill>
            <a:srgbClr val="66FF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uk-UA" b="1" dirty="0" smtClean="0">
              <a:solidFill>
                <a:srgbClr val="C00000"/>
              </a:solidFill>
            </a:endParaRPr>
          </a:p>
          <a:p>
            <a:pPr algn="ctr"/>
            <a:r>
              <a:rPr lang="uk-UA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Перший художній </a:t>
            </a:r>
          </a:p>
          <a:p>
            <a:pPr marL="0" indent="0" algn="ctr">
              <a:buNone/>
            </a:pPr>
            <a:r>
              <a:rPr lang="uk-UA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твір – поезія</a:t>
            </a:r>
          </a:p>
          <a:p>
            <a:pPr marL="0" indent="0" algn="ctr">
              <a:buNone/>
            </a:pPr>
            <a:r>
              <a:rPr lang="uk-UA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Надія </a:t>
            </a:r>
            <a:r>
              <a:rPr lang="uk-UA" b="1" dirty="0">
                <a:solidFill>
                  <a:srgbClr val="FF0000"/>
                </a:solidFill>
              </a:rPr>
              <a:t>”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Вертикальний сувій 4"/>
          <p:cNvSpPr/>
          <p:nvPr/>
        </p:nvSpPr>
        <p:spPr>
          <a:xfrm>
            <a:off x="3214688" y="957263"/>
            <a:ext cx="2571750" cy="2857500"/>
          </a:xfrm>
          <a:prstGeom prst="verticalScroll">
            <a:avLst/>
          </a:prstGeom>
          <a:solidFill>
            <a:srgbClr val="66FF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Перший  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надрукований  вірш – </a:t>
            </a:r>
          </a:p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Конвалія </a:t>
            </a:r>
            <a:r>
              <a:rPr lang="uk-UA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b="1" dirty="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Вертикальний сувій 5"/>
          <p:cNvSpPr/>
          <p:nvPr/>
        </p:nvSpPr>
        <p:spPr>
          <a:xfrm>
            <a:off x="6012160" y="1006412"/>
            <a:ext cx="2500313" cy="2759199"/>
          </a:xfrm>
          <a:prstGeom prst="verticalScroll">
            <a:avLst/>
          </a:prstGeom>
          <a:solidFill>
            <a:srgbClr val="66FF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Перша  книга  віршів – </a:t>
            </a:r>
          </a:p>
          <a:p>
            <a:pPr algn="ctr"/>
            <a:r>
              <a:rPr lang="uk-UA" b="1" dirty="0">
                <a:solidFill>
                  <a:srgbClr val="FF0000"/>
                </a:solidFill>
              </a:rPr>
              <a:t>“ На  крилах  </a:t>
            </a:r>
            <a:r>
              <a:rPr lang="uk-UA" b="1" dirty="0" smtClean="0">
                <a:solidFill>
                  <a:srgbClr val="FF0000"/>
                </a:solidFill>
              </a:rPr>
              <a:t>пісень"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ертикальний сувій 5"/>
          <p:cNvSpPr/>
          <p:nvPr/>
        </p:nvSpPr>
        <p:spPr>
          <a:xfrm>
            <a:off x="395536" y="3814763"/>
            <a:ext cx="2500313" cy="2928938"/>
          </a:xfrm>
          <a:prstGeom prst="verticalScroll">
            <a:avLst/>
          </a:prstGeom>
          <a:solidFill>
            <a:srgbClr val="66FF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Друга  поетична  збірка –    </a:t>
            </a:r>
          </a:p>
          <a:p>
            <a:pPr algn="ctr"/>
            <a:r>
              <a:rPr lang="uk-UA" b="1" dirty="0">
                <a:solidFill>
                  <a:srgbClr val="FF0000"/>
                </a:solidFill>
              </a:rPr>
              <a:t>“ Думи і </a:t>
            </a:r>
            <a:r>
              <a:rPr lang="uk-UA" b="1" dirty="0" smtClean="0">
                <a:solidFill>
                  <a:srgbClr val="FF0000"/>
                </a:solidFill>
              </a:rPr>
              <a:t>мрії</a:t>
            </a:r>
            <a:r>
              <a:rPr lang="uk-UA" b="1" dirty="0" smtClean="0">
                <a:solidFill>
                  <a:srgbClr val="D60093"/>
                </a:solidFill>
              </a:rPr>
              <a:t>" </a:t>
            </a:r>
            <a:endParaRPr lang="ru-RU" dirty="0"/>
          </a:p>
        </p:txBody>
      </p:sp>
      <p:sp>
        <p:nvSpPr>
          <p:cNvPr id="8" name="Вертикальний сувій 5"/>
          <p:cNvSpPr/>
          <p:nvPr/>
        </p:nvSpPr>
        <p:spPr>
          <a:xfrm>
            <a:off x="5173686" y="3950494"/>
            <a:ext cx="2500313" cy="2928938"/>
          </a:xfrm>
          <a:prstGeom prst="verticalScroll">
            <a:avLst/>
          </a:prstGeom>
          <a:solidFill>
            <a:srgbClr val="66FF3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Патріотична  драма “Бояриня</a:t>
            </a:r>
            <a:r>
              <a:rPr lang="uk-UA" b="1" dirty="0">
                <a:solidFill>
                  <a:srgbClr val="D60093"/>
                </a:solidFill>
              </a:rPr>
              <a:t>”</a:t>
            </a:r>
            <a:endParaRPr lang="ru-RU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27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050" name="Picture 2" descr="C:\Users\Supreme\Desktop\cover_1798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7100"/>
            <a:ext cx="338437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upreme\Desktop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688" y="332656"/>
            <a:ext cx="4603229" cy="509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4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404664"/>
            <a:ext cx="6400800" cy="6048672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</a:pPr>
            <a:r>
              <a:rPr lang="uk-UA" altLang="ru-RU" sz="6400" b="1" dirty="0" smtClean="0"/>
              <a:t>   </a:t>
            </a:r>
            <a:r>
              <a:rPr lang="uk-UA" altLang="ru-RU" sz="73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Тяжка  хвороба</a:t>
            </a:r>
          </a:p>
          <a:p>
            <a:pPr>
              <a:lnSpc>
                <a:spcPct val="80000"/>
              </a:lnSpc>
            </a:pPr>
            <a:endParaRPr lang="uk-UA" altLang="ru-RU" sz="51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uk-UA" altLang="ru-RU" sz="5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Леся </a:t>
            </a: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1881р. важко захворіла.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altLang="ru-RU" sz="5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Лікарі визначили, що це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туберкульоз  кісток.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altLang="ru-RU" sz="5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Батьки  возили дівчинку до моря, на грязьові </a:t>
            </a:r>
            <a:r>
              <a:rPr lang="ru-RU" altLang="ru-RU" sz="5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ванни</a:t>
            </a: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купання, зверталися до кращих лікарів народної медицини, закордонних професорів у Германії.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uk-UA" alt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Хвороба, якщо і відступала, то ненадовго.</a:t>
            </a:r>
          </a:p>
          <a:p>
            <a:endParaRPr lang="ru-RU" sz="4400" b="1" dirty="0"/>
          </a:p>
        </p:txBody>
      </p:sp>
      <p:pic>
        <p:nvPicPr>
          <p:cNvPr id="4" name="Picture 12" descr="J025447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55768" y="836712"/>
            <a:ext cx="2088232" cy="26638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02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608" y="-18752"/>
            <a:ext cx="7467600" cy="1143000"/>
          </a:xfrm>
        </p:spPr>
        <p:txBody>
          <a:bodyPr/>
          <a:lstStyle/>
          <a:p>
            <a:r>
              <a:rPr lang="uk-UA" altLang="ru-RU" sz="3200" dirty="0" smtClean="0"/>
              <a:t>                        </a:t>
            </a:r>
            <a:r>
              <a:rPr lang="uk-UA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6660232" cy="5760640"/>
          </a:xfrm>
        </p:spPr>
        <p:txBody>
          <a:bodyPr>
            <a:normAutofit/>
          </a:bodyPr>
          <a:lstStyle/>
          <a:p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Першим коханням поетеси був Сергій </a:t>
            </a:r>
            <a:r>
              <a:rPr lang="uk-UA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Мержинський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(вони познайомилися в Криму в 1897 році</a:t>
            </a:r>
            <a:r>
              <a:rPr lang="uk-UA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її кращих ліричних віршів 1898 – 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1900 рр., присвячений  йому та опублікований  тільки після смерті поетеси, до цієї пори приголомшує висотою прекрасного любовного відчуття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96752"/>
            <a:ext cx="216024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81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16632" y="83518"/>
            <a:ext cx="8686800" cy="1512168"/>
          </a:xfrm>
        </p:spPr>
        <p:txBody>
          <a:bodyPr>
            <a:normAutofit/>
          </a:bodyPr>
          <a:lstStyle/>
          <a:p>
            <a:r>
              <a:rPr lang="uk-UA" alt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Останні </a:t>
            </a:r>
            <a:r>
              <a:rPr lang="uk-UA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 життя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uk-UA" altLang="ru-RU" b="1" dirty="0" smtClean="0"/>
          </a:p>
          <a:p>
            <a:r>
              <a:rPr lang="uk-UA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Леся </a:t>
            </a:r>
            <a:r>
              <a:rPr lang="uk-UA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лікувалася в Єгипті та Греції, у Германії і Австрії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хвороба не </a:t>
            </a:r>
            <a:r>
              <a:rPr lang="ru-RU" alt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відступала</a:t>
            </a: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її  тяжкої хвороби додалася ще й хвороба нирок.</a:t>
            </a:r>
          </a:p>
          <a:p>
            <a:endParaRPr lang="ru-RU" dirty="0"/>
          </a:p>
        </p:txBody>
      </p:sp>
      <p:pic>
        <p:nvPicPr>
          <p:cNvPr id="4" name="Picture 12" descr="i?id=404040342-1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6870"/>
            <a:ext cx="2447032" cy="205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              «</a:t>
            </a:r>
            <a:r>
              <a:rPr lang="ru-RU" sz="3200" b="1" i="1" dirty="0" err="1">
                <a:solidFill>
                  <a:srgbClr val="FF0000"/>
                </a:solidFill>
              </a:rPr>
              <a:t>Давня</a:t>
            </a:r>
            <a:r>
              <a:rPr lang="ru-RU" sz="3200" b="1" i="1" dirty="0">
                <a:solidFill>
                  <a:srgbClr val="FF0000"/>
                </a:solidFill>
              </a:rPr>
              <a:t> весна»</a:t>
            </a:r>
            <a:br>
              <a:rPr lang="ru-RU" sz="3200" b="1" i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980728"/>
            <a:ext cx="5616624" cy="532863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Весна для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час, коли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так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болить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відчуття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приливу сил,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енергії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прагнення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насолоджуватися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радіти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тих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відбуваються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Давня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весна»написана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поетеси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2" descr="http://img0.liveinternet.ru/images/attach/c/7/97/947/97947514_4382988_64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36" y="1002847"/>
            <a:ext cx="2880320" cy="485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63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    «Ви </a:t>
            </a:r>
            <a:r>
              <a:rPr lang="ru-RU" sz="3200" b="1" dirty="0" err="1" smtClean="0">
                <a:solidFill>
                  <a:srgbClr val="FF0000"/>
                </a:solidFill>
              </a:rPr>
              <a:t>щасливі</a:t>
            </a:r>
            <a:r>
              <a:rPr lang="ru-RU" sz="3200" b="1" dirty="0" smtClean="0">
                <a:solidFill>
                  <a:srgbClr val="FF0000"/>
                </a:solidFill>
              </a:rPr>
              <a:t>, </a:t>
            </a:r>
            <a:r>
              <a:rPr lang="ru-RU" sz="3200" b="1" dirty="0" err="1" smtClean="0">
                <a:solidFill>
                  <a:srgbClr val="FF0000"/>
                </a:solidFill>
              </a:rPr>
              <a:t>пречистії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зорі</a:t>
            </a:r>
            <a:r>
              <a:rPr lang="ru-RU" sz="3200" b="1" dirty="0" smtClean="0">
                <a:solidFill>
                  <a:srgbClr val="FF0000"/>
                </a:solidFill>
              </a:rPr>
              <a:t>»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0070C0"/>
                </a:solidFill>
              </a:rPr>
              <a:t/>
            </a:r>
            <a:br>
              <a:rPr lang="ru-RU" sz="3200" b="1" i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7467600" cy="628531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ґроно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зорі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04" y="1603470"/>
            <a:ext cx="2880320" cy="2702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3336156"/>
            <a:ext cx="1874569" cy="923330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b="1" i="1" dirty="0" err="1">
                <a:solidFill>
                  <a:srgbClr val="FF0000"/>
                </a:solidFill>
              </a:rPr>
              <a:t>Зорі</a:t>
            </a:r>
            <a:r>
              <a:rPr lang="ru-RU" sz="5400" b="1" i="1" dirty="0">
                <a:solidFill>
                  <a:srgbClr val="FF0000"/>
                </a:solidFill>
              </a:rPr>
              <a:t>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630145" y="1800047"/>
            <a:ext cx="2083511" cy="169305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673647" y="3332128"/>
            <a:ext cx="2083511" cy="415498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642473" y="3867582"/>
            <a:ext cx="2083511" cy="877164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73647" y="4259486"/>
            <a:ext cx="2083511" cy="2339390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37" y="5480881"/>
            <a:ext cx="223224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71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Хотіла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 я </a:t>
            </a:r>
            <a:r>
              <a:rPr lang="ru-RU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піснею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стати»</a:t>
            </a:r>
            <a:endParaRPr lang="ru-RU" dirty="0"/>
          </a:p>
        </p:txBody>
      </p:sp>
      <p:pic>
        <p:nvPicPr>
          <p:cNvPr id="4" name="Picture 4" descr="http://bookland.net.ua/pict_book/66/b651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67240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upreme\Desktop\83a141bf4c9f3291604af7252e8863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1400572"/>
            <a:ext cx="453650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10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317" y="116632"/>
            <a:ext cx="5400600" cy="2730272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uk-UA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Узагальнення та систематизація знань за творчістю Лесі Українки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Supreme\Desktop\Lesya_Ukrainka_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4" y="744"/>
            <a:ext cx="2136651" cy="433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upreme\Desktop\0_1dfa1_7ad1b77b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09120"/>
            <a:ext cx="770485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77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/>
          <a:lstStyle/>
          <a:p>
            <a:r>
              <a:rPr lang="uk-UA" dirty="0" smtClean="0"/>
              <a:t>              ДО МОГО ФОРТЕПІАНО</a:t>
            </a:r>
            <a:endParaRPr lang="ru-RU" dirty="0"/>
          </a:p>
        </p:txBody>
      </p:sp>
      <p:pic>
        <p:nvPicPr>
          <p:cNvPr id="1026" name="Picture 2" descr="C:\Users\Supreme\Desktop\1252954123_radio_piano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836711"/>
            <a:ext cx="7776865" cy="57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Титаник - На Пианино (Мелодия Из Фильма) [с сайта www.ololo.f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5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Supreme\Desktop\img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89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uk-UA" sz="44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ДОСЛІДНИКИ</a:t>
            </a:r>
            <a:endParaRPr lang="ru-RU" sz="44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написання поеми</a:t>
            </a:r>
          </a:p>
          <a:p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</a:p>
          <a:p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Ідея</a:t>
            </a:r>
          </a:p>
          <a:p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думка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C:\Users\Supreme\Desktop\knigi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691" y="2348880"/>
            <a:ext cx="4287837" cy="42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64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	</a:t>
            </a:r>
            <a:r>
              <a:rPr lang="uk-UA" sz="4400" b="1" dirty="0" smtClean="0">
                <a:solidFill>
                  <a:srgbClr val="0070C0"/>
                </a:solidFill>
              </a:rPr>
              <a:t>літературознавці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</a:p>
          <a:p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Міні – сценка</a:t>
            </a:r>
          </a:p>
          <a:p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</a:p>
          <a:p>
            <a:endParaRPr lang="ru-RU" dirty="0"/>
          </a:p>
        </p:txBody>
      </p:sp>
      <p:pic>
        <p:nvPicPr>
          <p:cNvPr id="6146" name="Picture 2" descr="C:\Users\Supreme\Desktop\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40768"/>
            <a:ext cx="3995936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72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88640" y="270681"/>
            <a:ext cx="8686800" cy="8382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                   </a:t>
            </a:r>
            <a:r>
              <a:rPr lang="uk-UA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7723584" cy="4525963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 такі Поет і </a:t>
            </a:r>
            <a:r>
              <a:rPr lang="uk-UA" sz="3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Бертольдо</a:t>
            </a:r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є спільним в рисах характеру цих героїв?</a:t>
            </a:r>
          </a:p>
          <a:p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чому Граф і Поет різняться?</a:t>
            </a:r>
          </a:p>
          <a:p>
            <a:r>
              <a:rPr lang="uk-UA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розв‘язується протистояння між героями?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Supreme\Desktop\Книги-и-образова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53136"/>
            <a:ext cx="2969716" cy="203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61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200800" cy="72008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Робота над прислів‘ями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400600"/>
          </a:xfrm>
        </p:spPr>
        <p:txBody>
          <a:bodyPr>
            <a:normAutofit lnSpcReduction="10000"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зробиш людям добра, не побачиш від них лиха.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гроші складає, а другий мішок шиє.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рідний край і життя віддай.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Ворога напій і нагодуй, а ворог ворогом таки буде.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Ласий на гроші, як кіт на сало.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язиці медок, а на душі льодок.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його борони від собак, а він тобі покаже кулак.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82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44016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5F1F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ВИПИСАТИ РИСИ ХАРАКТЕРУ, ЯКІ ПРИТАМАННІ Поету та </a:t>
            </a:r>
            <a:r>
              <a:rPr lang="uk-UA" sz="2400" b="1" dirty="0" err="1" smtClean="0">
                <a:solidFill>
                  <a:srgbClr val="5F1F5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бертольдо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036496" cy="417646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Диспциплінований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життєрадісний, вередливий, грубий, мудрий, жадібний,чесний, жорстокий, працьовитий, хвалькуватий, привітний,  хитрий, акуратний, безконфліктний, щирий, егоїстичний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Supreme\Desktop\pravelnieknig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93096"/>
            <a:ext cx="388843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61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838200"/>
          </a:xfrm>
        </p:spPr>
        <p:txBody>
          <a:bodyPr/>
          <a:lstStyle/>
          <a:p>
            <a:r>
              <a:rPr lang="uk-UA" dirty="0" smtClean="0"/>
              <a:t>          Асоціативний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9766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Давня казка»                                 1.Грузія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Чотиристопний хорей                    2.Надія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Леся Українка                                  3.Особливість поеми                                    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1893 рік                                              4.Вірші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Бертольдо</a:t>
            </a: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5.Головний герой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років                                                6.Епітети       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Віршована форма                             7.Родичі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Олена Пчілка                                    8.Псевдонім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Сумна діброва,синє море,ясні оченьки… 9.Граф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                                                     10.Написання поеми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«Давня весна»                                   11.Віршовий розмір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1913р.                                                   12.Поема</a:t>
            </a:r>
          </a:p>
          <a:p>
            <a:pPr marL="514350" indent="-514350">
              <a:buFont typeface="+mj-lt"/>
              <a:buAutoNum type="arabicPeriod"/>
            </a:pPr>
            <a:endParaRPr lang="uk-UA" dirty="0" smtClean="0"/>
          </a:p>
          <a:p>
            <a:pPr marL="514350" indent="-514350">
              <a:buFont typeface="+mj-lt"/>
              <a:buAutoNum type="arabicPeriod"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1554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altLang="ru-RU" dirty="0"/>
              <a:t>Вона доторкнулася до хмар…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7344816" cy="3168352"/>
          </a:xfrm>
        </p:spPr>
        <p:txBody>
          <a:bodyPr>
            <a:normAutofit fontScale="92500" lnSpcReduction="10000"/>
          </a:bodyPr>
          <a:lstStyle/>
          <a:p>
            <a:r>
              <a:rPr lang="uk-UA" altLang="ru-RU" b="1" dirty="0"/>
              <a:t> </a:t>
            </a:r>
            <a:r>
              <a:rPr lang="uk-UA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Леся померла в м. </a:t>
            </a:r>
            <a:r>
              <a:rPr lang="uk-UA" alt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Сурамі</a:t>
            </a:r>
            <a:r>
              <a:rPr lang="uk-UA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(Грузія) </a:t>
            </a:r>
          </a:p>
          <a:p>
            <a:pPr>
              <a:buFont typeface="Wingdings" pitchFamily="2" charset="2"/>
              <a:buNone/>
            </a:pPr>
            <a:r>
              <a:rPr lang="uk-UA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 серпня 1913 році. Відлетіла "на крилах пісні". </a:t>
            </a:r>
          </a:p>
          <a:p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Здійснилася її давня мрія: вона завжди хотіла поторкати руками хмари</a:t>
            </a:r>
            <a:r>
              <a:rPr lang="uk-UA" alt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uk-UA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Лесю </a:t>
            </a:r>
            <a:r>
              <a:rPr lang="uk-UA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Українку поховали на Байковому кладовищі.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vol12-080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952" y="4005064"/>
            <a:ext cx="345916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995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83" y="271630"/>
            <a:ext cx="3855351" cy="533529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5661248"/>
            <a:ext cx="3855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Лесі Українки</a:t>
            </a:r>
            <a:endParaRPr lang="ru-RU" alt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IMG_19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88640"/>
            <a:ext cx="3824039" cy="530120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08104" y="5606920"/>
            <a:ext cx="2816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uk-UA" alt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Пам'ятник у Києві</a:t>
            </a:r>
            <a:endParaRPr lang="ru-RU" alt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6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 smtClean="0"/>
              <a:t>           </a:t>
            </a:r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Епіграф:</a:t>
            </a:r>
          </a:p>
          <a:p>
            <a:pPr marL="45720" indent="0">
              <a:buNone/>
            </a:pPr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Довго щирими словами</a:t>
            </a:r>
          </a:p>
          <a:p>
            <a:pPr marL="45720" indent="0">
              <a:buNone/>
            </a:pPr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людей промовлятиму я…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Supreme\Desktop\998975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65624"/>
            <a:ext cx="4095750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3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72" descr="Пам'ятник на могилі Лесі Українки на Байковому кладовищі в Києві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096344" cy="394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293096"/>
            <a:ext cx="3995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Пам'ятник на могилі Лесі Українки на Байковому кладовищі в Києві. Скульптор Г.Л.</a:t>
            </a:r>
            <a:r>
              <a:rPr lang="uk-UA" alt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Петрашевич</a:t>
            </a:r>
            <a:r>
              <a:rPr lang="uk-UA" alt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Встановлено в 1939 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178" descr="Пам'ятник Лесі Українці в Києв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13181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22924" y="4293095"/>
            <a:ext cx="4135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Пам'ятник Лесі Українці в Києві (площа Лесі Українки). Скульптор Г.Н.Кальченко, архітектор </a:t>
            </a:r>
            <a:r>
              <a:rPr lang="uk-UA" alt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А.Ф.</a:t>
            </a:r>
            <a:r>
              <a:rPr lang="uk-UA" alt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Ігнащенко</a:t>
            </a:r>
            <a:r>
              <a:rPr lang="uk-UA" alt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Встановлено в 1973 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0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uk-UA" b="1" dirty="0" smtClean="0">
                <a:solidFill>
                  <a:schemeClr val="tx1"/>
                </a:solidFill>
              </a:rPr>
              <a:t>    </a:t>
            </a:r>
            <a:r>
              <a:rPr lang="ru-RU" altLang="uk-UA" b="1" dirty="0" err="1" smtClean="0">
                <a:solidFill>
                  <a:schemeClr val="tx1"/>
                </a:solidFill>
              </a:rPr>
              <a:t>Будинок</a:t>
            </a:r>
            <a:r>
              <a:rPr lang="ru-RU" altLang="uk-UA" b="1" dirty="0" smtClean="0">
                <a:solidFill>
                  <a:schemeClr val="tx1"/>
                </a:solidFill>
              </a:rPr>
              <a:t> </a:t>
            </a:r>
            <a:r>
              <a:rPr lang="ru-RU" altLang="uk-UA" b="1" dirty="0">
                <a:solidFill>
                  <a:schemeClr val="tx1"/>
                </a:solidFill>
              </a:rPr>
              <a:t>- музей у Колодяжному</a:t>
            </a:r>
            <a:br>
              <a:rPr lang="ru-RU" altLang="uk-UA" b="1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preme\Desktop\159504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772816"/>
            <a:ext cx="42344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preme\Desktop\248898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76" y="1700808"/>
            <a:ext cx="435597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7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8686800" cy="4525963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Ні! Я жива ! </a:t>
            </a:r>
            <a:b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буду вічно </a:t>
            </a:r>
            <a:b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жити!</a:t>
            </a:r>
            <a:r>
              <a:rPr lang="ru-RU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 серці маю те, </a:t>
            </a:r>
            <a:b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що не вмирає.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-main-pic" descr="Картинка 21 из 5180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20216"/>
            <a:ext cx="3563888" cy="43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6026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548680"/>
            <a:ext cx="6597352" cy="6009848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uk-UA" sz="2400" b="1" dirty="0" smtClean="0"/>
              <a:t>                           </a:t>
            </a:r>
            <a:r>
              <a:rPr lang="uk-UA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Життєвий і творчий шлях Лесі Українки.</a:t>
            </a:r>
          </a:p>
          <a:p>
            <a:pPr>
              <a:lnSpc>
                <a:spcPct val="150000"/>
              </a:lnSpc>
            </a:pP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Звя‘зок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людини з природою у творчості поетеси.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поета у суспільстві.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над прислів‘ями.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зошитах.</a:t>
            </a:r>
          </a:p>
          <a:p>
            <a:pPr lvl="0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Асоціативний диктант.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творчості Лесі Українки.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uk-UA" sz="2400" b="1" dirty="0" smtClean="0"/>
          </a:p>
          <a:p>
            <a:endParaRPr lang="uk-UA" sz="2400" b="1" dirty="0" smtClean="0"/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418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19672"/>
          </a:xfrm>
        </p:spPr>
        <p:txBody>
          <a:bodyPr>
            <a:normAutofit/>
          </a:bodyPr>
          <a:lstStyle/>
          <a:p>
            <a:r>
              <a:rPr lang="uk-UA" dirty="0"/>
              <a:t> </a:t>
            </a:r>
            <a:r>
              <a:rPr lang="uk-UA" dirty="0" smtClean="0"/>
              <a:t>                      «МІЙ ШЛЯХ»</a:t>
            </a:r>
            <a:br>
              <a:rPr lang="uk-UA" dirty="0" smtClean="0"/>
            </a:br>
            <a:r>
              <a:rPr lang="uk-UA" dirty="0" smtClean="0"/>
              <a:t>    </a:t>
            </a:r>
            <a:r>
              <a:rPr lang="uk-UA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Бажаю так скінчити я свій шлях,</a:t>
            </a:r>
            <a:br>
              <a:rPr lang="uk-UA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Як починала: з співом на устах!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Supreme\Desktop\696326880_18792539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49694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52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116632"/>
            <a:ext cx="5832648" cy="633670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endParaRPr lang="uk-UA" altLang="ru-RU" sz="32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uk-UA" alt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Леся 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Українка народилася 25 лютого 1871 року в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м. </a:t>
            </a:r>
            <a:r>
              <a:rPr lang="uk-UA" altLang="ru-RU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Новограді-</a:t>
            </a:r>
            <a:r>
              <a:rPr lang="ru-RU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3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нс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1882 р. постійним  місцем її проживання стало </a:t>
            </a:r>
            <a:r>
              <a:rPr lang="uk-UA" altLang="ru-RU" sz="3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с.Колодяжне</a:t>
            </a:r>
            <a:r>
              <a:rPr lang="uk-UA" alt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поблизу </a:t>
            </a:r>
            <a:endParaRPr lang="uk-UA" altLang="ru-RU" sz="3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</a:t>
            </a:r>
            <a:r>
              <a:rPr lang="uk-UA" alt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Ковеля.    </a:t>
            </a:r>
            <a:endParaRPr lang="ru-RU" alt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  <p:pic>
        <p:nvPicPr>
          <p:cNvPr id="5122" name="Picture 2" descr="C:\Users\Supreme\Desktop\1927lu01-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269979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16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8104"/>
            <a:ext cx="5464696" cy="6569248"/>
          </a:xfrm>
        </p:spPr>
        <p:txBody>
          <a:bodyPr>
            <a:normAutofit lnSpcReduction="10000"/>
          </a:bodyPr>
          <a:lstStyle/>
          <a:p>
            <a:endParaRPr lang="uk-UA" sz="2000" b="1" dirty="0" smtClean="0"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latin typeface="Constantia" pitchFamily="18" charset="0"/>
              </a:rPr>
              <a:t>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Мати Лесі Українки —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Петрівна Косач,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відома на той час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 письменниця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Олена Пчілка —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мала величезний вплив на доньку,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вибрала їй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 зобов'язуючий псевдонім —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Українка.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-main-pic" descr="Картинка 358 из 5113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53096" t="10526" r="8630" b="15038"/>
          <a:stretch>
            <a:fillRect/>
          </a:stretch>
        </p:blipFill>
        <p:spPr bwMode="auto">
          <a:xfrm>
            <a:off x="188368" y="1052736"/>
            <a:ext cx="2595612" cy="356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77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67948"/>
            <a:ext cx="4680520" cy="5581332"/>
          </a:xfrm>
        </p:spPr>
        <p:txBody>
          <a:bodyPr>
            <a:normAutofit/>
          </a:bodyPr>
          <a:lstStyle/>
          <a:p>
            <a:endParaRPr lang="uk-UA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Батько 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 Антонович 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Косач — 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був людиною 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передових </a:t>
            </a:r>
            <a:b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поглядів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Картинка 53 из 71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5" y="1124744"/>
            <a:ext cx="26765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829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-main-pic" descr="Картинка 29 из 34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436096" y="1196752"/>
            <a:ext cx="352839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700807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 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                  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Драгоманов –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відомий   публіцист,  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критик,  історик,</a:t>
            </a:r>
            <a:b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громадський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8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456</TotalTime>
  <Words>703</Words>
  <Application>Microsoft Office PowerPoint</Application>
  <PresentationFormat>Экран (4:3)</PresentationFormat>
  <Paragraphs>127</Paragraphs>
  <Slides>32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«МІЙ ШЛЯХ»     Бажаю так скінчити я свій шлях,      Як починала: з співом на устах!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«НАДІЯ»</vt:lpstr>
      <vt:lpstr>Презентация PowerPoint</vt:lpstr>
      <vt:lpstr>                                     ТВОРИ</vt:lpstr>
      <vt:lpstr> </vt:lpstr>
      <vt:lpstr>Презентация PowerPoint</vt:lpstr>
      <vt:lpstr>                        Кохання</vt:lpstr>
      <vt:lpstr>                 Останні роки життя</vt:lpstr>
      <vt:lpstr>                 «Давня весна» </vt:lpstr>
      <vt:lpstr>          «Ви щасливі, пречистії зорі»  </vt:lpstr>
      <vt:lpstr>       «Хотіла б я піснею стати»</vt:lpstr>
      <vt:lpstr>              ДО МОГО ФОРТЕПІАНО</vt:lpstr>
      <vt:lpstr>Презентация PowerPoint</vt:lpstr>
      <vt:lpstr>                       ДОСЛІДНИКИ</vt:lpstr>
      <vt:lpstr> літературознавці</vt:lpstr>
      <vt:lpstr>                   ПСИХОЛОГИ</vt:lpstr>
      <vt:lpstr>         Робота над прислів‘ями</vt:lpstr>
      <vt:lpstr>ВИПИСАТИ РИСИ ХАРАКТЕРУ, ЯКІ ПРИТАМАННІ Поету та бертольдо. </vt:lpstr>
      <vt:lpstr>          Асоціативний диктант</vt:lpstr>
      <vt:lpstr>Вона доторкнулася до хмар…</vt:lpstr>
      <vt:lpstr>Презентация PowerPoint</vt:lpstr>
      <vt:lpstr>Презентация PowerPoint</vt:lpstr>
      <vt:lpstr>    Будинок - музей у Колодяжному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Supreme</dc:creator>
  <cp:lastModifiedBy>Supreme</cp:lastModifiedBy>
  <cp:revision>60</cp:revision>
  <dcterms:created xsi:type="dcterms:W3CDTF">2015-01-04T09:21:30Z</dcterms:created>
  <dcterms:modified xsi:type="dcterms:W3CDTF">2015-01-21T08:05:11Z</dcterms:modified>
</cp:coreProperties>
</file>