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0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\Desktop\&#1053;&#1086;&#1074;&#1072;&#1103;%20&#1087;&#1072;&#1087;&#1082;&#1072;\&#1055;&#1056;&#1045;&#1047;&#1045;&#1053;&#1058;&#1040;&#1062;&#1030;&#1071;%20&#1044;&#1054;%20&#1059;&#1056;&#1054;&#1050;&#1059;\Volodimir_Sosyura_-_Lyub_t_Ukra_nu_vik._S.CSHerbak_(get-tune.net)%20(1)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://warezmix.ru/uploads/posts/2013-02/1360429107_27324b086e4bd710847564ad3c49eb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214414" y="857232"/>
            <a:ext cx="671517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lumMod val="20000"/>
                      <a:lumOff val="80000"/>
                      <a:alpha val="60000"/>
                    </a:schemeClr>
                  </a:glow>
                </a:effectLst>
                <a:latin typeface="Bookman Old Style" pitchFamily="18" charset="0"/>
              </a:rPr>
              <a:t>Любіть Україну, як сонце, любіть, </a:t>
            </a:r>
            <a:br>
              <a:rPr lang="uk-U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lumMod val="20000"/>
                      <a:lumOff val="80000"/>
                      <a:alpha val="60000"/>
                    </a:schemeClr>
                  </a:glow>
                </a:effectLst>
                <a:latin typeface="Bookman Old Style" pitchFamily="18" charset="0"/>
              </a:rPr>
            </a:br>
            <a:r>
              <a:rPr lang="uk-U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lumMod val="20000"/>
                      <a:lumOff val="80000"/>
                      <a:alpha val="60000"/>
                    </a:schemeClr>
                  </a:glow>
                </a:effectLst>
                <a:latin typeface="Bookman Old Style" pitchFamily="18" charset="0"/>
              </a:rPr>
              <a:t>як вітер, і трави, і води… </a:t>
            </a:r>
            <a:br>
              <a:rPr lang="uk-U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lumMod val="20000"/>
                      <a:lumOff val="80000"/>
                      <a:alpha val="60000"/>
                    </a:schemeClr>
                  </a:glow>
                </a:effectLst>
                <a:latin typeface="Bookman Old Style" pitchFamily="18" charset="0"/>
              </a:rPr>
            </a:br>
            <a:r>
              <a:rPr lang="uk-U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lumMod val="20000"/>
                      <a:lumOff val="80000"/>
                      <a:alpha val="60000"/>
                    </a:schemeClr>
                  </a:glow>
                </a:effectLst>
                <a:latin typeface="Bookman Old Style" pitchFamily="18" charset="0"/>
              </a:rPr>
              <a:t>В годину щасливу і в радості мить, </a:t>
            </a:r>
            <a:br>
              <a:rPr lang="uk-U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lumMod val="20000"/>
                      <a:lumOff val="80000"/>
                      <a:alpha val="60000"/>
                    </a:schemeClr>
                  </a:glow>
                </a:effectLst>
                <a:latin typeface="Bookman Old Style" pitchFamily="18" charset="0"/>
              </a:rPr>
            </a:br>
            <a:r>
              <a:rPr lang="uk-U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lumMod val="20000"/>
                      <a:lumOff val="80000"/>
                      <a:alpha val="60000"/>
                    </a:schemeClr>
                  </a:glow>
                </a:effectLst>
                <a:latin typeface="Bookman Old Style" pitchFamily="18" charset="0"/>
              </a:rPr>
              <a:t>любіть у годину негоди.</a:t>
            </a:r>
          </a:p>
          <a:p>
            <a:pPr algn="ctr"/>
            <a:r>
              <a:rPr lang="uk-U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lumMod val="20000"/>
                      <a:lumOff val="80000"/>
                      <a:alpha val="60000"/>
                    </a:schemeClr>
                  </a:glow>
                </a:effectLst>
                <a:latin typeface="Bookman Old Style" pitchFamily="18" charset="0"/>
              </a:rPr>
              <a:t>Любіть Україну у сні й наяву, </a:t>
            </a:r>
            <a:br>
              <a:rPr lang="uk-U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lumMod val="20000"/>
                      <a:lumOff val="80000"/>
                      <a:alpha val="60000"/>
                    </a:schemeClr>
                  </a:glow>
                </a:effectLst>
                <a:latin typeface="Bookman Old Style" pitchFamily="18" charset="0"/>
              </a:rPr>
            </a:br>
            <a:r>
              <a:rPr lang="uk-U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lumMod val="20000"/>
                      <a:lumOff val="80000"/>
                      <a:alpha val="60000"/>
                    </a:schemeClr>
                  </a:glow>
                </a:effectLst>
                <a:latin typeface="Bookman Old Style" pitchFamily="18" charset="0"/>
              </a:rPr>
              <a:t>вишневу свою Україну, </a:t>
            </a:r>
            <a:br>
              <a:rPr lang="uk-U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lumMod val="20000"/>
                      <a:lumOff val="80000"/>
                      <a:alpha val="60000"/>
                    </a:schemeClr>
                  </a:glow>
                </a:effectLst>
                <a:latin typeface="Bookman Old Style" pitchFamily="18" charset="0"/>
              </a:rPr>
            </a:br>
            <a:r>
              <a:rPr lang="uk-U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lumMod val="20000"/>
                      <a:lumOff val="80000"/>
                      <a:alpha val="60000"/>
                    </a:schemeClr>
                  </a:glow>
                </a:effectLst>
                <a:latin typeface="Bookman Old Style" pitchFamily="18" charset="0"/>
              </a:rPr>
              <a:t>красу її, вічно живу і нову, </a:t>
            </a:r>
            <a:br>
              <a:rPr lang="uk-U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lumMod val="20000"/>
                      <a:lumOff val="80000"/>
                      <a:alpha val="60000"/>
                    </a:schemeClr>
                  </a:glow>
                </a:effectLst>
                <a:latin typeface="Bookman Old Style" pitchFamily="18" charset="0"/>
              </a:rPr>
            </a:br>
            <a:r>
              <a:rPr lang="uk-U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lumMod val="20000"/>
                      <a:lumOff val="80000"/>
                      <a:alpha val="60000"/>
                    </a:schemeClr>
                  </a:glow>
                </a:effectLst>
                <a:latin typeface="Bookman Old Style" pitchFamily="18" charset="0"/>
              </a:rPr>
              <a:t>і мову її солов'їну.</a:t>
            </a:r>
            <a:endParaRPr lang="uk-UA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101600">
                  <a:schemeClr val="accent1">
                    <a:lumMod val="20000"/>
                    <a:lumOff val="80000"/>
                    <a:alpha val="60000"/>
                  </a:schemeClr>
                </a:glow>
              </a:effectLst>
              <a:latin typeface="Bookman Old Style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628" y="4071942"/>
            <a:ext cx="2733441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Володимир Сосюра</a:t>
            </a: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7" name="Volodimir_Sosyura_-_Lyub_t_Ukra_nu_vik._S.CSHerbak_(get-tune.net) (1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-571536" y="242886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14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st.gdefon.com/wallpapers_original/wallpapers/479170_kniga_cvety_lavandy_fon_1680x1050_(www.GdeFon.ru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http://upload.wikimedia.org/wikipedia/uk/2/27/%D0%9F%D0%B0%D0%BC%27%D1%8F%D1%82%D0%BD%D0%B8%D0%BA_%D0%92%D0%BE%D0%BB%D0%BE%D0%B4%D0%B8%D0%BC%D0%B8%D1%80%D1%83_%D0%A1%D0%BE%D1%81%D1%8E%D1%80%D1%96_%28%D0%9B%D0%B8%D1%81%D0%B8%D1%87%D0%B0%D0%BD%D1%81%D1%8C%D0%BA%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432281">
            <a:off x="247746" y="89881"/>
            <a:ext cx="3793275" cy="4394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6" name="Picture 12" descr="Файл:Палац культури ім. В. М. Сосюри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72625">
            <a:off x="4198901" y="368928"/>
            <a:ext cx="4714908" cy="31703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4143372" y="5357826"/>
            <a:ext cx="4786314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У Палаці культури також розташований</a:t>
            </a:r>
            <a:r>
              <a:rPr lang="vi-VN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 </a:t>
            </a:r>
            <a:r>
              <a:rPr lang="uk-UA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меморіальний музей поета</a:t>
            </a:r>
            <a:r>
              <a:rPr lang="vi-VN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uk-UA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29026" y="2643182"/>
            <a:ext cx="5214974" cy="17543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Пам</a:t>
            </a:r>
            <a:r>
              <a:rPr lang="vi-VN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‘</a:t>
            </a:r>
            <a:r>
              <a:rPr lang="uk-UA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ятник</a:t>
            </a:r>
            <a:r>
              <a:rPr lang="uk-UA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Володимиру Сосюрі - </a:t>
            </a:r>
            <a:r>
              <a:rPr lang="uk-UA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пам</a:t>
            </a:r>
            <a:r>
              <a:rPr lang="vi-VN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‘</a:t>
            </a:r>
            <a:r>
              <a:rPr lang="uk-UA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ятник</a:t>
            </a:r>
            <a:r>
              <a:rPr lang="vi-VN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-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погруддя</a:t>
            </a:r>
            <a:r>
              <a:rPr lang="vi-VN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 </a:t>
            </a:r>
            <a:r>
              <a:rPr lang="uk-UA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українському </a:t>
            </a:r>
            <a:r>
              <a:rPr lang="vi-VN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письменнику</a:t>
            </a:r>
            <a:r>
              <a:rPr lang="vi-VN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та</a:t>
            </a:r>
            <a:r>
              <a:rPr lang="vi-VN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поетові</a:t>
            </a:r>
            <a:r>
              <a:rPr lang="vi-VN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 </a:t>
            </a:r>
            <a:r>
              <a:rPr lang="uk-UA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Володимиру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Сосюр</a:t>
            </a:r>
            <a:r>
              <a:rPr lang="uk-UA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і</a:t>
            </a:r>
            <a:r>
              <a:rPr lang="vi-VN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 </a:t>
            </a:r>
            <a:r>
              <a:rPr lang="uk-UA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у</a:t>
            </a:r>
            <a:r>
              <a:rPr lang="vi-VN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місті</a:t>
            </a:r>
            <a:r>
              <a:rPr lang="vi-VN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 </a:t>
            </a:r>
            <a:r>
              <a:rPr lang="uk-UA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Лисичанськ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,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Луганської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області</a:t>
            </a:r>
            <a:r>
              <a:rPr lang="uk-UA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, де він провів своє дитинство і</a:t>
            </a:r>
            <a:r>
              <a:rPr lang="vi-VN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юність.</a:t>
            </a:r>
            <a:endParaRPr lang="uk-UA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14876" y="4429132"/>
            <a:ext cx="4143436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vi-VN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 </a:t>
            </a:r>
            <a:r>
              <a:rPr lang="uk-UA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uk-UA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Пам</a:t>
            </a:r>
            <a:r>
              <a:rPr lang="vi-VN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‘</a:t>
            </a:r>
            <a:r>
              <a:rPr lang="uk-UA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ятник</a:t>
            </a:r>
            <a:r>
              <a:rPr lang="uk-UA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 розташований у сквері біля Палацу культури ім. В. М. Сосюри</a:t>
            </a:r>
            <a:r>
              <a:rPr lang="vi-VN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uk-UA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http://www.fonstola.ru/large/201201/6709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3554" name="Picture 2" descr="http://s019.radikal.ru/i639/1302/8d/a36f1a27a2e0.jpg"/>
          <p:cNvPicPr>
            <a:picLocks noChangeAspect="1" noChangeArrowheads="1"/>
          </p:cNvPicPr>
          <p:nvPr/>
        </p:nvPicPr>
        <p:blipFill>
          <a:blip r:embed="rId3"/>
          <a:srcRect r="48437"/>
          <a:stretch>
            <a:fillRect/>
          </a:stretch>
        </p:blipFill>
        <p:spPr bwMode="auto">
          <a:xfrm>
            <a:off x="428596" y="3140002"/>
            <a:ext cx="3357586" cy="34084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6" name="Picture 4" descr="http://www.bank.gov.ua/control/uk/currentmoney/image?id=46&amp;g=2&amp;s=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1231344">
            <a:off x="4107818" y="4631546"/>
            <a:ext cx="2119132" cy="2119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8" name="Picture 6" descr="http://www.bank.gov.ua/control/uk/currentmoney/image?id=46&amp;g=2&amp;s=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1288802">
            <a:off x="6379987" y="3236722"/>
            <a:ext cx="2166142" cy="21661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85720" y="214290"/>
            <a:ext cx="8072494" cy="17543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 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Ювілейна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монета 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номіналом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дві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 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гривні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,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випущена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 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Національним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банком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України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,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присвячена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  100-річчю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від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Дня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народження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видатного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українського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 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поета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, лауреата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Державної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премії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України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ім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. Тараса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Шевченка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,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Володимира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Миколайовича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Сосюри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(1898-1965).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357554" y="1928802"/>
            <a:ext cx="5572164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Монету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було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введено в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обіг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                 23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січня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 1998 року.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Відноситься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монета до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серії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«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Видатні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особистості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України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».</a:t>
            </a:r>
            <a:endParaRPr lang="uk-UA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2" name="Picture 6" descr="http://letopisi.ru/images/8/82/Book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643042" y="714356"/>
            <a:ext cx="5786478" cy="29546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solidFill>
                  <a:sysClr val="windowText" lastClr="00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Люби </a:t>
            </a:r>
            <a:r>
              <a:rPr lang="ru-RU" sz="2400" b="1" spc="50" dirty="0" err="1" smtClean="0">
                <a:ln w="11430"/>
                <a:solidFill>
                  <a:sysClr val="windowText" lastClr="00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свій</a:t>
            </a:r>
            <a:r>
              <a:rPr lang="ru-RU" sz="2400" b="1" spc="50" dirty="0" smtClean="0">
                <a:ln w="11430"/>
                <a:solidFill>
                  <a:sysClr val="windowText" lastClr="00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край. Всю душу </a:t>
            </a:r>
            <a:r>
              <a:rPr lang="ru-RU" sz="2400" b="1" spc="50" dirty="0" err="1" smtClean="0">
                <a:ln w="11430"/>
                <a:solidFill>
                  <a:sysClr val="windowText" lastClr="00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солов’їну</a:t>
            </a:r>
            <a:r>
              <a:rPr lang="ru-RU" sz="2400" b="1" spc="50" dirty="0" smtClean="0">
                <a:ln w="11430"/>
                <a:solidFill>
                  <a:sysClr val="windowText" lastClr="00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ru-RU" sz="2400" b="1" spc="50" dirty="0" smtClean="0">
                <a:ln w="11430"/>
                <a:solidFill>
                  <a:sysClr val="windowText" lastClr="00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2400" b="1" spc="50" dirty="0" smtClean="0">
                <a:ln w="11430"/>
                <a:solidFill>
                  <a:sysClr val="windowText" lastClr="00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І </a:t>
            </a:r>
            <a:r>
              <a:rPr lang="ru-RU" sz="2400" b="1" spc="50" dirty="0" err="1" smtClean="0">
                <a:ln w="11430"/>
                <a:solidFill>
                  <a:sysClr val="windowText" lastClr="00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серця</a:t>
            </a:r>
            <a:r>
              <a:rPr lang="ru-RU" sz="2400" b="1" spc="50" dirty="0" smtClean="0">
                <a:ln w="11430"/>
                <a:solidFill>
                  <a:sysClr val="windowText" lastClr="00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жар </a:t>
            </a:r>
            <a:r>
              <a:rPr lang="ru-RU" sz="2400" b="1" spc="50" dirty="0" err="1" smtClean="0">
                <a:ln w="11430"/>
                <a:solidFill>
                  <a:sysClr val="windowText" lastClr="00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йому</a:t>
            </a:r>
            <a:r>
              <a:rPr lang="ru-RU" sz="2400" b="1" spc="50" dirty="0" smtClean="0">
                <a:ln w="11430"/>
                <a:solidFill>
                  <a:sysClr val="windowText" lastClr="00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sz="2400" b="1" spc="50" dirty="0" err="1" smtClean="0">
                <a:ln w="11430"/>
                <a:solidFill>
                  <a:sysClr val="windowText" lastClr="00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віддай</a:t>
            </a:r>
            <a:r>
              <a:rPr lang="ru-RU" sz="2400" b="1" spc="50" dirty="0" smtClean="0">
                <a:ln w="11430"/>
                <a:solidFill>
                  <a:sysClr val="windowText" lastClr="00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в </a:t>
            </a:r>
            <a:r>
              <a:rPr lang="ru-RU" sz="2400" b="1" spc="50" dirty="0" err="1" smtClean="0">
                <a:ln w="11430"/>
                <a:solidFill>
                  <a:sysClr val="windowText" lastClr="00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піснях</a:t>
            </a:r>
            <a:r>
              <a:rPr lang="ru-RU" sz="2400" b="1" spc="50" dirty="0" smtClean="0">
                <a:ln w="11430"/>
                <a:solidFill>
                  <a:sysClr val="windowText" lastClr="00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.</a:t>
            </a:r>
            <a:br>
              <a:rPr lang="ru-RU" sz="2400" b="1" spc="50" dirty="0" smtClean="0">
                <a:ln w="11430"/>
                <a:solidFill>
                  <a:sysClr val="windowText" lastClr="00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2400" b="1" spc="50" dirty="0" err="1" smtClean="0">
                <a:ln w="11430"/>
                <a:solidFill>
                  <a:sysClr val="windowText" lastClr="00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Це</a:t>
            </a:r>
            <a:r>
              <a:rPr lang="ru-RU" sz="2400" b="1" spc="50" dirty="0" smtClean="0">
                <a:ln w="11430"/>
                <a:solidFill>
                  <a:sysClr val="windowText" lastClr="00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так як </a:t>
            </a:r>
            <a:r>
              <a:rPr lang="ru-RU" sz="2400" b="1" spc="50" dirty="0" err="1" smtClean="0">
                <a:ln w="11430"/>
                <a:solidFill>
                  <a:sysClr val="windowText" lastClr="00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дихати</a:t>
            </a:r>
            <a:r>
              <a:rPr lang="ru-RU" sz="2400" b="1" spc="50" dirty="0" smtClean="0">
                <a:ln w="11430"/>
                <a:solidFill>
                  <a:sysClr val="windowText" lastClr="00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– </a:t>
            </a:r>
            <a:r>
              <a:rPr lang="ru-RU" sz="2400" b="1" spc="50" dirty="0" err="1" smtClean="0">
                <a:ln w="11430"/>
                <a:solidFill>
                  <a:sysClr val="windowText" lastClr="00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любити</a:t>
            </a:r>
            <a:r>
              <a:rPr lang="ru-RU" sz="2400" b="1" spc="50" dirty="0" smtClean="0">
                <a:ln w="11430"/>
                <a:solidFill>
                  <a:sysClr val="windowText" lastClr="00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sz="2400" b="1" spc="50" dirty="0" err="1" smtClean="0">
                <a:ln w="11430"/>
                <a:solidFill>
                  <a:sysClr val="windowText" lastClr="00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Батьківщину</a:t>
            </a:r>
            <a:r>
              <a:rPr lang="ru-RU" sz="2400" b="1" spc="50" dirty="0" smtClean="0">
                <a:ln w="11430"/>
                <a:solidFill>
                  <a:sysClr val="windowText" lastClr="00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.</a:t>
            </a:r>
            <a:br>
              <a:rPr lang="ru-RU" sz="2400" b="1" spc="50" dirty="0" smtClean="0">
                <a:ln w="11430"/>
                <a:solidFill>
                  <a:sysClr val="windowText" lastClr="00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2400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ru-RU" sz="2400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b="1" i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 </a:t>
            </a:r>
            <a:endParaRPr lang="uk-UA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00694" y="3357562"/>
            <a:ext cx="2786114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Володимир Сосюра</a:t>
            </a: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://www.bankoboev.ru/images/MTMwMTk4/Bankoboev.Ru_raskrytaya_knig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1026" name="Picture 2" descr="http://galina.shh.com.ua/wp-content/uploads/2010/12/0_8f584_a6f637ed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642918"/>
            <a:ext cx="1785950" cy="114300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071670" y="785794"/>
            <a:ext cx="692948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Джерела інформації: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1928802"/>
            <a:ext cx="8572560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http://uk.wikipedia.org/wiki/</a:t>
            </a:r>
            <a:r>
              <a:rPr lang="uk-UA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Сосюра_Володимир_Миколайович</a:t>
            </a:r>
            <a:endParaRPr lang="uk-UA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2285992"/>
            <a:ext cx="3393878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http://poetry.uazone.net</a:t>
            </a:r>
            <a:endParaRPr lang="uk-UA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7158" y="2643182"/>
            <a:ext cx="4721164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http://www.rozumnadytyna.com.ua</a:t>
            </a:r>
            <a:endParaRPr lang="uk-UA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7158" y="3000372"/>
            <a:ext cx="6215106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http://www.ukrlib.com.ua</a:t>
            </a:r>
            <a:endParaRPr lang="uk-UA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57158" y="3357562"/>
            <a:ext cx="8215370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http://uk.wikipedia.org/wiki/</a:t>
            </a:r>
            <a:r>
              <a:rPr lang="uk-UA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Володимир_Сосюра_(монета)</a:t>
            </a:r>
            <a:endParaRPr lang="uk-UA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7158" y="3714752"/>
            <a:ext cx="8358246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http://uk.wikipedia.org/wiki/</a:t>
            </a:r>
            <a:endParaRPr lang="uk-UA" b="1" spc="50" dirty="0" smtClean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  <a:p>
            <a:r>
              <a:rPr lang="uk-UA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Пам'ятник_Володимиру_Сосюрі_(Лисичанськ)</a:t>
            </a:r>
            <a:endParaRPr lang="uk-UA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54" name="Picture 18" descr="https://encrypted-tbn3.gstatic.com/images?q=tbn:ANd9GcR-nzfn4NI8eU476eWvo1jYRUQv5gKrvSBfl7u45Nm3OXi0l-P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4572000" y="1000108"/>
            <a:ext cx="3714776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6000" lvl="0" algn="ctr" fontAlgn="base">
              <a:spcBef>
                <a:spcPts val="600"/>
              </a:spcBef>
              <a:spcAft>
                <a:spcPts val="600"/>
              </a:spcAft>
            </a:pPr>
            <a:r>
              <a:rPr kumimoji="0" lang="uk-UA" sz="2400" b="1" strike="noStrike" spc="50" normalizeH="0" baseline="0" dirty="0" smtClean="0">
                <a:ln w="11430">
                  <a:noFill/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Володимир Миколайович Сосюра</a:t>
            </a:r>
            <a:r>
              <a:rPr kumimoji="0" lang="uk-UA" sz="2400" b="1" strike="noStrike" spc="50" normalizeH="0" dirty="0" smtClean="0">
                <a:ln w="11430">
                  <a:noFill/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                </a:t>
            </a:r>
            <a:r>
              <a:rPr kumimoji="0" lang="uk-UA" b="1" strike="noStrike" spc="50" normalizeH="0" baseline="0" dirty="0" smtClean="0">
                <a:ln w="11430">
                  <a:noFill/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український                      письменник, поет-лірик, автор понад 40 збірок поезій, широких епічних віршованих         полотен (поем), роману «Третя Рота», козак Армії УНР. Належав до ряду літературних організацій того періоду — «Плуг</a:t>
            </a:r>
            <a:r>
              <a:rPr lang="uk-UA" b="1" spc="50" dirty="0" smtClean="0">
                <a:ln w="11430">
                  <a:noFill/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», «Гарт»</a:t>
            </a:r>
            <a:r>
              <a:rPr kumimoji="0" lang="uk-UA" b="1" strike="noStrike" spc="50" normalizeH="0" baseline="0" dirty="0" smtClean="0">
                <a:ln w="11430">
                  <a:noFill/>
                </a:ln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 та ін. </a:t>
            </a:r>
          </a:p>
        </p:txBody>
      </p:sp>
      <p:pic>
        <p:nvPicPr>
          <p:cNvPr id="14352" name="Picture 16" descr="http://uahistory.ucoz.ua/_ph/1/2/90772665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71720">
            <a:off x="1326534" y="859577"/>
            <a:ext cx="3069520" cy="45677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www.fonstola.ru/large/201307/1009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8331" cy="6858000"/>
          </a:xfrm>
          <a:prstGeom prst="rect">
            <a:avLst/>
          </a:prstGeom>
          <a:noFill/>
        </p:spPr>
      </p:pic>
      <p:pic>
        <p:nvPicPr>
          <p:cNvPr id="15364" name="Picture 4" descr="http://www.day.kiev.ua/sites/default/files/main/openpublish_article/20120330/456-8-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500042"/>
            <a:ext cx="3093642" cy="42176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6" name="Picture 6" descr="http://ualit.org/wp-content/uploads/2013/01/%D0%A1%D0%BE%D1%81%D1%8E%D1%80%D0%B0-%D0%9E%D0%BB%D0%B5%D0%BD%D0%B0-%D0%96%D1%83%D1%80%D0%BB%D0%B8%D0%B2%D0%B0-192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323794">
            <a:off x="1865719" y="3220518"/>
            <a:ext cx="4555505" cy="34308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14282" y="214290"/>
            <a:ext cx="5214974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Володимир Миколайович Сосюра народився 6 січня 1898 року           на станції Дебальцеве.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1214422"/>
            <a:ext cx="5286380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Його батько, Микола Володимирович, за фахом кресляр, змінив багато професій: вчителював, працював сільським адвокатом, шахтарем. </a:t>
            </a:r>
            <a:endParaRPr lang="uk-UA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2500306"/>
            <a:ext cx="5000660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Мати поета – Антоніна Дмитрівна – робітниця Луганського патронного заводу.</a:t>
            </a:r>
            <a:endParaRPr lang="uk-UA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s4.goodfon.ru/image/469907-1920x10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6386" name="Picture 2" descr="http://www.historians.in.ua/images/sampledata/hist-images/rizne/2013/05/2013-05-13-melnykiv-khvyliovyi-4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329827">
            <a:off x="104331" y="436024"/>
            <a:ext cx="3939338" cy="2812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90" name="Picture 6" descr="http://os1.i.ua/3/1/8393508_ef8f500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1335452">
            <a:off x="94343" y="3875636"/>
            <a:ext cx="4286250" cy="2619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8" name="Picture 4" descr="http://img.istpravda.com.ua/images/doc/6/e/6ed9285-hart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39735">
            <a:off x="4531043" y="3659676"/>
            <a:ext cx="3968627" cy="30637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357686" y="142852"/>
            <a:ext cx="4643438" cy="147732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У 1909-1911 роках В. Сосюра працював на Содовому заводі міста Верхнього (більш відоме як Третя Рота, нині у складі Лисичанська). </a:t>
            </a:r>
            <a:endParaRPr lang="vi-VN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29124" y="1643050"/>
            <a:ext cx="4572000" cy="92333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uk-UA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Пізніше навчався в двокласному міністерському училищі м. Верхнього.</a:t>
            </a:r>
            <a:endParaRPr lang="uk-UA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29124" y="2643182"/>
            <a:ext cx="4572000" cy="120032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Володимир Сосюра брав участь в Українській революції,   спершу в армії УНР,             потім в Червоній армії.</a:t>
            </a:r>
            <a:endParaRPr lang="uk-UA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://mykartinka.ru/_ph/22/26538937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http://img.istpravda.com.ua/images/doc/8/0/80c4fdc-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22007">
            <a:off x="4518060" y="119435"/>
            <a:ext cx="4428022" cy="33505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http://img.istpravda.com.ua/images/doc/5/f/5fb701f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16344">
            <a:off x="4593109" y="3489255"/>
            <a:ext cx="4284891" cy="30779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42844" y="571480"/>
            <a:ext cx="4357686" cy="17543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21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липня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1921 року в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Харкові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відбулися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перші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збори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молодих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українських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письменників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, на них читали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свої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твори               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Сосюра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,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Степовий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,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Грицько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, Журба. </a:t>
            </a:r>
            <a:endParaRPr lang="uk-UA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5000636"/>
            <a:ext cx="4214842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Уже в перших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збірках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Сосюра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виявив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себе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найсильнішим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ліриком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в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українській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поезії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своєї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доби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.</a:t>
            </a:r>
            <a:endParaRPr lang="uk-UA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Обои картинки фото книга, старая, перо, стол, ваза, роз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87641" cy="6858000"/>
          </a:xfrm>
          <a:prstGeom prst="rect">
            <a:avLst/>
          </a:prstGeom>
          <a:noFill/>
        </p:spPr>
      </p:pic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2928926" y="571480"/>
            <a:ext cx="6072230" cy="5034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53920" tIns="31740" rIns="0" bIns="1587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spc="50" normalizeH="0" baseline="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Офіційно Володимир Сосюра був одружений двічі.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spc="50" normalizeH="0" baseline="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Вперше одружився в 1922 році.             Його перша дружина — Віра </a:t>
            </a:r>
            <a:r>
              <a:rPr kumimoji="0" lang="uk-UA" b="1" i="0" u="none" strike="noStrike" spc="50" normalizeH="0" baseline="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Каперівна</a:t>
            </a:r>
            <a:r>
              <a:rPr kumimoji="0" lang="uk-UA" b="1" i="0" u="none" strike="noStrike" spc="50" normalizeH="0" baseline="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 </a:t>
            </a:r>
            <a:r>
              <a:rPr kumimoji="0" lang="uk-UA" b="1" i="0" u="none" strike="noStrike" spc="50" normalizeH="0" baseline="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Берзіна</a:t>
            </a:r>
            <a:r>
              <a:rPr kumimoji="0" lang="uk-UA" b="1" i="0" u="none" strike="noStrike" spc="50" normalizeH="0" baseline="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, колишній політрук червоноармійського ескадрону, студентка, як і він сам, у повоєнному Харкові. Причиною розлучення стали шовіністичні погляди дружини: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b="1" i="0" u="none" strike="noStrike" spc="50" normalizeH="0" baseline="0" dirty="0" smtClean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  <a:cs typeface="Arial" charset="0"/>
            </a:endParaRPr>
          </a:p>
          <a:p>
            <a:pPr marL="457200" marR="0" lvl="1" indent="-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spc="50" normalizeH="0" baseline="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Ми з тобою зійшлися в маю,</a:t>
            </a:r>
          </a:p>
          <a:p>
            <a:pPr marL="457200" marR="0" lvl="1" indent="-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spc="50" normalizeH="0" baseline="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ще не знав я, що значить ідея.</a:t>
            </a:r>
          </a:p>
          <a:p>
            <a:pPr marL="457200" marR="0" lvl="1" indent="-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spc="50" normalizeH="0" baseline="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Ти й тоді Україну мою</a:t>
            </a:r>
          </a:p>
          <a:p>
            <a:pPr marL="457200" marR="0" lvl="1" indent="-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spc="50" normalizeH="0" baseline="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не любила, сміялася з неї.</a:t>
            </a:r>
          </a:p>
          <a:p>
            <a:pPr marL="457200" marR="0" lvl="1" indent="-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b="1" i="0" u="none" strike="noStrike" spc="50" normalizeH="0" baseline="0" dirty="0" smtClean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  <a:cs typeface="Arial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spc="50" normalizeH="0" baseline="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Від першого шлюбу в нього було двоє синів — Олег і Микола.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  <a:cs typeface="Arial" charset="0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1459 0.00786 L -0.01059 0.0078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Обои картинки фото книга, старая, перо, стол, ваза, роз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87641" cy="6858000"/>
          </a:xfrm>
          <a:prstGeom prst="rect">
            <a:avLst/>
          </a:prstGeom>
          <a:noFill/>
        </p:spPr>
      </p:pic>
      <p:pic>
        <p:nvPicPr>
          <p:cNvPr id="20482" name="Picture 2" descr="http://school.xvatit.com/images/1/17/Foto-full-35022-452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2857496"/>
            <a:ext cx="3071834" cy="38406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428860" y="1428736"/>
            <a:ext cx="6715140" cy="17543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15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січня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 1932 року в них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народився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син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 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Володимир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.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spc="50" dirty="0" smtClean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  <a:cs typeface="Arial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У 1949 р.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Марію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 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заарештували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начебто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 за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розголошення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державної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таємниці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і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 заслали до Казахстану.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285728"/>
            <a:ext cx="7500990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Вдруге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Сосюра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одружився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 в 1931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році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 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з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Даниловою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Марією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Гаврилівною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. Вона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була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 на 12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років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молодшою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,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закінчила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балетну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 школу в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Києві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. 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500298" y="3286124"/>
            <a:ext cx="4071966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Та коли через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п'ять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років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Марія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Гаврилівна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повертається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, вони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ще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 раз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беруть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 </a:t>
            </a:r>
            <a:r>
              <a:rPr lang="ru-RU" b="1" spc="50" dirty="0" err="1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шлюб</a:t>
            </a:r>
            <a:r>
              <a:rPr lang="ru-RU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Arial" charset="0"/>
              </a:rPr>
              <a:t>.</a:t>
            </a:r>
            <a:endParaRPr lang="uk-UA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http://www.bankoboev.ru/images/MTMwMTk5/Bankoboev.Ru_starye_knig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1506" name="Picture 2" descr="Файл:Володимир Сосюра у 1950-ті.jpg"/>
          <p:cNvPicPr>
            <a:picLocks noChangeAspect="1" noChangeArrowheads="1"/>
          </p:cNvPicPr>
          <p:nvPr/>
        </p:nvPicPr>
        <p:blipFill>
          <a:blip r:embed="rId3"/>
          <a:srcRect t="3750" r="5606"/>
          <a:stretch>
            <a:fillRect/>
          </a:stretch>
        </p:blipFill>
        <p:spPr bwMode="auto">
          <a:xfrm>
            <a:off x="5372639" y="203929"/>
            <a:ext cx="3265561" cy="45717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357158" y="714356"/>
            <a:ext cx="4429156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У 1948 році Сосюру відзначено найвищою тоді нагородою — Сталінською премією,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1571612"/>
            <a:ext cx="4572000" cy="120032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але в 1951 він знову зазнав гострих нападів критики, приводом до чого була стаття в газеті «Правда», </a:t>
            </a:r>
            <a:endParaRPr lang="uk-UA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0" name="Picture 2" descr="Файл:Сосюр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48272">
            <a:off x="4034869" y="3778488"/>
            <a:ext cx="3857652" cy="30721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42844" y="2643182"/>
            <a:ext cx="4572000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яка обвинувачувала Сосюру у «буржуазному націоналізмі» за патріотичну поезію «Любіть Україну», написану 1944 р. </a:t>
            </a:r>
            <a:endParaRPr lang="uk-UA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5214950"/>
            <a:ext cx="4071966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b="1" spc="50" dirty="0" smtClean="0">
                <a:ln w="11430"/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Помер 8 січня 1965 року. Похований в Києві на Байковому цвинтарі.</a:t>
            </a:r>
            <a:endParaRPr lang="uk-UA" b="1" spc="50" dirty="0">
              <a:ln w="11430"/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 descr="http://www.look.com.ua/images/201210/look.com.ua_59231.jpg"/>
          <p:cNvPicPr>
            <a:picLocks noChangeAspect="1" noChangeArrowheads="1"/>
          </p:cNvPicPr>
          <p:nvPr/>
        </p:nvPicPr>
        <p:blipFill>
          <a:blip r:embed="rId2"/>
          <a:srcRect b="8035"/>
          <a:stretch>
            <a:fillRect/>
          </a:stretch>
        </p:blipFill>
        <p:spPr bwMode="auto">
          <a:xfrm>
            <a:off x="0" y="-285776"/>
            <a:ext cx="9144000" cy="714377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500166" y="2000240"/>
            <a:ext cx="5857916" cy="147732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Громадянська війна в Україні. Цій темі Володимир Сосюра присвятив багато своїх творів, в яких органічно поєднується  інтимне з громадським й загальнолюдським.</a:t>
            </a:r>
            <a:endParaRPr lang="uk-UA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00166" y="1357298"/>
            <a:ext cx="5628464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Перша </a:t>
            </a:r>
            <a:r>
              <a:rPr lang="ru-RU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збірка</a:t>
            </a:r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«</a:t>
            </a:r>
            <a:r>
              <a:rPr lang="ru-RU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Поезії</a:t>
            </a:r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» </a:t>
            </a:r>
            <a:r>
              <a:rPr lang="ru-RU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вийшла</a:t>
            </a:r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 1921 року.</a:t>
            </a:r>
            <a:endParaRPr lang="uk-UA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214414" y="1428736"/>
            <a:ext cx="214314" cy="21431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214414" y="2143116"/>
            <a:ext cx="214314" cy="21431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122" name="AutoShape 2" descr="data:image/jpeg;base64,/9j/4AAQSkZJRgABAQAAAQABAAD/2wCEAAkGBhQSEBQUExQUFRUVFxkVFxgYFxgaGBoVGBQXFhkXGBgXGyYgGhwjGhgVHzAgIycpLCwsFx4xNTAqNSYrLCkBCQoKDgwOGg8PGi8kHyUsLCwtKi8sLCwsKiwsLCwsLCwsLCwsLCwsLCksLCwsLCwsLCwsLCwsLCkpKSwsLCkpKf/AABEIARMAtwMBIgACEQEDEQH/xAAcAAEAAgMBAQEAAAAAAAAAAAAABAUDBgcCAQj/xABJEAABAwIDBAYGBwcCAwkBAAABAAIRAyEEEjEFQVFhBhMicYGRBzJSobHhFEJyksHR8BcjU2KCk9LC8TNDRBYkY2Sio7Kz4hX/xAAZAQEAAwEBAAAAAAAAAAAAAAAAAQIDBAX/xAAmEQACAgICAgICAgMAAAAAAAAAAQIRAxIhMRNBBFEiMlJxFCNh/9oADAMBAAIRAxEAPwDuKIiAIiIAiKr2Xt9lapUpiz6bnAjiA6JChtLglJstERFJAREQBFWbc20MOwQMz3Wa34k8AFm2NjTVoteYm4MaSCQq7LbX2W1dWTURFYqEREB8hIX1EB8yr7CIgCIiAIiIAiIgCIiALjHS7EVMHtSoWktzkVmEc9e/tB1uC7OtI9LWyaVTAurOOWpRINMgXJcQ0sPI27oWeSGyNMc9WW2xemdGrheuqubRLQOsDiBBOhE6h148RqCqraPpbwbDFPPWd/IIHm6PcFzva2yvpezqFWl/xGNDHAanKTII75PjzWm4egdD2XDiqrJwX8as7SfTFS06h872gy4eGWPep2A9LmBfIqPdScNzmkz3FoPvXFwzKcwO6DfkV92Tss18SABqZNuJULJ7LPEjc+kfSt9QmtlcBVJbTB1DQIAtvggnmV1Dofg30sFRbUEPy5nDgXEug87rnGJZSpbSwNOqw9WyBrbO49kkcA4NJXYEwx7l7Iyy6iugiItznCIiAIiIAiIgCIiAIiIAiIgCIiALm3par1KrqOEp/WmrU4ZQYbPKZ8gukrm3TczjKro9SlTZPeXvI5fVWHyMnjxuSNcMdppFRsem3DgMDyRbhr+Ki9MejorUTXpD95TBJA+s0X8d61gYypWqkB4YARqSBc5QbcStg6N9JMtZ1Cq4OAcac/zaFpnj+XFedjlkX5S6O+eNdLs0htSQI368iuo9CdlMw2GFV0Z6l78P1fyWkYvos9uPFFs5HHM138k/EX8gr7pd0kpUSylnLWMhpi7iY0HcAt8+RpJQ7Znjjt30W21cBQxTyS5wfoHTPu/2W59B9oVXU30qsl1EhocdS0iWzc7lyLG0zSfTqMcYdGo43gjcV0Po1istfD1NOuBovG4nKXsPgQ4f1LL42WanrMtnxLW4nQURF6x5oREQBERAEREAREQBERAEREAREQBaL00wI68n+LTB/qYcvwc1b0tX6f08tBtffReCfsOIa4eRnvAWOeG+No1xS1mmcT2jsh1N1QbnxfeCDI9495VXhdkuaTBLnPcHGxtH4rqdbZzKoBaQQf8AdfcNsqnTdMC15Xlxll11aPRcoXt7JNANaaYc4daWRBInQTY93uXNekPRouqEVS8ODiZiQZO73K5x21WGpiXuMuY6zpu0tZ2Y/qWy4LbOHxbAczZgTMDtbxBVpQnFqUSsZqmpdM1jY+y3PyMuWs3u1PM+QEclt+2cT9GoUS0DM2q147m6++B4o/aWHoNDy9gHeLjLNhvMx5haht/pOMU5jWNLWszCTqZcCLDgAB48lOLFLbeRXJkTWqO67Nx7K1JlRhlrwCPyPMaKSuKdD+kFbCuOUyx2tMm08uBXVthdI6WKaSww5tnsPrNP5a35L04ZFI4Z43EtURFoZhERAEREAREQBERAEREAREQBVnSbDCphKzSJGQm3ECR7wFZqv6QOjDVY9mPMwqz/AFZaPaOE4n6RQkMeQwkZb6QJJ8NFhxvSPEEAF0TYmB+h8lYdKsV2ReQABw4WPLRUImtLGtBcBmBvyJIG+64YO1bO6SV0QcZgDDRmkEkzvLuZ/WizYPZwaDIPEEHcs9EgUsr3lhF7wLG0zHEcV4q1iA1tNziy32Sd9uE2V7b4K6pcmemaee4MTJJ1jge5SMGwOa6IzNJt7Q4g71E2g9pc0tY5hiHXBGbke7kpOzqbXFrS8NeNxsHDiCqSXFl490TPpLABqDdpDt0iJXvY+1KtDENqZix7dPZe0fVPEEW8lBqUmdc5rzobObceMKRtFrA5rQ4uBAIImx5bjbcqw/F8Ey/Jcndej+36eLoipTIO5w9l3BWa4p0S22MJiOsDj1TgA+xykHfyIM6rsmBxrKtNtRhDmuEghd2OakjhyQcWZ0RFoZhERAEREAREQBERAEREAULbNDPh6o/kJ8QJHwU1fHNkEHfZQ1aolOnZ+fOlVMa8CYHEmY+KqatQvp5mDK9kNJbIJtEa6G62z0jbMdQqOEEtAztO6JsP1wWmsxD8zTTORxmY3mNIK8/GnGNP0ehJ27XslYWmwtd1+cOPamJnd8fiveA2m2mCG0w9rTYmxg338DKxYSQCK+ZznmATv1gDksNBxY9xywGj1TvGtyjV2giwwmJYcxrgBriSCBYE6BRKmR9aGOEWibTxieC+bYxZcB2QGnXuheMNgs4HtDxB5jmrRVLZ8CTt6mwO2WwuaC9rXZM0yAOdzbmoGC2t1bjDW1WbswuO7ly3Kww+zyaD3PF2C3M248R+tFHBpMoVCwHrZEAj1QDLtbGdFnFp98lna6PNDEVescWgEPkkR2YduLZ94uug9A+lgpBuErNDA05WOERJPqugCDJsd88deZ4V1R7nVWvAdEyTk9UabpG6yn7GxrOszOc5rnXMjMCddbg93PctFJwdoo4Kao/QSKi6L9KWYtkWbUb6zZsebZvHLcr1dykpK0cDTi6YREUkBERAEREAREQBERAEREBrnTbo59Ko9kAvbMDiDq39cFwfbOAqUqrRlLcrp0INiPev02tX6V9CGYvtNysfvkWPfFwea58mPnaJ0YstLWRwfaDndYHl4LQAB/LO+Nd2q9Pe7I7OQBFyIuP1wUjb3Rqph6z2ua6bx8+7iqt9Q06bS+40PduIWHDSo6Cfsqs2oAx9iQNd/wA/yWx4To8erMFsNEyTEeO6FqmGbTALiQW/rco7cW59MAOdGkSYHeFXTZ0nwS5UuuS0xmOrOpNyvc5rTmLZEHy1105yNFc7IwgxUOZbsnODwG/w/Fa9sTEOYYLS5h1G9s7xxG+FsmHOHyuirTYfrAnKbjhqfkok9XqkTHlWQMHTYJFyJuRB8dV4p4AAl05RxJiBzXzB0czpAPgQR8bK6qY5tKk5vUuc9wIBJGUAiJMT8FVye1RLUkrZko7UFIU6mFqRVYbluVzYIIIduOmmuq3ro96TKVRobictJ/tCch/FvjbmuSMwbdSKjItmZJIdziD7ipGCwoIJ+kgAXy1We7ts18V1Q/1qkck/zds79g9q0qomnUY/uKlrh1F8ZAMcCyMxbTGV1twyDXvK2D/te8NazBdZUc2MzngkRw7dyTxWiy/Zm8f0dRRQdjYx9SkHPADt8aSpy1TtWZPgIiKQEREAREQBERAFT7b6QihYCX89ArhaH0rrZatQEGZEQL3bNvI+SrN0rLwjbNf6U7ZFd2Z+VrmjskDSOMm45FaPjNnNr0i+iZAd2m+y4aiOB1Cvtq7JL5ufH8lQYPBVKDiWOyzyMO7x+oXDJ+/Z3JevRGoUgGOGXcRrbRQ9mYYyMp7/AJhblUwLK9GTGbL2ssRmGpt5qkrbBe0B7TaJsqRyXZZrlHobVp0zle0tcOAt5qtrYwVKrjFjpxhZa2zXF8lloHndZMPsjQ5T5qVrHn2HbJ2z8KG9vM4NFzY28tyzbX2xSqZGspvhty/Kcx3ECLgb+fKAouKfUFF7GAQRBmdDqqrC1aoEQDl56EcOatiim932Uyt/qi8w1YEgNrup7oLiPdUERZWlEVHwBiaTpt2xSIkWgw0ETuOnNax9PqC5brqQ4weZEa81mw2OLntFSkzKCJi7ss9qJtPhFwtpKzJcG1OweIp9rrKEfyt89T8lL2bh+vcGMqfvDq2kQ0RxJpDT7RC2/Zvoz2fla/IaocA4FzrGRIIDYC2nA7MpUW5aVNlNvBoA841Vlh+2ZPJ9HjZGAFChTpDRjQFMRF0GIREQBERAEREAREQBa30pwnbp1BoQWO+Lf9Q8VsirekODdUw7wy7gMzRvJG4c1Eui0XTOa7RrUWSC4DlI8Y+a1jHYyi4khwMc9Lcgo1Tag6973AOzbicuUgREHd+ZVLtGg41Q+k2xiWiTNxcctV5+rkz0LUVZf7D2q1uIAzNIecsDSd3jNvFbY3Z46uB324Eqmo7Fouh1Mh0DUaqbgNpPYMpE2jxXPLG1Ky26aJNTZd7WgSVXYmuwWBbAF++Vg2/tSs5kMkAgNNr2JnmJstKxeNdTcBlNv14raGOykp0b1RoB3Z0DrSeeh84VCzC5ajmqtwPSG+YkyNxWy4ktcW12mz+1Pfq3vBkeCiV4+y0GpkNuFsRvF/ksBw9gY0P6HlI8FaupfvBwcAZ/XKF56g9odx8YkfAqVkTLaHTvRptTrcHkJk0jlH2T2m/EjwW3Lk/o02mKOINMmGVRA5PBlvmCR5LrC78cto2efljrKgiItDIIiIAiIgCIiAw4x0U3kahriPIrjeG2vjqwzDEuaDNrnf3rs1elmY5vEEeYhcPpOfh69TCvEOpnUGQQbg+RCw+RKcY3A3wRjKVSJ1Lb20cNVDhU65pEEO08p96s8T0vxlVpmrTozaGxPmTI81YbN2ax1Jhc1sloJJAMkid6mNwlNugHgAFlvkqrNnHGn0c1xexKZkurEu1JEXJ8Lqkq4QsMzmYNZY9ojnaP912cUmr4/DMOoB773CrF5I8t2TJ42uIlNszCYZlBlRjOrD2tdBnNcTB5rxgnsqVCANIgxY8YV3VczQxPDkq/Z5a5rTYOIlV1ti+CDtWi2ezlfBh0EHK4ag8DyWj7W6MVKlV76eXtGYINjAEW1Fl0DZux8lSpMZXuLmDfGrhxPaceO5WrsNTYJMAcSprXoXZyFnQuofWIHcz8SVaYbYJo0nHMTF4IHduXR6NSm8EtLHAakEGO/gou2MI12HeQBpu4yOCrPmPJeEqlwatsxwq0oGtN2U9xEj4keCkNwd83Cx77/Fbb0B2PRqbPDSwB7aj87gIc52cmSfslo8FtDtgUSwMyAAcNfE6lZx+HLtP+iX8pJ00ctwGwaj3uFNjnZYMjcCbFdN6OYmq6llrNIcyBJEZhGt96n4bBMpzka1swDA4aLOu3DhePmzly5vJxQREXQc4REQBERAEREB8cYC4ZisR12OxNY/Wqlo+y2w+C7mQuD9IcJ9C2k+g12dtR3WC0FueTHPv+axzpuDo3+O0pqzcw0Owgl5YOrHaEdkAXN7KtwYZ1LnfSqlRjobmzNEGdzmtBBuAp2HrEYMEMznI0ZeM2Iuo2Fqkvaz6MWM9aZZAdE+q089VmujSXbPGCo02OJbiajgAHZTUL7N1mZMGb+Ck4I0SHsbUcQ6SRmdaSXGCdLleXYmrJijoSAS8CQDY6WlSqVZ+UE0rkiRmG8STPI2UlSC3D4c1Q5rHOeCe2Q8gOHFxtuWKnhKRbTc8lpaOyQ4tN4nQ9ys3V3lpzMaDJmHTDY1015KNs9zsjMoB7PGOHzVF2W9E/CU6LqbSHFwpjKHZnE/VME6k+qsznUW0xDczc1gGl3aM3iCeN+ay4cuuMoAgGZ1J1Hha69PfUgQGA3mSbD6sRruUkERmMYHBraNQZouKRDfE/rXvXvHuaMPUMQBc+YMrK8VC03YDaDBjUSD4SoXSGfoVbMQTl+qP5huVZK1RaPZd+j3BuZhS5wI617qgB9kxB8YWzqu6Oz9EoScxNNpnjLQVYrsSpUcknbsIiKSAiIgCIiAIiIAiKs270io4NgfWdlBMNESSYJgDuCAs1xb0pYFzdq0qjoyva0NiJ7MyCNdTr+St3eneleMNUPDttv32stSx+13Y7GvrvEQGhrZkN7Ok8pPms8z1g2zXDG5o3HCGMIyHBvZFzoL/oL1haL2mX1MwvbKB8OH4qMA04Fge0vBDRlGpOaw1G9YMOALNw9SDM+rF+yZBdexKxXSNpdsn08O4W60mbyQ2b+Cn9YLHMNI3QSqh9BtOpLaJMCzmgamZFyN0eakucHNP7q49UOi9vddSVMLsBTptzF7nPgwS9xmxMxMcVhwzQWU5qOp9gwQY4XMgi0e9TsfVf1Xqta3I7Ne4sbCBfcoOANTq6RYWi1w4G9rQQbKq7Lei/w1RrWNmo50T2rEmDcGBfhosdejTeXvLqpykAgF4AMAdkCJ8FlwjnWnLpeJ15TuWakx9i5zeYA90yrUVI7abGtytpucLGIO/m46woe36X/c35WZSSCW2kgETod4CsG4N+YHrTA3ZW3HAmJWPbLwzDuJMwZkxzMfgqT4VovHl0bjs2o11GmWQGFjS2NzYEDyUlca2L6V3YSk2iaPWBkgHPFi4mIynSY13Kf+3H/wAr/wC7/wDhdhyNHVkVH0W6WUsdTzU5a4Bpc07iZ37xIInkrxCAiIgCIiAIiIAuS+nDFdvDs4Mqv8wGj4ldaXCvTNi820HN9ijTb4ucXH3ISjnoV7sHGdtwP1oPkLqiBVrsmlNUnQMiPEb1jnScHZtgb3VHVdktJw1ODFvgSvT6L5J6wNE27INuHxUHYL2VcMGm+VxkeJI9xUup1IbleWBo3OIi1/rLOPSNJfsz5VqhzrVYhpsCJsSC4gzYL69gfkArEGCbZZdbXSOeij/TcKHWfSBvoW7+5fXdIsPT0M8mtJ+AVip7xDmuBAe91hxizHG5iLzfuCq6BGSmet6shttIIJbOo5DzU6r0mpuaYbUuDq2NR3qv2ftUMY0Gm8wL6e66o+GWovsJiBSb26rnCA6SJtyyjfwUrFBoDg41nZhcDMbcsosbfqyp6fSpo/5VX7o/NeNp9OhRpGoaFRzRrBbYcSOCtZFGxNf1YytY9wF9ZmSSbuKqulc/QRkaWgOa4t0IEOJC1qh6X2Os3Dv8XD8lF2v0+dXplnVhodreToRw5prJ9EbJdmrVxDjFx+awle6tWTbS3uELGuowOheiDamTFdWTaoHM8f8AiN+FTzXa1+Z+jG0epxLH+yQ/xYc3vAcPFfpWlVDmhwuHAEHkRIUEM9oiIQEREAREQBfnb0p1820sQQfrtb9ymAfeV+iHugEr8r7fxXWV6j/bq1X+BfA9wQkgBZmYl4nKcsxPgFgC9tRpPslOuj5iHVnaPdB11/NU+Mwrgbytro0paI4aLDidnZrELl8tOjr8Fxs2XB7VYaVOHC7G7xrlE71lO0mb3N81otLAmlVa4i068irgMYXGS3X2glL0RbXZsZ2oyPWb5hfGbVp73N81UU6dEfWZ5r69+HGrm+anUWXo2xS/iD3qPU6R4cywvzSCCA0mdxF7KLga2Gn1meao24CcQ9zfVzuI4QTb3KskkuS8U5OkS9m7HaAsW0MF1buR0/JX1DDkCdyqOlOIy0xGoI95j8Cq4ZvY0z446f0VhXxeQ+y9ELuPOPdGrlc13Ag+W5foX0d7S63AUwTLqU0j3N9U+LMp8V+c3Fdf9C20Z62mT6zWuH2mdh3/AKTTUA6miIhUIiIAiIgIm16+TD1n+zTe7yaSvypX1H2R7yT+K/SPpHx/U7LxLt5ZkHe8hn4r814k9t3KB5AD8EJPkqHiNoFriANFMaVV4kdsowX+wtqgtvrv/McvmtgpOZU0c3xP4rnjCWmWmFY0dsH61+J3+Y/GVzyxWdcM9KmblWwQ4g+KiP2a06NBPBUH/wDaZ/OPEH8AvbdsMkQ5+vL8CsfHJdHQssH2ZBjKYcR1YkGLHn3L5V2m1o9QE8z8lSYmsc7sp3k+9eGVHOMErfxnP5/+G/bPwocAYABE6K6ZsrfIAAlaRT2yGhozkZRER81kxHSaRALnd5sP6R+JXP4W3ydXnilwbRjdpgN7EBosXusJ5cTyErSdq7SFaoGNMtBkuO92nkBoomO2g+pqTGnOOA4DkF5wdCCF0wx6nHly7cItmr2TZeAUW5znly2z0cbY6jFMMwA9ub7FT927yJYfBaq0gG6lbKeOuA3PlndmEA+DoPgoB+pgV9VV0W2l1+Do1d7mDN9oWcPvAq1QqEREAREQGgemvF5dnNb/ABKzB4CXn/4r8818UcziLy4nTn3ru3p6j6HQmY64/wD1u+a4L1DPZQD6W/2VjcC4yQVmGHbwWT6K2NAhJgDBwd7l9+jt4OHl+a99Q32R5L02k32W+QQER+EK8fRncvNbt0LODa530hrM+ZvVlw7IsZk6C8ardnYyhaKmFHHtU58Df9d9ueeZxdam0cakrs4mMO7gPP5r0MK7l5j8128bSw3HCf3Gf4r5UxmHLbVMIHT7VMjLvva+/wDNZ/5D/iW8K+zihw7+Xn80FB38vn812x2Nw9gH4Tmc9OT7rfrx9Nx2HnXCR9unPwT/ACH/ABHhX2cUbSeNAxZGCpOrAuo9KMZgepIIouq5TkDBmh26XNEea0U4hkGKbORyhdGOW6uqM5R1dWQe37bPJeQau5zFJkTdo8gvBaCdB5BaFDCRV9pvkvtN1UEGW6rIWch5L01g4IDvfoj2r1uGqsmQyoXN4ZagzW/rzrfVyr0E0T1eJduLmDyDj/qC6qhDCIiEBERAU/SfotRx9Hqq4JaHBwLTBBEix8StT/YXs/jX/ufJdERAc2f6B8FuqVx/U0/6V4/YPhP41fzb/iumIgOaN9BGD31K5/qb/isrfQZgvbr/AHh/iujIhNnPR6D8Dxrff+S+/sSwH/jff+S6CiCzQB6FMBwq/fK9D0L4DhU/uOW+oooWaK30NbP9ip/cd+a9j0PbP/hv/uP/ADW7opoWaN+x3Aew777/AM19HoewH8N333/5LeEUULNJHog2f/Cd99/+Sys9Euzh/wAkn+t/+S3FEoWarT9F+zm/9M097nn4uUpvQDAD/pKP3B+K2BEoWRNnbJo4dpbRpsptJkhrQATxMKWiKSAiIgCIiAIiIAiIgCIiAIiIAiIgCIiAIiIAiIgCIiAIiIAiIg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124" name="AutoShape 4" descr="data:image/jpeg;base64,/9j/4AAQSkZJRgABAQAAAQABAAD/2wCEAAkGBhQSEBQUExQUFRUVFxkVFxgYFxgaGBoVGBQXFhkXGBgXGyYgGhwjGhgVHzAgIycpLCwsFx4xNTAqNSYrLCkBCQoKDgwOGg8PGi8kHyUsLCwtKi8sLCwsKiwsLCwsLCwsLCwsLCwsLCksLCwsLCwsLCwsLCwsLCkpKSwsLCkpKf/AABEIARMAtwMBIgACEQEDEQH/xAAcAAEAAgMBAQEAAAAAAAAAAAAABAUDBgcCAQj/xABJEAABAwIDBAYGBwcCAwkBAAABAAIRAyEEEjEFQVFhBhMicYGRBzJSobHhFEJyksHR8BcjU2KCk9LC8TNDRBYkY2Sio7Kz4hX/xAAZAQEAAwEBAAAAAAAAAAAAAAAAAQIDBAX/xAAmEQACAgICAgICAgMAAAAAAAAAAQIRAxIhMRNBBFEiMlJxFCNh/9oADAMBAAIRAxEAPwDuKIiAIiIAiKr2Xt9lapUpiz6bnAjiA6JChtLglJstERFJAREQBFWbc20MOwQMz3Wa34k8AFm2NjTVoteYm4MaSCQq7LbX2W1dWTURFYqEREB8hIX1EB8yr7CIgCIiAIiIAiIgCIiALjHS7EVMHtSoWktzkVmEc9e/tB1uC7OtI9LWyaVTAurOOWpRINMgXJcQ0sPI27oWeSGyNMc9WW2xemdGrheuqubRLQOsDiBBOhE6h148RqCqraPpbwbDFPPWd/IIHm6PcFzva2yvpezqFWl/xGNDHAanKTII75PjzWm4egdD2XDiqrJwX8as7SfTFS06h872gy4eGWPep2A9LmBfIqPdScNzmkz3FoPvXFwzKcwO6DfkV92Tss18SABqZNuJULJ7LPEjc+kfSt9QmtlcBVJbTB1DQIAtvggnmV1Dofg30sFRbUEPy5nDgXEug87rnGJZSpbSwNOqw9WyBrbO49kkcA4NJXYEwx7l7Iyy6iugiItznCIiAIiIAiIgCIiAIiIAiIgCIiALm3par1KrqOEp/WmrU4ZQYbPKZ8gukrm3TczjKro9SlTZPeXvI5fVWHyMnjxuSNcMdppFRsem3DgMDyRbhr+Ki9MejorUTXpD95TBJA+s0X8d61gYypWqkB4YARqSBc5QbcStg6N9JMtZ1Cq4OAcac/zaFpnj+XFedjlkX5S6O+eNdLs0htSQI368iuo9CdlMw2GFV0Z6l78P1fyWkYvos9uPFFs5HHM138k/EX8gr7pd0kpUSylnLWMhpi7iY0HcAt8+RpJQ7Znjjt30W21cBQxTyS5wfoHTPu/2W59B9oVXU30qsl1EhocdS0iWzc7lyLG0zSfTqMcYdGo43gjcV0Po1istfD1NOuBovG4nKXsPgQ4f1LL42WanrMtnxLW4nQURF6x5oREQBERAEREAREQBERAEREAREQBaL00wI68n+LTB/qYcvwc1b0tX6f08tBtffReCfsOIa4eRnvAWOeG+No1xS1mmcT2jsh1N1QbnxfeCDI9495VXhdkuaTBLnPcHGxtH4rqdbZzKoBaQQf8AdfcNsqnTdMC15Xlxll11aPRcoXt7JNANaaYc4daWRBInQTY93uXNekPRouqEVS8ODiZiQZO73K5x21WGpiXuMuY6zpu0tZ2Y/qWy4LbOHxbAczZgTMDtbxBVpQnFqUSsZqmpdM1jY+y3PyMuWs3u1PM+QEclt+2cT9GoUS0DM2q147m6++B4o/aWHoNDy9gHeLjLNhvMx5haht/pOMU5jWNLWszCTqZcCLDgAB48lOLFLbeRXJkTWqO67Nx7K1JlRhlrwCPyPMaKSuKdD+kFbCuOUyx2tMm08uBXVthdI6WKaSww5tnsPrNP5a35L04ZFI4Z43EtURFoZhERAEREAREQBERAEREAREQBVnSbDCphKzSJGQm3ECR7wFZqv6QOjDVY9mPMwqz/AFZaPaOE4n6RQkMeQwkZb6QJJ8NFhxvSPEEAF0TYmB+h8lYdKsV2ReQABw4WPLRUImtLGtBcBmBvyJIG+64YO1bO6SV0QcZgDDRmkEkzvLuZ/WizYPZwaDIPEEHcs9EgUsr3lhF7wLG0zHEcV4q1iA1tNziy32Sd9uE2V7b4K6pcmemaee4MTJJ1jge5SMGwOa6IzNJt7Q4g71E2g9pc0tY5hiHXBGbke7kpOzqbXFrS8NeNxsHDiCqSXFl490TPpLABqDdpDt0iJXvY+1KtDENqZix7dPZe0fVPEEW8lBqUmdc5rzobObceMKRtFrA5rQ4uBAIImx5bjbcqw/F8Ey/Jcndej+36eLoipTIO5w9l3BWa4p0S22MJiOsDj1TgA+xykHfyIM6rsmBxrKtNtRhDmuEghd2OakjhyQcWZ0RFoZhERAEREAREQBERAEREAULbNDPh6o/kJ8QJHwU1fHNkEHfZQ1aolOnZ+fOlVMa8CYHEmY+KqatQvp5mDK9kNJbIJtEa6G62z0jbMdQqOEEtAztO6JsP1wWmsxD8zTTORxmY3mNIK8/GnGNP0ehJ27XslYWmwtd1+cOPamJnd8fiveA2m2mCG0w9rTYmxg338DKxYSQCK+ZznmATv1gDksNBxY9xywGj1TvGtyjV2giwwmJYcxrgBriSCBYE6BRKmR9aGOEWibTxieC+bYxZcB2QGnXuheMNgs4HtDxB5jmrRVLZ8CTt6mwO2WwuaC9rXZM0yAOdzbmoGC2t1bjDW1WbswuO7ly3Kww+zyaD3PF2C3M248R+tFHBpMoVCwHrZEAj1QDLtbGdFnFp98lna6PNDEVescWgEPkkR2YduLZ94uug9A+lgpBuErNDA05WOERJPqugCDJsd88deZ4V1R7nVWvAdEyTk9UabpG6yn7GxrOszOc5rnXMjMCddbg93PctFJwdoo4Kao/QSKi6L9KWYtkWbUb6zZsebZvHLcr1dykpK0cDTi6YREUkBERAEREAREQBERAEREBrnTbo59Ko9kAvbMDiDq39cFwfbOAqUqrRlLcrp0INiPev02tX6V9CGYvtNysfvkWPfFwea58mPnaJ0YstLWRwfaDndYHl4LQAB/LO+Nd2q9Pe7I7OQBFyIuP1wUjb3Rqph6z2ua6bx8+7iqt9Q06bS+40PduIWHDSo6Cfsqs2oAx9iQNd/wA/yWx4To8erMFsNEyTEeO6FqmGbTALiQW/rco7cW59MAOdGkSYHeFXTZ0nwS5UuuS0xmOrOpNyvc5rTmLZEHy1105yNFc7IwgxUOZbsnODwG/w/Fa9sTEOYYLS5h1G9s7xxG+FsmHOHyuirTYfrAnKbjhqfkok9XqkTHlWQMHTYJFyJuRB8dV4p4AAl05RxJiBzXzB0czpAPgQR8bK6qY5tKk5vUuc9wIBJGUAiJMT8FVye1RLUkrZko7UFIU6mFqRVYbluVzYIIIduOmmuq3ro96TKVRobictJ/tCch/FvjbmuSMwbdSKjItmZJIdziD7ipGCwoIJ+kgAXy1We7ts18V1Q/1qkck/zds79g9q0qomnUY/uKlrh1F8ZAMcCyMxbTGV1twyDXvK2D/te8NazBdZUc2MzngkRw7dyTxWiy/Zm8f0dRRQdjYx9SkHPADt8aSpy1TtWZPgIiKQEREAREQBERAFT7b6QihYCX89ArhaH0rrZatQEGZEQL3bNvI+SrN0rLwjbNf6U7ZFd2Z+VrmjskDSOMm45FaPjNnNr0i+iZAd2m+y4aiOB1Cvtq7JL5ufH8lQYPBVKDiWOyzyMO7x+oXDJ+/Z3JevRGoUgGOGXcRrbRQ9mYYyMp7/AJhblUwLK9GTGbL2ssRmGpt5qkrbBe0B7TaJsqRyXZZrlHobVp0zle0tcOAt5qtrYwVKrjFjpxhZa2zXF8lloHndZMPsjQ5T5qVrHn2HbJ2z8KG9vM4NFzY28tyzbX2xSqZGspvhty/Kcx3ECLgb+fKAouKfUFF7GAQRBmdDqqrC1aoEQDl56EcOatiim932Uyt/qi8w1YEgNrup7oLiPdUERZWlEVHwBiaTpt2xSIkWgw0ETuOnNax9PqC5brqQ4weZEa81mw2OLntFSkzKCJi7ss9qJtPhFwtpKzJcG1OweIp9rrKEfyt89T8lL2bh+vcGMqfvDq2kQ0RxJpDT7RC2/Zvoz2fla/IaocA4FzrGRIIDYC2nA7MpUW5aVNlNvBoA841Vlh+2ZPJ9HjZGAFChTpDRjQFMRF0GIREQBERAEREAREQBa30pwnbp1BoQWO+Lf9Q8VsirekODdUw7wy7gMzRvJG4c1Eui0XTOa7RrUWSC4DlI8Y+a1jHYyi4khwMc9Lcgo1Tag6973AOzbicuUgREHd+ZVLtGg41Q+k2xiWiTNxcctV5+rkz0LUVZf7D2q1uIAzNIecsDSd3jNvFbY3Z46uB324Eqmo7Fouh1Mh0DUaqbgNpPYMpE2jxXPLG1Ky26aJNTZd7WgSVXYmuwWBbAF++Vg2/tSs5kMkAgNNr2JnmJstKxeNdTcBlNv14raGOykp0b1RoB3Z0DrSeeh84VCzC5ajmqtwPSG+YkyNxWy4ktcW12mz+1Pfq3vBkeCiV4+y0GpkNuFsRvF/ksBw9gY0P6HlI8FaupfvBwcAZ/XKF56g9odx8YkfAqVkTLaHTvRptTrcHkJk0jlH2T2m/EjwW3Lk/o02mKOINMmGVRA5PBlvmCR5LrC78cto2efljrKgiItDIIiIAiIgCIiAw4x0U3kahriPIrjeG2vjqwzDEuaDNrnf3rs1elmY5vEEeYhcPpOfh69TCvEOpnUGQQbg+RCw+RKcY3A3wRjKVSJ1Lb20cNVDhU65pEEO08p96s8T0vxlVpmrTozaGxPmTI81YbN2ax1Jhc1sloJJAMkid6mNwlNugHgAFlvkqrNnHGn0c1xexKZkurEu1JEXJ8Lqkq4QsMzmYNZY9ojnaP912cUmr4/DMOoB773CrF5I8t2TJ42uIlNszCYZlBlRjOrD2tdBnNcTB5rxgnsqVCANIgxY8YV3VczQxPDkq/Z5a5rTYOIlV1ti+CDtWi2ezlfBh0EHK4ag8DyWj7W6MVKlV76eXtGYINjAEW1Fl0DZux8lSpMZXuLmDfGrhxPaceO5WrsNTYJMAcSprXoXZyFnQuofWIHcz8SVaYbYJo0nHMTF4IHduXR6NSm8EtLHAakEGO/gou2MI12HeQBpu4yOCrPmPJeEqlwatsxwq0oGtN2U9xEj4keCkNwd83Cx77/Fbb0B2PRqbPDSwB7aj87gIc52cmSfslo8FtDtgUSwMyAAcNfE6lZx+HLtP+iX8pJ00ctwGwaj3uFNjnZYMjcCbFdN6OYmq6llrNIcyBJEZhGt96n4bBMpzka1swDA4aLOu3DhePmzly5vJxQREXQc4REQBERAEREB8cYC4ZisR12OxNY/Wqlo+y2w+C7mQuD9IcJ9C2k+g12dtR3WC0FueTHPv+axzpuDo3+O0pqzcw0Owgl5YOrHaEdkAXN7KtwYZ1LnfSqlRjobmzNEGdzmtBBuAp2HrEYMEMznI0ZeM2Iuo2Fqkvaz6MWM9aZZAdE+q089VmujSXbPGCo02OJbiajgAHZTUL7N1mZMGb+Ck4I0SHsbUcQ6SRmdaSXGCdLleXYmrJijoSAS8CQDY6WlSqVZ+UE0rkiRmG8STPI2UlSC3D4c1Q5rHOeCe2Q8gOHFxtuWKnhKRbTc8lpaOyQ4tN4nQ9ys3V3lpzMaDJmHTDY1015KNs9zsjMoB7PGOHzVF2W9E/CU6LqbSHFwpjKHZnE/VME6k+qsznUW0xDczc1gGl3aM3iCeN+ay4cuuMoAgGZ1J1Hha69PfUgQGA3mSbD6sRruUkERmMYHBraNQZouKRDfE/rXvXvHuaMPUMQBc+YMrK8VC03YDaDBjUSD4SoXSGfoVbMQTl+qP5huVZK1RaPZd+j3BuZhS5wI617qgB9kxB8YWzqu6Oz9EoScxNNpnjLQVYrsSpUcknbsIiKSAiIgCIiAIiIAiKs270io4NgfWdlBMNESSYJgDuCAs1xb0pYFzdq0qjoyva0NiJ7MyCNdTr+St3eneleMNUPDttv32stSx+13Y7GvrvEQGhrZkN7Ok8pPms8z1g2zXDG5o3HCGMIyHBvZFzoL/oL1haL2mX1MwvbKB8OH4qMA04Fge0vBDRlGpOaw1G9YMOALNw9SDM+rF+yZBdexKxXSNpdsn08O4W60mbyQ2b+Cn9YLHMNI3QSqh9BtOpLaJMCzmgamZFyN0eakucHNP7q49UOi9vddSVMLsBTptzF7nPgwS9xmxMxMcVhwzQWU5qOp9gwQY4XMgi0e9TsfVf1Xqta3I7Ne4sbCBfcoOANTq6RYWi1w4G9rQQbKq7Lei/w1RrWNmo50T2rEmDcGBfhosdejTeXvLqpykAgF4AMAdkCJ8FlwjnWnLpeJ15TuWakx9i5zeYA90yrUVI7abGtytpucLGIO/m46woe36X/c35WZSSCW2kgETod4CsG4N+YHrTA3ZW3HAmJWPbLwzDuJMwZkxzMfgqT4VovHl0bjs2o11GmWQGFjS2NzYEDyUlca2L6V3YSk2iaPWBkgHPFi4mIynSY13Kf+3H/wAr/wC7/wDhdhyNHVkVH0W6WUsdTzU5a4Bpc07iZ37xIInkrxCAiIgCIiAIiIAuS+nDFdvDs4Mqv8wGj4ldaXCvTNi820HN9ijTb4ucXH3ISjnoV7sHGdtwP1oPkLqiBVrsmlNUnQMiPEb1jnScHZtgb3VHVdktJw1ODFvgSvT6L5J6wNE27INuHxUHYL2VcMGm+VxkeJI9xUup1IbleWBo3OIi1/rLOPSNJfsz5VqhzrVYhpsCJsSC4gzYL69gfkArEGCbZZdbXSOeij/TcKHWfSBvoW7+5fXdIsPT0M8mtJ+AVip7xDmuBAe91hxizHG5iLzfuCq6BGSmet6shttIIJbOo5DzU6r0mpuaYbUuDq2NR3qv2ftUMY0Gm8wL6e66o+GWovsJiBSb26rnCA6SJtyyjfwUrFBoDg41nZhcDMbcsosbfqyp6fSpo/5VX7o/NeNp9OhRpGoaFRzRrBbYcSOCtZFGxNf1YytY9wF9ZmSSbuKqulc/QRkaWgOa4t0IEOJC1qh6X2Os3Dv8XD8lF2v0+dXplnVhodreToRw5prJ9EbJdmrVxDjFx+awle6tWTbS3uELGuowOheiDamTFdWTaoHM8f8AiN+FTzXa1+Z+jG0epxLH+yQ/xYc3vAcPFfpWlVDmhwuHAEHkRIUEM9oiIQEREAREQBfnb0p1820sQQfrtb9ymAfeV+iHugEr8r7fxXWV6j/bq1X+BfA9wQkgBZmYl4nKcsxPgFgC9tRpPslOuj5iHVnaPdB11/NU+Mwrgbytro0paI4aLDidnZrELl8tOjr8Fxs2XB7VYaVOHC7G7xrlE71lO0mb3N81otLAmlVa4i068irgMYXGS3X2glL0RbXZsZ2oyPWb5hfGbVp73N81UU6dEfWZ5r69+HGrm+anUWXo2xS/iD3qPU6R4cywvzSCCA0mdxF7KLga2Gn1meao24CcQ9zfVzuI4QTb3KskkuS8U5OkS9m7HaAsW0MF1buR0/JX1DDkCdyqOlOIy0xGoI95j8Cq4ZvY0z446f0VhXxeQ+y9ELuPOPdGrlc13Ag+W5foX0d7S63AUwTLqU0j3N9U+LMp8V+c3Fdf9C20Z62mT6zWuH2mdh3/AKTTUA6miIhUIiIAiIgIm16+TD1n+zTe7yaSvypX1H2R7yT+K/SPpHx/U7LxLt5ZkHe8hn4r814k9t3KB5AD8EJPkqHiNoFriANFMaVV4kdsowX+wtqgtvrv/McvmtgpOZU0c3xP4rnjCWmWmFY0dsH61+J3+Y/GVzyxWdcM9KmblWwQ4g+KiP2a06NBPBUH/wDaZ/OPEH8AvbdsMkQ5+vL8CsfHJdHQssH2ZBjKYcR1YkGLHn3L5V2m1o9QE8z8lSYmsc7sp3k+9eGVHOMErfxnP5/+G/bPwocAYABE6K6ZsrfIAAlaRT2yGhozkZRER81kxHSaRALnd5sP6R+JXP4W3ydXnilwbRjdpgN7EBosXusJ5cTyErSdq7SFaoGNMtBkuO92nkBoomO2g+pqTGnOOA4DkF5wdCCF0wx6nHly7cItmr2TZeAUW5znly2z0cbY6jFMMwA9ub7FT927yJYfBaq0gG6lbKeOuA3PlndmEA+DoPgoB+pgV9VV0W2l1+Do1d7mDN9oWcPvAq1QqEREAREQGgemvF5dnNb/ABKzB4CXn/4r8818UcziLy4nTn3ru3p6j6HQmY64/wD1u+a4L1DPZQD6W/2VjcC4yQVmGHbwWT6K2NAhJgDBwd7l9+jt4OHl+a99Q32R5L02k32W+QQER+EK8fRncvNbt0LODa530hrM+ZvVlw7IsZk6C8ardnYyhaKmFHHtU58Df9d9ueeZxdam0cakrs4mMO7gPP5r0MK7l5j8128bSw3HCf3Gf4r5UxmHLbVMIHT7VMjLvva+/wDNZ/5D/iW8K+zihw7+Xn80FB38vn812x2Nw9gH4Tmc9OT7rfrx9Nx2HnXCR9unPwT/ACH/ABHhX2cUbSeNAxZGCpOrAuo9KMZgepIIouq5TkDBmh26XNEea0U4hkGKbORyhdGOW6uqM5R1dWQe37bPJeQau5zFJkTdo8gvBaCdB5BaFDCRV9pvkvtN1UEGW6rIWch5L01g4IDvfoj2r1uGqsmQyoXN4ZagzW/rzrfVyr0E0T1eJduLmDyDj/qC6qhDCIiEBERAU/SfotRx9Hqq4JaHBwLTBBEix8StT/YXs/jX/ufJdERAc2f6B8FuqVx/U0/6V4/YPhP41fzb/iumIgOaN9BGD31K5/qb/isrfQZgvbr/AHh/iujIhNnPR6D8Dxrff+S+/sSwH/jff+S6CiCzQB6FMBwq/fK9D0L4DhU/uOW+oooWaK30NbP9ip/cd+a9j0PbP/hv/uP/ADW7opoWaN+x3Aew777/AM19HoewH8N333/5LeEUULNJHog2f/Cd99/+Sys9Euzh/wAkn+t/+S3FEoWarT9F+zm/9M097nn4uUpvQDAD/pKP3B+K2BEoWRNnbJo4dpbRpsptJkhrQATxMKWiKSAiIgCIiAIiIAiIgCIiAIiIAiIgCIiAIiIAiIgCIiAIiIAiIg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5126" name="AutoShape 6" descr="data:image/jpeg;base64,/9j/4AAQSkZJRgABAQAAAQABAAD/2wCEAAkGBhQSEBQUExQUFRUVFxkVFxgYFxgaGBoVGBQXFhkXGBgXGyYgGhwjGhgVHzAgIycpLCwsFx4xNTAqNSYrLCkBCQoKDgwOGg8PGi8kHyUsLCwtKi8sLCwsKiwsLCwsLCwsLCwsLCwsLCksLCwsLCwsLCwsLCwsLCkpKSwsLCkpKf/AABEIARMAtwMBIgACEQEDEQH/xAAcAAEAAgMBAQEAAAAAAAAAAAAABAUDBgcCAQj/xABJEAABAwIDBAYGBwcCAwkBAAABAAIRAyEEEjEFQVFhBhMicYGRBzJSobHhFEJyksHR8BcjU2KCk9LC8TNDRBYkY2Sio7Kz4hX/xAAZAQEAAwEBAAAAAAAAAAAAAAAAAQIDBAX/xAAmEQACAgICAgICAgMAAAAAAAAAAQIRAxIhMRNBBFEiMlJxFCNh/9oADAMBAAIRAxEAPwDuKIiAIiIAiKr2Xt9lapUpiz6bnAjiA6JChtLglJstERFJAREQBFWbc20MOwQMz3Wa34k8AFm2NjTVoteYm4MaSCQq7LbX2W1dWTURFYqEREB8hIX1EB8yr7CIgCIiAIiIAiIgCIiALjHS7EVMHtSoWktzkVmEc9e/tB1uC7OtI9LWyaVTAurOOWpRINMgXJcQ0sPI27oWeSGyNMc9WW2xemdGrheuqubRLQOsDiBBOhE6h148RqCqraPpbwbDFPPWd/IIHm6PcFzva2yvpezqFWl/xGNDHAanKTII75PjzWm4egdD2XDiqrJwX8as7SfTFS06h872gy4eGWPep2A9LmBfIqPdScNzmkz3FoPvXFwzKcwO6DfkV92Tss18SABqZNuJULJ7LPEjc+kfSt9QmtlcBVJbTB1DQIAtvggnmV1Dofg30sFRbUEPy5nDgXEug87rnGJZSpbSwNOqw9WyBrbO49kkcA4NJXYEwx7l7Iyy6iugiItznCIiAIiIAiIgCIiAIiIAiIgCIiALm3par1KrqOEp/WmrU4ZQYbPKZ8gukrm3TczjKro9SlTZPeXvI5fVWHyMnjxuSNcMdppFRsem3DgMDyRbhr+Ki9MejorUTXpD95TBJA+s0X8d61gYypWqkB4YARqSBc5QbcStg6N9JMtZ1Cq4OAcac/zaFpnj+XFedjlkX5S6O+eNdLs0htSQI368iuo9CdlMw2GFV0Z6l78P1fyWkYvos9uPFFs5HHM138k/EX8gr7pd0kpUSylnLWMhpi7iY0HcAt8+RpJQ7Znjjt30W21cBQxTyS5wfoHTPu/2W59B9oVXU30qsl1EhocdS0iWzc7lyLG0zSfTqMcYdGo43gjcV0Po1istfD1NOuBovG4nKXsPgQ4f1LL42WanrMtnxLW4nQURF6x5oREQBERAEREAREQBERAEREAREQBaL00wI68n+LTB/qYcvwc1b0tX6f08tBtffReCfsOIa4eRnvAWOeG+No1xS1mmcT2jsh1N1QbnxfeCDI9495VXhdkuaTBLnPcHGxtH4rqdbZzKoBaQQf8AdfcNsqnTdMC15Xlxll11aPRcoXt7JNANaaYc4daWRBInQTY93uXNekPRouqEVS8ODiZiQZO73K5x21WGpiXuMuY6zpu0tZ2Y/qWy4LbOHxbAczZgTMDtbxBVpQnFqUSsZqmpdM1jY+y3PyMuWs3u1PM+QEclt+2cT9GoUS0DM2q147m6++B4o/aWHoNDy9gHeLjLNhvMx5haht/pOMU5jWNLWszCTqZcCLDgAB48lOLFLbeRXJkTWqO67Nx7K1JlRhlrwCPyPMaKSuKdD+kFbCuOUyx2tMm08uBXVthdI6WKaSww5tnsPrNP5a35L04ZFI4Z43EtURFoZhERAEREAREQBERAEREAREQBVnSbDCphKzSJGQm3ECR7wFZqv6QOjDVY9mPMwqz/AFZaPaOE4n6RQkMeQwkZb6QJJ8NFhxvSPEEAF0TYmB+h8lYdKsV2ReQABw4WPLRUImtLGtBcBmBvyJIG+64YO1bO6SV0QcZgDDRmkEkzvLuZ/WizYPZwaDIPEEHcs9EgUsr3lhF7wLG0zHEcV4q1iA1tNziy32Sd9uE2V7b4K6pcmemaee4MTJJ1jge5SMGwOa6IzNJt7Q4g71E2g9pc0tY5hiHXBGbke7kpOzqbXFrS8NeNxsHDiCqSXFl490TPpLABqDdpDt0iJXvY+1KtDENqZix7dPZe0fVPEEW8lBqUmdc5rzobObceMKRtFrA5rQ4uBAIImx5bjbcqw/F8Ey/Jcndej+36eLoipTIO5w9l3BWa4p0S22MJiOsDj1TgA+xykHfyIM6rsmBxrKtNtRhDmuEghd2OakjhyQcWZ0RFoZhERAEREAREQBERAEREAULbNDPh6o/kJ8QJHwU1fHNkEHfZQ1aolOnZ+fOlVMa8CYHEmY+KqatQvp5mDK9kNJbIJtEa6G62z0jbMdQqOEEtAztO6JsP1wWmsxD8zTTORxmY3mNIK8/GnGNP0ehJ27XslYWmwtd1+cOPamJnd8fiveA2m2mCG0w9rTYmxg338DKxYSQCK+ZznmATv1gDksNBxY9xywGj1TvGtyjV2giwwmJYcxrgBriSCBYE6BRKmR9aGOEWibTxieC+bYxZcB2QGnXuheMNgs4HtDxB5jmrRVLZ8CTt6mwO2WwuaC9rXZM0yAOdzbmoGC2t1bjDW1WbswuO7ly3Kww+zyaD3PF2C3M248R+tFHBpMoVCwHrZEAj1QDLtbGdFnFp98lna6PNDEVescWgEPkkR2YduLZ94uug9A+lgpBuErNDA05WOERJPqugCDJsd88deZ4V1R7nVWvAdEyTk9UabpG6yn7GxrOszOc5rnXMjMCddbg93PctFJwdoo4Kao/QSKi6L9KWYtkWbUb6zZsebZvHLcr1dykpK0cDTi6YREUkBERAEREAREQBERAEREBrnTbo59Ko9kAvbMDiDq39cFwfbOAqUqrRlLcrp0INiPev02tX6V9CGYvtNysfvkWPfFwea58mPnaJ0YstLWRwfaDndYHl4LQAB/LO+Nd2q9Pe7I7OQBFyIuP1wUjb3Rqph6z2ua6bx8+7iqt9Q06bS+40PduIWHDSo6Cfsqs2oAx9iQNd/wA/yWx4To8erMFsNEyTEeO6FqmGbTALiQW/rco7cW59MAOdGkSYHeFXTZ0nwS5UuuS0xmOrOpNyvc5rTmLZEHy1105yNFc7IwgxUOZbsnODwG/w/Fa9sTEOYYLS5h1G9s7xxG+FsmHOHyuirTYfrAnKbjhqfkok9XqkTHlWQMHTYJFyJuRB8dV4p4AAl05RxJiBzXzB0czpAPgQR8bK6qY5tKk5vUuc9wIBJGUAiJMT8FVye1RLUkrZko7UFIU6mFqRVYbluVzYIIIduOmmuq3ro96TKVRobictJ/tCch/FvjbmuSMwbdSKjItmZJIdziD7ipGCwoIJ+kgAXy1We7ts18V1Q/1qkck/zds79g9q0qomnUY/uKlrh1F8ZAMcCyMxbTGV1twyDXvK2D/te8NazBdZUc2MzngkRw7dyTxWiy/Zm8f0dRRQdjYx9SkHPADt8aSpy1TtWZPgIiKQEREAREQBERAFT7b6QihYCX89ArhaH0rrZatQEGZEQL3bNvI+SrN0rLwjbNf6U7ZFd2Z+VrmjskDSOMm45FaPjNnNr0i+iZAd2m+y4aiOB1Cvtq7JL5ufH8lQYPBVKDiWOyzyMO7x+oXDJ+/Z3JevRGoUgGOGXcRrbRQ9mYYyMp7/AJhblUwLK9GTGbL2ssRmGpt5qkrbBe0B7TaJsqRyXZZrlHobVp0zle0tcOAt5qtrYwVKrjFjpxhZa2zXF8lloHndZMPsjQ5T5qVrHn2HbJ2z8KG9vM4NFzY28tyzbX2xSqZGspvhty/Kcx3ECLgb+fKAouKfUFF7GAQRBmdDqqrC1aoEQDl56EcOatiim932Uyt/qi8w1YEgNrup7oLiPdUERZWlEVHwBiaTpt2xSIkWgw0ETuOnNax9PqC5brqQ4weZEa81mw2OLntFSkzKCJi7ss9qJtPhFwtpKzJcG1OweIp9rrKEfyt89T8lL2bh+vcGMqfvDq2kQ0RxJpDT7RC2/Zvoz2fla/IaocA4FzrGRIIDYC2nA7MpUW5aVNlNvBoA841Vlh+2ZPJ9HjZGAFChTpDRjQFMRF0GIREQBERAEREAREQBa30pwnbp1BoQWO+Lf9Q8VsirekODdUw7wy7gMzRvJG4c1Eui0XTOa7RrUWSC4DlI8Y+a1jHYyi4khwMc9Lcgo1Tag6973AOzbicuUgREHd+ZVLtGg41Q+k2xiWiTNxcctV5+rkz0LUVZf7D2q1uIAzNIecsDSd3jNvFbY3Z46uB324Eqmo7Fouh1Mh0DUaqbgNpPYMpE2jxXPLG1Ky26aJNTZd7WgSVXYmuwWBbAF++Vg2/tSs5kMkAgNNr2JnmJstKxeNdTcBlNv14raGOykp0b1RoB3Z0DrSeeh84VCzC5ajmqtwPSG+YkyNxWy4ktcW12mz+1Pfq3vBkeCiV4+y0GpkNuFsRvF/ksBw9gY0P6HlI8FaupfvBwcAZ/XKF56g9odx8YkfAqVkTLaHTvRptTrcHkJk0jlH2T2m/EjwW3Lk/o02mKOINMmGVRA5PBlvmCR5LrC78cto2efljrKgiItDIIiIAiIgCIiAw4x0U3kahriPIrjeG2vjqwzDEuaDNrnf3rs1elmY5vEEeYhcPpOfh69TCvEOpnUGQQbg+RCw+RKcY3A3wRjKVSJ1Lb20cNVDhU65pEEO08p96s8T0vxlVpmrTozaGxPmTI81YbN2ax1Jhc1sloJJAMkid6mNwlNugHgAFlvkqrNnHGn0c1xexKZkurEu1JEXJ8Lqkq4QsMzmYNZY9ojnaP912cUmr4/DMOoB773CrF5I8t2TJ42uIlNszCYZlBlRjOrD2tdBnNcTB5rxgnsqVCANIgxY8YV3VczQxPDkq/Z5a5rTYOIlV1ti+CDtWi2ezlfBh0EHK4ag8DyWj7W6MVKlV76eXtGYINjAEW1Fl0DZux8lSpMZXuLmDfGrhxPaceO5WrsNTYJMAcSprXoXZyFnQuofWIHcz8SVaYbYJo0nHMTF4IHduXR6NSm8EtLHAakEGO/gou2MI12HeQBpu4yOCrPmPJeEqlwatsxwq0oGtN2U9xEj4keCkNwd83Cx77/Fbb0B2PRqbPDSwB7aj87gIc52cmSfslo8FtDtgUSwMyAAcNfE6lZx+HLtP+iX8pJ00ctwGwaj3uFNjnZYMjcCbFdN6OYmq6llrNIcyBJEZhGt96n4bBMpzka1swDA4aLOu3DhePmzly5vJxQREXQc4REQBERAEREB8cYC4ZisR12OxNY/Wqlo+y2w+C7mQuD9IcJ9C2k+g12dtR3WC0FueTHPv+axzpuDo3+O0pqzcw0Owgl5YOrHaEdkAXN7KtwYZ1LnfSqlRjobmzNEGdzmtBBuAp2HrEYMEMznI0ZeM2Iuo2Fqkvaz6MWM9aZZAdE+q089VmujSXbPGCo02OJbiajgAHZTUL7N1mZMGb+Ck4I0SHsbUcQ6SRmdaSXGCdLleXYmrJijoSAS8CQDY6WlSqVZ+UE0rkiRmG8STPI2UlSC3D4c1Q5rHOeCe2Q8gOHFxtuWKnhKRbTc8lpaOyQ4tN4nQ9ys3V3lpzMaDJmHTDY1015KNs9zsjMoB7PGOHzVF2W9E/CU6LqbSHFwpjKHZnE/VME6k+qsznUW0xDczc1gGl3aM3iCeN+ay4cuuMoAgGZ1J1Hha69PfUgQGA3mSbD6sRruUkERmMYHBraNQZouKRDfE/rXvXvHuaMPUMQBc+YMrK8VC03YDaDBjUSD4SoXSGfoVbMQTl+qP5huVZK1RaPZd+j3BuZhS5wI617qgB9kxB8YWzqu6Oz9EoScxNNpnjLQVYrsSpUcknbsIiKSAiIgCIiAIiIAiKs270io4NgfWdlBMNESSYJgDuCAs1xb0pYFzdq0qjoyva0NiJ7MyCNdTr+St3eneleMNUPDttv32stSx+13Y7GvrvEQGhrZkN7Ok8pPms8z1g2zXDG5o3HCGMIyHBvZFzoL/oL1haL2mX1MwvbKB8OH4qMA04Fge0vBDRlGpOaw1G9YMOALNw9SDM+rF+yZBdexKxXSNpdsn08O4W60mbyQ2b+Cn9YLHMNI3QSqh9BtOpLaJMCzmgamZFyN0eakucHNP7q49UOi9vddSVMLsBTptzF7nPgwS9xmxMxMcVhwzQWU5qOp9gwQY4XMgi0e9TsfVf1Xqta3I7Ne4sbCBfcoOANTq6RYWi1w4G9rQQbKq7Lei/w1RrWNmo50T2rEmDcGBfhosdejTeXvLqpykAgF4AMAdkCJ8FlwjnWnLpeJ15TuWakx9i5zeYA90yrUVI7abGtytpucLGIO/m46woe36X/c35WZSSCW2kgETod4CsG4N+YHrTA3ZW3HAmJWPbLwzDuJMwZkxzMfgqT4VovHl0bjs2o11GmWQGFjS2NzYEDyUlca2L6V3YSk2iaPWBkgHPFi4mIynSY13Kf+3H/wAr/wC7/wDhdhyNHVkVH0W6WUsdTzU5a4Bpc07iZ37xIInkrxCAiIgCIiAIiIAuS+nDFdvDs4Mqv8wGj4ldaXCvTNi820HN9ijTb4ucXH3ISjnoV7sHGdtwP1oPkLqiBVrsmlNUnQMiPEb1jnScHZtgb3VHVdktJw1ODFvgSvT6L5J6wNE27INuHxUHYL2VcMGm+VxkeJI9xUup1IbleWBo3OIi1/rLOPSNJfsz5VqhzrVYhpsCJsSC4gzYL69gfkArEGCbZZdbXSOeij/TcKHWfSBvoW7+5fXdIsPT0M8mtJ+AVip7xDmuBAe91hxizHG5iLzfuCq6BGSmet6shttIIJbOo5DzU6r0mpuaYbUuDq2NR3qv2ftUMY0Gm8wL6e66o+GWovsJiBSb26rnCA6SJtyyjfwUrFBoDg41nZhcDMbcsosbfqyp6fSpo/5VX7o/NeNp9OhRpGoaFRzRrBbYcSOCtZFGxNf1YytY9wF9ZmSSbuKqulc/QRkaWgOa4t0IEOJC1qh6X2Os3Dv8XD8lF2v0+dXplnVhodreToRw5prJ9EbJdmrVxDjFx+awle6tWTbS3uELGuowOheiDamTFdWTaoHM8f8AiN+FTzXa1+Z+jG0epxLH+yQ/xYc3vAcPFfpWlVDmhwuHAEHkRIUEM9oiIQEREAREQBfnb0p1820sQQfrtb9ymAfeV+iHugEr8r7fxXWV6j/bq1X+BfA9wQkgBZmYl4nKcsxPgFgC9tRpPslOuj5iHVnaPdB11/NU+Mwrgbytro0paI4aLDidnZrELl8tOjr8Fxs2XB7VYaVOHC7G7xrlE71lO0mb3N81otLAmlVa4i068irgMYXGS3X2glL0RbXZsZ2oyPWb5hfGbVp73N81UU6dEfWZ5r69+HGrm+anUWXo2xS/iD3qPU6R4cywvzSCCA0mdxF7KLga2Gn1meao24CcQ9zfVzuI4QTb3KskkuS8U5OkS9m7HaAsW0MF1buR0/JX1DDkCdyqOlOIy0xGoI95j8Cq4ZvY0z446f0VhXxeQ+y9ELuPOPdGrlc13Ag+W5foX0d7S63AUwTLqU0j3N9U+LMp8V+c3Fdf9C20Z62mT6zWuH2mdh3/AKTTUA6miIhUIiIAiIgIm16+TD1n+zTe7yaSvypX1H2R7yT+K/SPpHx/U7LxLt5ZkHe8hn4r814k9t3KB5AD8EJPkqHiNoFriANFMaVV4kdsowX+wtqgtvrv/McvmtgpOZU0c3xP4rnjCWmWmFY0dsH61+J3+Y/GVzyxWdcM9KmblWwQ4g+KiP2a06NBPBUH/wDaZ/OPEH8AvbdsMkQ5+vL8CsfHJdHQssH2ZBjKYcR1YkGLHn3L5V2m1o9QE8z8lSYmsc7sp3k+9eGVHOMErfxnP5/+G/bPwocAYABE6K6ZsrfIAAlaRT2yGhozkZRER81kxHSaRALnd5sP6R+JXP4W3ydXnilwbRjdpgN7EBosXusJ5cTyErSdq7SFaoGNMtBkuO92nkBoomO2g+pqTGnOOA4DkF5wdCCF0wx6nHly7cItmr2TZeAUW5znly2z0cbY6jFMMwA9ub7FT927yJYfBaq0gG6lbKeOuA3PlndmEA+DoPgoB+pgV9VV0W2l1+Do1d7mDN9oWcPvAq1QqEREAREQGgemvF5dnNb/ABKzB4CXn/4r8818UcziLy4nTn3ru3p6j6HQmY64/wD1u+a4L1DPZQD6W/2VjcC4yQVmGHbwWT6K2NAhJgDBwd7l9+jt4OHl+a99Q32R5L02k32W+QQER+EK8fRncvNbt0LODa530hrM+ZvVlw7IsZk6C8ardnYyhaKmFHHtU58Df9d9ueeZxdam0cakrs4mMO7gPP5r0MK7l5j8128bSw3HCf3Gf4r5UxmHLbVMIHT7VMjLvva+/wDNZ/5D/iW8K+zihw7+Xn80FB38vn812x2Nw9gH4Tmc9OT7rfrx9Nx2HnXCR9unPwT/ACH/ABHhX2cUbSeNAxZGCpOrAuo9KMZgepIIouq5TkDBmh26XNEea0U4hkGKbORyhdGOW6uqM5R1dWQe37bPJeQau5zFJkTdo8gvBaCdB5BaFDCRV9pvkvtN1UEGW6rIWch5L01g4IDvfoj2r1uGqsmQyoXN4ZagzW/rzrfVyr0E0T1eJduLmDyDj/qC6qhDCIiEBERAU/SfotRx9Hqq4JaHBwLTBBEix8StT/YXs/jX/ufJdERAc2f6B8FuqVx/U0/6V4/YPhP41fzb/iumIgOaN9BGD31K5/qb/isrfQZgvbr/AHh/iujIhNnPR6D8Dxrff+S+/sSwH/jff+S6CiCzQB6FMBwq/fK9D0L4DhU/uOW+oooWaK30NbP9ip/cd+a9j0PbP/hv/uP/ADW7opoWaN+x3Aew777/AM19HoewH8N333/5LeEUULNJHog2f/Cd99/+Sys9Euzh/wAkn+t/+S3FEoWarT9F+zm/9M097nn4uUpvQDAD/pKP3B+K2BEoWRNnbJo4dpbRpsptJkhrQATxMKWiKSAiIgCIiAIiIAiIgCIiAIiIAiIgCIiAIiIAiIgCIiAIiIAiIg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3" name="Picture 4" descr="http://dubskoeschool.ucoz.ru/book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-285776"/>
            <a:ext cx="2663403" cy="207170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500166" y="428604"/>
            <a:ext cx="6143668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Перший </a:t>
            </a:r>
            <a:r>
              <a:rPr lang="ru-RU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вірш</a:t>
            </a:r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(</a:t>
            </a:r>
            <a:r>
              <a:rPr lang="ru-RU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російською</a:t>
            </a:r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мовою</a:t>
            </a:r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) В. </a:t>
            </a:r>
            <a:r>
              <a:rPr lang="ru-RU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Сосюра</a:t>
            </a:r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</a:t>
            </a:r>
          </a:p>
          <a:p>
            <a:r>
              <a:rPr lang="ru-RU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надрукував</a:t>
            </a:r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 1917 року.</a:t>
            </a:r>
            <a:endParaRPr lang="uk-UA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214414" y="571480"/>
            <a:ext cx="214314" cy="21431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763</TotalTime>
  <Words>327</Words>
  <PresentationFormat>Экран (4:3)</PresentationFormat>
  <Paragraphs>49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Інна</cp:lastModifiedBy>
  <cp:revision>70</cp:revision>
  <dcterms:created xsi:type="dcterms:W3CDTF">2014-01-09T11:50:09Z</dcterms:created>
  <dcterms:modified xsi:type="dcterms:W3CDTF">2019-12-13T08:00:08Z</dcterms:modified>
</cp:coreProperties>
</file>