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9" r:id="rId2"/>
    <p:sldId id="256" r:id="rId3"/>
    <p:sldId id="257" r:id="rId4"/>
    <p:sldId id="258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17B9F-B4D7-42FE-BD68-B0DD12450A55}" type="datetimeFigureOut">
              <a:rPr lang="ru-RU" smtClean="0"/>
              <a:t>19.02.2020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4E723-70F7-4BD4-B1AA-AA241636988A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17B9F-B4D7-42FE-BD68-B0DD12450A55}" type="datetimeFigureOut">
              <a:rPr lang="ru-RU" smtClean="0"/>
              <a:t>19.02.2020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4E723-70F7-4BD4-B1AA-AA241636988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17B9F-B4D7-42FE-BD68-B0DD12450A55}" type="datetimeFigureOut">
              <a:rPr lang="ru-RU" smtClean="0"/>
              <a:t>19.02.2020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4E723-70F7-4BD4-B1AA-AA241636988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17B9F-B4D7-42FE-BD68-B0DD12450A55}" type="datetimeFigureOut">
              <a:rPr lang="ru-RU" smtClean="0"/>
              <a:t>19.02.2020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4E723-70F7-4BD4-B1AA-AA241636988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17B9F-B4D7-42FE-BD68-B0DD12450A55}" type="datetimeFigureOut">
              <a:rPr lang="ru-RU" smtClean="0"/>
              <a:t>19.02.2020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82A4E723-70F7-4BD4-B1AA-AA241636988A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17B9F-B4D7-42FE-BD68-B0DD12450A55}" type="datetimeFigureOut">
              <a:rPr lang="ru-RU" smtClean="0"/>
              <a:t>19.02.2020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4E723-70F7-4BD4-B1AA-AA241636988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17B9F-B4D7-42FE-BD68-B0DD12450A55}" type="datetimeFigureOut">
              <a:rPr lang="ru-RU" smtClean="0"/>
              <a:t>19.02.2020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4E723-70F7-4BD4-B1AA-AA241636988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17B9F-B4D7-42FE-BD68-B0DD12450A55}" type="datetimeFigureOut">
              <a:rPr lang="ru-RU" smtClean="0"/>
              <a:t>19.02.2020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4E723-70F7-4BD4-B1AA-AA241636988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17B9F-B4D7-42FE-BD68-B0DD12450A55}" type="datetimeFigureOut">
              <a:rPr lang="ru-RU" smtClean="0"/>
              <a:t>19.02.2020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4E723-70F7-4BD4-B1AA-AA241636988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17B9F-B4D7-42FE-BD68-B0DD12450A55}" type="datetimeFigureOut">
              <a:rPr lang="ru-RU" smtClean="0"/>
              <a:t>19.02.2020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4E723-70F7-4BD4-B1AA-AA241636988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17B9F-B4D7-42FE-BD68-B0DD12450A55}" type="datetimeFigureOut">
              <a:rPr lang="ru-RU" smtClean="0"/>
              <a:t>19.02.2020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4E723-70F7-4BD4-B1AA-AA241636988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8CE17B9F-B4D7-42FE-BD68-B0DD12450A55}" type="datetimeFigureOut">
              <a:rPr lang="ru-RU" smtClean="0"/>
              <a:t>19.02.2020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82A4E723-70F7-4BD4-B1AA-AA241636988A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b972f6d4f7ccdbe01b40635af545e82d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14480" y="500042"/>
            <a:ext cx="5744199" cy="5841179"/>
          </a:xfrm>
        </p:spPr>
      </p:pic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1000108"/>
            <a:ext cx="8229600" cy="5643602"/>
          </a:xfrm>
        </p:spPr>
        <p:txBody>
          <a:bodyPr>
            <a:normAutofit fontScale="90000"/>
          </a:bodyPr>
          <a:lstStyle/>
          <a:p>
            <a:r>
              <a:rPr lang="uk-UA" b="1" dirty="0" smtClean="0"/>
              <a:t/>
            </a:r>
            <a:br>
              <a:rPr lang="uk-UA" b="1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sz="4000" dirty="0" smtClean="0"/>
              <a:t/>
            </a:r>
            <a:br>
              <a:rPr lang="uk-UA" sz="4000" dirty="0" smtClean="0"/>
            </a:br>
            <a:r>
              <a:rPr lang="uk-UA" sz="4000" b="1" dirty="0" smtClean="0"/>
              <a:t>Василь </a:t>
            </a:r>
            <a:r>
              <a:rPr lang="uk-UA" sz="4000" b="1" dirty="0"/>
              <a:t>Стефаник. «Камінний хрест» - психологічне розкриття теми еміграції. Історична </a:t>
            </a:r>
            <a:r>
              <a:rPr lang="uk-UA" sz="4000" b="1" dirty="0" smtClean="0"/>
              <a:t/>
            </a:r>
            <a:br>
              <a:rPr lang="uk-UA" sz="4000" b="1" dirty="0" smtClean="0"/>
            </a:br>
            <a:r>
              <a:rPr lang="uk-UA" sz="4000" b="1" dirty="0" smtClean="0"/>
              <a:t>основа </a:t>
            </a:r>
            <a:r>
              <a:rPr lang="uk-UA" sz="4000" b="1" dirty="0"/>
              <a:t>твору. Багатозначність символічних образів. Сюжетно-композиційні особливості. Драматизм конфлікту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uk-UA" dirty="0"/>
              <a:t>Мета (формування </a:t>
            </a:r>
            <a:r>
              <a:rPr lang="uk-UA" dirty="0" err="1"/>
              <a:t>компетентностей</a:t>
            </a:r>
            <a:r>
              <a:rPr lang="uk-UA" dirty="0"/>
              <a:t>)</a:t>
            </a:r>
            <a:r>
              <a:rPr lang="uk-UA" b="1" i="1" dirty="0"/>
              <a:t>предметні </a:t>
            </a:r>
            <a:r>
              <a:rPr lang="uk-UA" dirty="0"/>
              <a:t>: коментувати зміст новели «Камінний хрест», пояснювати сюжетно-композиційні особливості, емоційну напруженість, драматизм ситуації; характеризувати образ головного героя Івана </a:t>
            </a:r>
            <a:r>
              <a:rPr lang="uk-UA" dirty="0" err="1"/>
              <a:t>Дідуха</a:t>
            </a:r>
            <a:r>
              <a:rPr lang="uk-UA" dirty="0"/>
              <a:t>; пояснювати багатозначність символіки твору; аналізувати життєву ситуацію з певної позиції;   </a:t>
            </a:r>
            <a:r>
              <a:rPr lang="uk-UA" b="1" i="1" dirty="0"/>
              <a:t>загальнокультурна</a:t>
            </a:r>
            <a:r>
              <a:rPr lang="uk-UA" dirty="0"/>
              <a:t>:  усвідомлювати єдність людини з рідною землею.</a:t>
            </a:r>
            <a:endParaRPr lang="ru-RU" dirty="0"/>
          </a:p>
          <a:p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>
            <a:normAutofit fontScale="92500" lnSpcReduction="20000"/>
          </a:bodyPr>
          <a:lstStyle/>
          <a:p>
            <a:r>
              <a:rPr lang="uk-UA" b="1" dirty="0"/>
              <a:t>Словникова робота</a:t>
            </a:r>
            <a:endParaRPr lang="ru-RU" dirty="0"/>
          </a:p>
          <a:p>
            <a:r>
              <a:rPr lang="uk-UA" dirty="0"/>
              <a:t>Еміграція – вимушена чи добровільна зміна місця проживання людей, переселення зі своєї батьківщини з економічних, політичних, релігійних чи інших причин.</a:t>
            </a:r>
            <a:endParaRPr lang="ru-RU" dirty="0"/>
          </a:p>
          <a:p>
            <a:pPr>
              <a:buNone/>
            </a:pPr>
            <a:r>
              <a:rPr lang="uk-UA" dirty="0" smtClean="0"/>
              <a:t>     </a:t>
            </a:r>
          </a:p>
          <a:p>
            <a:pPr>
              <a:buNone/>
            </a:pPr>
            <a:r>
              <a:rPr lang="uk-UA" dirty="0"/>
              <a:t> </a:t>
            </a:r>
            <a:r>
              <a:rPr lang="uk-UA" dirty="0" smtClean="0"/>
              <a:t>    Перша </a:t>
            </a:r>
            <a:r>
              <a:rPr lang="uk-UA" dirty="0"/>
              <a:t>хвиля (кінець ХІХ – початок  Першої світової війни) Причини еміграції: економічні, соціальні політичні .</a:t>
            </a:r>
            <a:endParaRPr lang="ru-RU" dirty="0"/>
          </a:p>
          <a:p>
            <a:r>
              <a:rPr lang="uk-UA" dirty="0"/>
              <a:t>Друга хвиля ( між Першою та Другою світовою війною). Причини: соціально-економічні, політичні.</a:t>
            </a:r>
            <a:endParaRPr lang="ru-RU" dirty="0"/>
          </a:p>
          <a:p>
            <a:r>
              <a:rPr lang="uk-UA" dirty="0"/>
              <a:t>Третя хвиля (кінець Другої світової війни). Причини: політичні.</a:t>
            </a:r>
            <a:endParaRPr lang="ru-RU" dirty="0"/>
          </a:p>
          <a:p>
            <a:r>
              <a:rPr lang="uk-UA" dirty="0"/>
              <a:t>Четверта хвиля ( з 1990 років) Причина – економічна.</a:t>
            </a:r>
            <a:endParaRPr lang="ru-RU" dirty="0"/>
          </a:p>
          <a:p>
            <a:endParaRPr lang="ru-RU" dirty="0"/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596" y="285728"/>
            <a:ext cx="8382059" cy="6286544"/>
          </a:xfrm>
        </p:spPr>
      </p:pic>
    </p:spTree>
  </p:cSld>
  <p:clrMapOvr>
    <a:masterClrMapping/>
  </p:clrMapOvr>
  <p:transition>
    <p:wipe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8</TotalTime>
  <Words>136</Words>
  <Application>Microsoft Office PowerPoint</Application>
  <PresentationFormat>Экран (4:3)</PresentationFormat>
  <Paragraphs>9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Апекс</vt:lpstr>
      <vt:lpstr>Слайд 1</vt:lpstr>
      <vt:lpstr>       Василь Стефаник. «Камінний хрест» - психологічне розкриття теми еміграції. Історична  основа твору. Багатозначність символічних образів. Сюжетно-композиційні особливості. Драматизм конфлікту </vt:lpstr>
      <vt:lpstr>Слайд 3</vt:lpstr>
      <vt:lpstr>Слайд 4</vt:lpstr>
      <vt:lpstr>Слайд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Gamers</dc:creator>
  <cp:lastModifiedBy>Gamers</cp:lastModifiedBy>
  <cp:revision>1</cp:revision>
  <dcterms:created xsi:type="dcterms:W3CDTF">2020-02-19T21:06:22Z</dcterms:created>
  <dcterms:modified xsi:type="dcterms:W3CDTF">2020-02-19T21:15:02Z</dcterms:modified>
</cp:coreProperties>
</file>